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4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ED17-4B57-48A2-9A36-4144B88E2572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2236-DF35-4C0B-8E25-B31CDB893C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30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ED17-4B57-48A2-9A36-4144B88E2572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2236-DF35-4C0B-8E25-B31CDB893C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71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ED17-4B57-48A2-9A36-4144B88E2572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2236-DF35-4C0B-8E25-B31CDB893C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45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ED17-4B57-48A2-9A36-4144B88E2572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2236-DF35-4C0B-8E25-B31CDB893C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12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ED17-4B57-48A2-9A36-4144B88E2572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2236-DF35-4C0B-8E25-B31CDB893C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58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ED17-4B57-48A2-9A36-4144B88E2572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2236-DF35-4C0B-8E25-B31CDB893C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04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ED17-4B57-48A2-9A36-4144B88E2572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2236-DF35-4C0B-8E25-B31CDB893C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9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ED17-4B57-48A2-9A36-4144B88E2572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2236-DF35-4C0B-8E25-B31CDB893C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32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ED17-4B57-48A2-9A36-4144B88E2572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2236-DF35-4C0B-8E25-B31CDB893C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36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ED17-4B57-48A2-9A36-4144B88E2572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2236-DF35-4C0B-8E25-B31CDB893C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50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ED17-4B57-48A2-9A36-4144B88E2572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2236-DF35-4C0B-8E25-B31CDB893C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19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CED17-4B57-48A2-9A36-4144B88E2572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E2236-DF35-4C0B-8E25-B31CDB893C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66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89471" y="471948"/>
            <a:ext cx="5132439" cy="59583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936957" y="624349"/>
            <a:ext cx="4788308" cy="5260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Company header (including address)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949245" y="1563329"/>
            <a:ext cx="4788309" cy="1540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u="sng" dirty="0" smtClean="0"/>
              <a:t>Trip summary</a:t>
            </a:r>
          </a:p>
          <a:p>
            <a:r>
              <a:rPr lang="en-GB" sz="1200" dirty="0" smtClean="0"/>
              <a:t>Dates: From to </a:t>
            </a:r>
            <a:r>
              <a:rPr lang="en-GB" sz="1200" dirty="0" err="1" smtClean="0"/>
              <a:t>To</a:t>
            </a:r>
            <a:endParaRPr lang="en-GB" sz="1200" dirty="0" smtClean="0"/>
          </a:p>
          <a:p>
            <a:r>
              <a:rPr lang="en-GB" sz="1200" dirty="0" smtClean="0"/>
              <a:t>Total adult travellers:</a:t>
            </a:r>
          </a:p>
          <a:p>
            <a:r>
              <a:rPr lang="en-GB" sz="1200" dirty="0" smtClean="0"/>
              <a:t>Total child travellers:</a:t>
            </a:r>
          </a:p>
          <a:p>
            <a:r>
              <a:rPr lang="en-GB" sz="1200" dirty="0" smtClean="0"/>
              <a:t>Total Rooms:</a:t>
            </a:r>
            <a:endParaRPr lang="en-GB" sz="1200" dirty="0"/>
          </a:p>
          <a:p>
            <a:endParaRPr lang="en-GB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460554"/>
              </p:ext>
            </p:extLst>
          </p:nvPr>
        </p:nvGraphicFramePr>
        <p:xfrm>
          <a:off x="1936957" y="3188742"/>
          <a:ext cx="4788308" cy="1985499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884902">
                  <a:extLst>
                    <a:ext uri="{9D8B030D-6E8A-4147-A177-3AD203B41FA5}">
                      <a16:colId xmlns:a16="http://schemas.microsoft.com/office/drawing/2014/main" val="1616176392"/>
                    </a:ext>
                  </a:extLst>
                </a:gridCol>
                <a:gridCol w="2733368">
                  <a:extLst>
                    <a:ext uri="{9D8B030D-6E8A-4147-A177-3AD203B41FA5}">
                      <a16:colId xmlns:a16="http://schemas.microsoft.com/office/drawing/2014/main" val="3131881443"/>
                    </a:ext>
                  </a:extLst>
                </a:gridCol>
                <a:gridCol w="629264">
                  <a:extLst>
                    <a:ext uri="{9D8B030D-6E8A-4147-A177-3AD203B41FA5}">
                      <a16:colId xmlns:a16="http://schemas.microsoft.com/office/drawing/2014/main" val="1436231261"/>
                    </a:ext>
                  </a:extLst>
                </a:gridCol>
                <a:gridCol w="540774">
                  <a:extLst>
                    <a:ext uri="{9D8B030D-6E8A-4147-A177-3AD203B41FA5}">
                      <a16:colId xmlns:a16="http://schemas.microsoft.com/office/drawing/2014/main" val="2626756277"/>
                    </a:ext>
                  </a:extLst>
                </a:gridCol>
              </a:tblGrid>
              <a:tr h="203655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Quantity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Item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KES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USD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321165"/>
                  </a:ext>
                </a:extLst>
              </a:tr>
              <a:tr h="330940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Hotel</a:t>
                      </a:r>
                      <a:r>
                        <a:rPr lang="en-GB" sz="1000" baseline="0" dirty="0" smtClean="0"/>
                        <a:t> Name, Room type, Room category,</a:t>
                      </a:r>
                      <a:br>
                        <a:rPr lang="en-GB" sz="1000" baseline="0" dirty="0" smtClean="0"/>
                      </a:br>
                      <a:r>
                        <a:rPr lang="en-GB" sz="1000" baseline="0" dirty="0" smtClean="0"/>
                        <a:t> XX-Non-residents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Xxx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440266"/>
                  </a:ext>
                </a:extLst>
              </a:tr>
              <a:tr h="458225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/>
                        <a:t>Hotel</a:t>
                      </a:r>
                      <a:r>
                        <a:rPr lang="en-GB" sz="1000" baseline="0" dirty="0" smtClean="0"/>
                        <a:t> Name, Room type, Room category,</a:t>
                      </a:r>
                      <a:br>
                        <a:rPr lang="en-GB" sz="1000" baseline="0" dirty="0" smtClean="0"/>
                      </a:br>
                      <a:r>
                        <a:rPr lang="en-GB" sz="1000" baseline="0" dirty="0" smtClean="0"/>
                        <a:t> XX residents</a:t>
                      </a:r>
                      <a:endParaRPr lang="en-GB" sz="1000" dirty="0" smtClean="0"/>
                    </a:p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Xxx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125580"/>
                  </a:ext>
                </a:extLst>
              </a:tr>
              <a:tr h="265593"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Extra 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912149"/>
                  </a:ext>
                </a:extLst>
              </a:tr>
              <a:tr h="265593"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788168"/>
                  </a:ext>
                </a:extLst>
              </a:tr>
              <a:tr h="265593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Total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xxx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xxx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97277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61535" y="5742037"/>
            <a:ext cx="4763730" cy="5260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Company footer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048000" y="2849950"/>
            <a:ext cx="2900515" cy="24521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Company logo (watermark) 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881719" y="1241322"/>
            <a:ext cx="1843546" cy="231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Quotation ID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936957" y="1234860"/>
            <a:ext cx="1843546" cy="231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Date &lt;today&gt;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1949245" y="5259509"/>
            <a:ext cx="4788309" cy="413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Quote validity contract details</a:t>
            </a:r>
          </a:p>
        </p:txBody>
      </p:sp>
    </p:spTree>
    <p:extLst>
      <p:ext uri="{BB962C8B-B14F-4D97-AF65-F5344CB8AC3E}">
        <p14:creationId xmlns:p14="http://schemas.microsoft.com/office/powerpoint/2010/main" val="159193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149" y="688258"/>
            <a:ext cx="5132439" cy="59583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5643716" y="688257"/>
            <a:ext cx="5132439" cy="59583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12957" y="801330"/>
            <a:ext cx="4788308" cy="5260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Company header (including address)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828070" y="6037005"/>
            <a:ext cx="4763730" cy="5260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Company footer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12958" y="1440427"/>
            <a:ext cx="4788308" cy="310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Trip Name (</a:t>
            </a:r>
            <a:r>
              <a:rPr lang="en-GB" dirty="0" err="1" smtClean="0"/>
              <a:t>eg</a:t>
            </a:r>
            <a:r>
              <a:rPr lang="en-GB" dirty="0" smtClean="0"/>
              <a:t> 7 day adventure to Samburu)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12957" y="1887795"/>
            <a:ext cx="4788308" cy="294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Day 1: &lt;Hotel Name&gt; arrival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12957" y="2246673"/>
            <a:ext cx="4788308" cy="8111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&lt;Description First day&gt;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412957" y="4109272"/>
            <a:ext cx="4788308" cy="294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Day 2 – (N-1): &lt;Hotel Name&gt; Day in Hotel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12957" y="3142637"/>
            <a:ext cx="4788308" cy="8111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Reception Pic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412957" y="4559713"/>
            <a:ext cx="4788308" cy="8111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&lt;Description full day&gt;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412957" y="5507607"/>
            <a:ext cx="4788308" cy="8111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Bedroom Pic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5828070" y="830213"/>
            <a:ext cx="4788308" cy="294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Day N: &lt;Hotel Name&gt; Check out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5828070" y="1280654"/>
            <a:ext cx="4788308" cy="8111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&lt;Description last day&gt;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5828070" y="2228548"/>
            <a:ext cx="4788308" cy="8111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Dining Room Pic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5828070" y="3142636"/>
            <a:ext cx="4788308" cy="8111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&lt;Trip includes&gt;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5828070" y="4153521"/>
            <a:ext cx="4788308" cy="8111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&lt;Trip excludes&gt;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5828070" y="5095263"/>
            <a:ext cx="4788308" cy="8111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Optional Extras and cost per person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1632157" y="373005"/>
            <a:ext cx="2192591" cy="251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Page 1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7113639" y="359179"/>
            <a:ext cx="2192591" cy="251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Last Page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1385121" y="2957963"/>
            <a:ext cx="2900515" cy="24521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Company logo (watermark) 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6771966" y="2947979"/>
            <a:ext cx="2900515" cy="24521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Company logo (watermark)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47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62315" y="370227"/>
            <a:ext cx="1715266" cy="59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Login </a:t>
            </a:r>
            <a:r>
              <a:rPr lang="en-GB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56345" y="1034473"/>
            <a:ext cx="0" cy="21386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655574" y="3215610"/>
            <a:ext cx="2606839" cy="610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Add/View/Update </a:t>
            </a:r>
            <a:br>
              <a:rPr lang="en-GB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Company Page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8153376" y="3205316"/>
            <a:ext cx="2431564" cy="59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Add/View/Update</a:t>
            </a:r>
            <a:br>
              <a:rPr lang="en-GB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Hotel </a:t>
            </a:r>
            <a:r>
              <a:rPr lang="en-GB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9" name="Rectangle 8"/>
          <p:cNvSpPr/>
          <p:nvPr/>
        </p:nvSpPr>
        <p:spPr>
          <a:xfrm>
            <a:off x="8153376" y="4870246"/>
            <a:ext cx="2431564" cy="59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Hotel rates </a:t>
            </a:r>
            <a:r>
              <a:rPr lang="en-GB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956345" y="3868457"/>
            <a:ext cx="2648" cy="9593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655574" y="4870246"/>
            <a:ext cx="2606839" cy="59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Add/View/Update</a:t>
            </a:r>
            <a:br>
              <a:rPr lang="en-GB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Create Quotation Page</a:t>
            </a:r>
            <a:endParaRPr lang="en-GB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420506" y="3853024"/>
            <a:ext cx="2648" cy="9593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55406" y="3205316"/>
            <a:ext cx="2606839" cy="59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Tour Company </a:t>
            </a:r>
            <a:r>
              <a:rPr lang="en-GB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158825" y="1034473"/>
            <a:ext cx="3488102" cy="1994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289365" y="1058757"/>
            <a:ext cx="3488102" cy="1994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167857" y="1473200"/>
            <a:ext cx="3576975" cy="10762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Based on user type they get directed to one of 3 pages </a:t>
            </a:r>
          </a:p>
        </p:txBody>
      </p:sp>
    </p:spTree>
    <p:extLst>
      <p:ext uri="{BB962C8B-B14F-4D97-AF65-F5344CB8AC3E}">
        <p14:creationId xmlns:p14="http://schemas.microsoft.com/office/powerpoint/2010/main" val="961126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193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Sajni Malde</dc:creator>
  <cp:lastModifiedBy>Sajni Malde</cp:lastModifiedBy>
  <cp:revision>12</cp:revision>
  <dcterms:created xsi:type="dcterms:W3CDTF">2023-06-09T12:57:19Z</dcterms:created>
  <dcterms:modified xsi:type="dcterms:W3CDTF">2023-06-09T15:40:34Z</dcterms:modified>
</cp:coreProperties>
</file>