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2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20FF-173C-F4D9-2D93-220E4364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B996-822A-E752-88CC-994292BD0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82EB-3A02-1E7C-FAC4-C25FB41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22D2-1033-08DF-32E0-97D428E2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F02C-A7A2-2AD8-59A5-B4BE33BB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0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CB02-77EC-3C1D-C1B5-19931FE0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A64D-713F-5E11-D0B3-FC48FAAE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18623-9AED-9F2B-E569-98A912C1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BC83-E73E-416D-4511-D3AD01C3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B9AD-F937-8FFE-406B-065081FC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A3968-913C-EA0A-B25F-6D022AE1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A578-C73F-248C-7DBD-627484C55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249C-C510-0193-D59D-852C8B5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B29E-4F3C-8D18-DA49-2C307868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77C9-A005-E5B5-9BF6-C38EDD2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9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62C-BA3D-17D3-9F9A-70FC70EC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BB27-70AB-7ED8-6F3F-2B58C99BE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54A9-F88A-ECFC-274E-5EC0034A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998AF-560C-58BA-9BA1-BA5207B4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F1D3-7DE6-0184-6DA6-B31E3613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B11A-C8B2-944F-8187-99DD4952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1B64-CC9E-784B-B5DC-78E09EB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D16F-8C6D-27A6-A137-E1B29286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8BAB-9744-A9DE-BB2D-484F0618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C692-B63B-BB51-D774-343BE8FA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4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47D0-2950-41AB-DFC3-9F774655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9503-9073-7DE9-D7E2-DA577D1AF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B2B5-FF36-A39A-5C58-4AD719AD1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F569-D112-49B6-80A0-585C9B9B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B5AF0-FFEF-B94D-00E3-94ECD24A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3D0D-942F-9B91-9CC0-24D66191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00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29C7-7E7C-40EF-5499-2F5E576A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3844-2BAB-721A-6C6E-76B278E5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A5A0F-D87E-B419-1B80-EB13397B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238DC-F3B6-CED3-BDD9-3C52E939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F97DF-4184-EBBC-4A1A-F06A3B5B4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69536-D6F1-79C0-1CC7-FE74E4EC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D8F61-C4F0-2BD7-D8AF-C2A7B70C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4EF37-4D6C-09C4-36AF-5E109BE0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461D-B674-C2EF-1E0F-2C18993E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625DD-8675-83E2-7F63-4A48763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AB00A-1014-2B7C-0AAE-D3FA3501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0B9A8-F5EE-507A-0D2E-40C301F5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D088-F84F-99DA-7FBD-4D46FE9E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04103-30CA-FAF0-BA3B-DD4FF00B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E367-DD53-ADF1-9FAD-4E729BD3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8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F48B-2120-2929-3871-5BD3334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92334-7A33-E1D5-94F6-5BAB3434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491A3-DC2A-AE85-30F1-D2364EF6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A756-7A5C-2FC2-C394-7FA4900E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1713-ADF8-5440-71E3-7CDA88B9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B07-2CE4-16C7-0321-61F7C1FF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7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2C54-ED4C-4853-BABD-D44A66E5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3219B-5C94-7CB3-1673-A3EE539AE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A5863-4634-CF79-4DF1-1BB4AA84B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A4398-9378-52D3-CEBD-E9C6DCC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D2889-BD49-D6D8-B850-96768F71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068F-80E8-205A-2A1D-CD84E1F7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4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EC358-4AD8-5462-97C9-340E3758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C3AD-EA9E-4AFC-C804-48C29190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A8FB-B525-E056-46F4-22C5B01AE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4C9C8-2498-4FA8-9985-9548BE2928AF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0ED-174D-523B-B75A-0D5187C6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4106-97B2-1801-E182-3406C6A5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6AFB-44DE-4083-A54B-DF39080FD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446B-8C0A-D66F-B1D7-2D1948D72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Advanced Inventory Management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A81DB-86FC-C7A1-D946-F2CABE47A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Real-Time Analytics Dashboard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 Tushar Mahajan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 Flask,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Bootstrap, Plotly.js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July 2025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0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DA5D-EDB6-75C5-9EB8-C0F6D395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1F34-BAD1-0059-57A1-82302E19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APIs: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dashboard_metrics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Live metrics data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sales_chart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Sales trend data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category_chart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Category distribution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top_products_chart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Product performance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inventory_chart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Stock levels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Routes: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 Home page with product listing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/dashboard - Analytics dashboard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create_bill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Bill creation interface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add_product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Product management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/bill/&lt;id&gt;/pdf - PDF generation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DDE8-B206-44E9-104F-81510B18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FFB1-F996-D7D2-0AD0-6025468B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074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Auto-refresh System: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30-second automatic updates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refresh controls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 auto-refresh on/off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updated timestamps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Data Updates: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update without page reload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refresh with new data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activity tables update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alerts appear dynamically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97839-E945-E532-7191-83E10F0D481A}"/>
              </a:ext>
            </a:extLst>
          </p:cNvPr>
          <p:cNvSpPr txBox="1"/>
          <p:nvPr/>
        </p:nvSpPr>
        <p:spPr>
          <a:xfrm>
            <a:off x="8088197" y="1825625"/>
            <a:ext cx="2415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Play/pause auto-refresh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manual refresh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update indicators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notifications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01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EF99-7A30-0B2D-4CB0-A64F4403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BENIFITS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BCEB-17B9-9E9C-D256-1193686B7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126"/>
            <a:ext cx="43371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tracking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bill generation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stock management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interface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accessibility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documentation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FA95F-724A-FAEB-5895-E6FBCE55D1E8}"/>
              </a:ext>
            </a:extLst>
          </p:cNvPr>
          <p:cNvSpPr txBox="1"/>
          <p:nvPr/>
        </p:nvSpPr>
        <p:spPr>
          <a:xfrm>
            <a:off x="7965650" y="1439126"/>
            <a:ext cx="2980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maintainable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 technologies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9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C228-1D2A-1486-6A80-04F70D7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1B7E-2059-EEC1-5722-C413A8D3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Features: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 authentication system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reporting modules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integration for bills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 scanning support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Improvements: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migration to PostgreSQL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caching for better performance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rate limiting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security features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options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1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3CA4-7CBD-698D-47FF-28EC9A87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95E4-C578-445D-AE63-87B5D297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85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3.12+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package manager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(for version control)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Setup: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Clone repository from GitHub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Install dependencies: pip install -r requirements.txt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Run application: python app.py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Access at: http://localhost:5000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auto-created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can be added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Migrations supported via Flask-Migrate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9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B444-CDDE-39A7-7DDE-D2DF0CA8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- Homepage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525E-B38B-CB6F-C56C-01CCB499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510"/>
            <a:ext cx="12192000" cy="54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CF17-225F-C2D3-5162-90F8337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SCREENSHOTS- Add Product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5D5F5-3901-4AD1-3170-C90ED01D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292"/>
            <a:ext cx="12192000" cy="295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16F8A-BE44-B723-0AFC-71DFFB24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6663"/>
            <a:ext cx="12192000" cy="25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02AD8-7B29-187C-8CEF-A58B0E2B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3DF-FFEF-5A9A-DCF7-50486B29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– Add Category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0A71C-9D98-7024-D45C-D97F0169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473"/>
            <a:ext cx="12192000" cy="1472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E2818-EE6E-6877-CD63-6127CDF0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8599"/>
            <a:ext cx="12192000" cy="30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2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F75DC-37A8-C986-4D84-D1A27802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9E5F-73F8-358E-CFEC-20379A06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SCREENSHOTS- Creating Bill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F5F46-B474-08CC-F2D5-0F21CE5A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331"/>
            <a:ext cx="12192000" cy="56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C1B7-8086-CAF5-B817-B8F7155E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0412-2C8A-9259-7A1E-10B00B85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- Billing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733DC-5DC2-AF8A-11E6-600B4833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8390"/>
            <a:ext cx="12192000" cy="222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E6B64-483D-3960-71D4-0F77A46B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8" y="3835590"/>
            <a:ext cx="4146712" cy="2972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252EA-0B25-106A-4A0B-BE5C5A77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30" y="4215936"/>
            <a:ext cx="2608038" cy="20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6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77AE-C3E9-6C5C-F026-B718FE8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BABF-90B7-AD02-8F1E-C900E6B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web-based inventory management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dashboard with interactive charts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product and bill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PDF bill generation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devices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Flask framework and modern web technologies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7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ECED3-2832-BC4B-AF02-93D552C21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2D60-4E74-9C86-694E-578C0F73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– Updated Stock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EB1D3-4FC1-1D45-9321-86AF41E2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0438"/>
            <a:ext cx="12192000" cy="22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16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4ECE-BE83-9465-C4F5-743439D90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EFBA-8C62-0450-B4C9-BEE6932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SCREENSHOTS-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86BE2-46D5-B4E6-8722-CACFCD28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360"/>
            <a:ext cx="12192000" cy="35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6BECA-A95B-B0A7-9865-26811275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EDD-47AD-B438-F179-30119E05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-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4EFCA-E059-99F6-2065-A5A1CAD2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6" y="1690688"/>
            <a:ext cx="6181096" cy="4250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96833-5161-5308-D8CD-836EFA53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08" y="1690688"/>
            <a:ext cx="5588803" cy="38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47C6-DB36-D8FF-2D81-3BCDE3FD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C5B5-E924-E8A1-6C42-D439CF4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SCREENSHOTS -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033ED-70A3-9B0A-54D5-DA1BA0F38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2" y="1419820"/>
            <a:ext cx="5732485" cy="4018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6EC39-92E7-D032-66C7-5461A00D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9820"/>
            <a:ext cx="5445805" cy="2070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F2C5CE-2E97-2EFC-F85F-115390796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624" y="3782114"/>
            <a:ext cx="5551943" cy="19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CA4-C5E3-7150-9059-B89ED6FB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969B-5DBE-56C2-D2B0-95A19F4A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github.com/tushaarmahajan/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-superstore</a:t>
            </a: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Features: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source code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instructions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guidelines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 for open use</a:t>
            </a: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22+ files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UI/UX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chart types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functionality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6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DC8B-A44D-028E-85D7-4600D2EF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ACHIEVEMENTS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14BE-0533-2129-7BA9-846F116EC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99"/>
            <a:ext cx="43276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Quality: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well-documented code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validation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principles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database queries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real-time updates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chart rendering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Mobile-optimized interface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BD46-5EF2-2AEF-B931-DD268D8E706D}"/>
              </a:ext>
            </a:extLst>
          </p:cNvPr>
          <p:cNvSpPr txBox="1"/>
          <p:nvPr/>
        </p:nvSpPr>
        <p:spPr>
          <a:xfrm>
            <a:off x="8031637" y="1347599"/>
            <a:ext cx="27558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with Git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6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A9B3-A7B4-0DB7-C8E4-76A7AC6E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5EC4-783A-8011-4B8A-FF58EA4A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Gained: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web development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&amp; management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visualization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 &amp; integration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generation techniques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 Developed: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&amp; execution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abilities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design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writing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management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3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E3F6-0AC5-EEA0-1F20-44BF42E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A20E-A762-2281-67D0-789F473A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Success Factors: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inventory management solution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dashboard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user interface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Mobile-responsive design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contribution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full-stack development skills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modern web technologies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practical business solution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portfolio presentation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real-world deployment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9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ECB2-6416-49F2-7877-26DA3934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C459-D429-E89D-DFB6-7EECFCE9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 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organization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level tracking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Management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bills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generation with professional layout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and final bill states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analytics with auto-refresh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 and graphs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DE25-241B-4E1E-D6FF-F78256A6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3C31-9A0D-3B0E-41FC-F2A4F18B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427112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3.12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2.3.3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(Database ORM)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(Responsive Design)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Plotly.js (Interactive Charts)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(Real-time Updates)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&amp; CSS3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775A4-9365-B1F6-C743-EDDF45F2C3AB}"/>
              </a:ext>
            </a:extLst>
          </p:cNvPr>
          <p:cNvSpPr txBox="1"/>
          <p:nvPr/>
        </p:nvSpPr>
        <p:spPr>
          <a:xfrm>
            <a:off x="6759019" y="1382565"/>
            <a:ext cx="3307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(PDF Generation)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(Data Processing)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 (Analytics)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1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F62C-7E6F-FEE5-A1ED-14E56A5C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1376A-E111-2D52-258B-A80902506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53" y="1404725"/>
            <a:ext cx="7105893" cy="5088150"/>
          </a:xfrm>
        </p:spPr>
      </p:pic>
    </p:spTree>
    <p:extLst>
      <p:ext uri="{BB962C8B-B14F-4D97-AF65-F5344CB8AC3E}">
        <p14:creationId xmlns:p14="http://schemas.microsoft.com/office/powerpoint/2010/main" val="422325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D8AD-E852-C718-3531-ECBDF72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ANALYTICS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D0D9-6119-4CBE-FF43-5EA8668C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60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&amp; Bills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Bill Value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Today's/Week's/Month's Sales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Category Count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 (Line Chart)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Distribution (Pie Chart)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Performance (Bar Chart)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Levels (Stock Chart)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91EDA-BA6D-0683-7DE5-18B4DB5198DC}"/>
              </a:ext>
            </a:extLst>
          </p:cNvPr>
          <p:cNvSpPr txBox="1"/>
          <p:nvPr/>
        </p:nvSpPr>
        <p:spPr>
          <a:xfrm>
            <a:off x="7327771" y="1690688"/>
            <a:ext cx="30123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Auto-refresh every 30 seconds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refresh controls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notifications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82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AB06-300B-6EB6-9F42-811FE5F0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Highlights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0EE26-329F-BA62-77EE-0C1547EC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858"/>
            <a:ext cx="39411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Design: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Bootstrap 5 layout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color schemes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Awesome icons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animations and transitions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menu structure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all features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design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DC238-491F-E997-8107-592D5E951BF8}"/>
              </a:ext>
            </a:extLst>
          </p:cNvPr>
          <p:cNvSpPr txBox="1"/>
          <p:nvPr/>
        </p:nvSpPr>
        <p:spPr>
          <a:xfrm>
            <a:off x="7550870" y="1344858"/>
            <a:ext cx="21275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indicators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notifications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61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E8FC-A6E0-266E-08A4-32AE77E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D37D-906C-C943-77DD-50D5BDF8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38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for products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Category-based organization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level monitoring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stock alerts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Generation: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bill creation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product selection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PDF export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 and final states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E1196-C450-934F-5612-F818FE9B71C1}"/>
              </a:ext>
            </a:extLst>
          </p:cNvPr>
          <p:cNvSpPr txBox="1"/>
          <p:nvPr/>
        </p:nvSpPr>
        <p:spPr>
          <a:xfrm>
            <a:off x="7861954" y="1825625"/>
            <a:ext cx="2775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visualization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85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CBFA-2669-F61B-6257-D88ECC7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BF19-D4F2-4EE7-65A2-18538EB5D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Architecture: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pattern with Flask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ORM for database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endpoints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validation</a:t>
            </a: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Features: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for real-time updates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Plotly.js for interactive charts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for responsive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for dynamic content</a:t>
            </a: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➜ Flask Routes ➜ API Endpoints ➜ Frontend ➜ User Interface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1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911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Tushar SuperStore- Advanced Inventory Management System</vt:lpstr>
      <vt:lpstr>PROJECT OVERVIEW</vt:lpstr>
      <vt:lpstr>KEY FEATURES</vt:lpstr>
      <vt:lpstr>TECHNOLOGY STACK</vt:lpstr>
      <vt:lpstr>Database Architecture</vt:lpstr>
      <vt:lpstr>DASHBOARD ANALYTICS</vt:lpstr>
      <vt:lpstr>User Interface Highlights</vt:lpstr>
      <vt:lpstr>CORE FUNCTIONALITIES</vt:lpstr>
      <vt:lpstr>TECHNICAL IMPLEMENTATION</vt:lpstr>
      <vt:lpstr>API ENDPOINTS</vt:lpstr>
      <vt:lpstr>REAL-TIME FEATURES</vt:lpstr>
      <vt:lpstr>PROJECT BENIFITS</vt:lpstr>
      <vt:lpstr>FUTURE ENHANCEMENTS</vt:lpstr>
      <vt:lpstr>INSTALLATION AND SETUP</vt:lpstr>
      <vt:lpstr>DEMO SCREENSHOTS - Homepage</vt:lpstr>
      <vt:lpstr>DEMO SCREENSHOTS- Add Product</vt:lpstr>
      <vt:lpstr>DEMO SCREENSHOTS – Add Category</vt:lpstr>
      <vt:lpstr>DEMO SCREENSHOTS- Creating Bill</vt:lpstr>
      <vt:lpstr>DEMO SCREENSHOTS - Billing</vt:lpstr>
      <vt:lpstr>DEMO SCREENSHOTS – Updated Stock</vt:lpstr>
      <vt:lpstr>DEMO SCREENSHOTS- Dashboard</vt:lpstr>
      <vt:lpstr>DEMO SCREENSHOTS - Dashboard</vt:lpstr>
      <vt:lpstr>DEMO SCREENSHOTS - Dashboard</vt:lpstr>
      <vt:lpstr>GITHUB REPOSITORY</vt:lpstr>
      <vt:lpstr>TECHNICAL ACHIEVEMENTS</vt:lpstr>
      <vt:lpstr>LEARNING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Mahajan</dc:creator>
  <cp:lastModifiedBy>Tushar Mahajan</cp:lastModifiedBy>
  <cp:revision>6</cp:revision>
  <dcterms:created xsi:type="dcterms:W3CDTF">2025-07-12T04:06:32Z</dcterms:created>
  <dcterms:modified xsi:type="dcterms:W3CDTF">2025-07-12T05:14:39Z</dcterms:modified>
</cp:coreProperties>
</file>