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2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3265-1753-4411-A8FE-9E24E2E1F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1C196-DC3C-4C6F-95ED-1F3375EA7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E1FE7-9967-4766-B5EF-4D6D26495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3FAF-8459-4A6C-A63D-C2C1BBF350E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51B92-1FED-4F7D-A1FD-D1A31C7F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ECEEB-E0DE-434E-9BB5-34F255FC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C19F-4E49-4A63-A2D1-27D40F91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4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FC5ED-FC94-4689-938B-98791D944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13A87-670C-4ADE-A93C-828F2A419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803E0-4F9E-465D-9025-5FCF50A16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3FAF-8459-4A6C-A63D-C2C1BBF350E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1B3B8-8F63-4DA1-A238-96E4D19F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DFEF0-4139-4767-8D80-6609E45E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C19F-4E49-4A63-A2D1-27D40F91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8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E2B30F-0345-47D2-89F6-FAF3A4359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FA5E9-B393-405E-B37E-6F04A73C3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86FAE-32F1-455B-A17C-83D117C1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3FAF-8459-4A6C-A63D-C2C1BBF350E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857D8-843C-4C8E-A760-9FE76367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851D3-BB82-4B92-ACF6-084B17BE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C19F-4E49-4A63-A2D1-27D40F91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3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5521-187C-4908-8468-83034AA77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45927-3862-46EB-B0BA-F5A9678A7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62BDE-198B-4FD7-AA20-02BAA4EF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3FAF-8459-4A6C-A63D-C2C1BBF350E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06DB9-B4BC-4770-99A0-43F5E4FD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DFBF7-31AF-45A8-B41E-0879E27F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C19F-4E49-4A63-A2D1-27D40F91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0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EC02-A147-4DCF-A28C-67AAA2EB2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D6FC9-4471-442D-940C-44A93993B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2FCF9-AC5E-4F71-A1CB-800B6178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3FAF-8459-4A6C-A63D-C2C1BBF350E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0F087-4949-4B2F-93E2-D18BE0AE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5B237-6BEF-463A-B29A-FD25761B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C19F-4E49-4A63-A2D1-27D40F91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0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7B12-79D1-4931-AA9C-C91CF2C5E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57F6C-D356-4ADF-B45B-52D9148AF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75853-D023-4518-8578-17A6E63B8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CCAF0-D2FE-4365-94CE-E9D7F23A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3FAF-8459-4A6C-A63D-C2C1BBF350E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83CF6-D6A5-4215-B275-37EEB387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6049C-8DF3-4A32-9A7E-1B0E148F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C19F-4E49-4A63-A2D1-27D40F91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4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899A-286A-468C-A299-B05E7241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A5FF2-92EE-4BB2-B8E3-3A076F5DC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BD10B-E3C9-41FC-B444-4CDC2B9C8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1C7D9B-069C-41D8-BB66-84AAE179C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001A25-A420-403E-A0F2-D254B13EE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15ED29-8A87-4566-AEDD-A6673402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3FAF-8459-4A6C-A63D-C2C1BBF350E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348856-6A97-4DD2-B84C-97025706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68B72-D3F6-480C-93EC-D37A4B19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C19F-4E49-4A63-A2D1-27D40F91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8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498D-B8DC-405E-AEDB-E215CF20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79FEC-67B3-44A7-84BB-4588E9BC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3FAF-8459-4A6C-A63D-C2C1BBF350E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3BC75-786C-4FBB-82DF-69E4D0B5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50994-C134-4048-AF87-3EEF45A4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C19F-4E49-4A63-A2D1-27D40F91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4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505A0F-0BC1-47AE-86C4-9A5351DCE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3FAF-8459-4A6C-A63D-C2C1BBF350E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30A683-E242-49BA-9ABA-686F96904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65ED7-1801-4F46-B484-24EB67FA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C19F-4E49-4A63-A2D1-27D40F91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AD1A9-1933-499F-BE56-9DB32A86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026EB-1FA2-42C0-9A87-622A82C2C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4E515-4959-403F-AA4C-CE9A4FCFA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C7B0E-EEAE-4ADC-8F97-60C1EAAA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3FAF-8459-4A6C-A63D-C2C1BBF350E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5AB99-14A2-4F7C-877B-52BD21F1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B00FE-3A63-4AFE-A7B7-06BC0DC1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C19F-4E49-4A63-A2D1-27D40F91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3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DFFC-281B-41C7-9CCD-990DE984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2D8346-5DC5-4DD0-BC3F-9896DB2C4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702B7-43D2-41AE-9A27-8091D3E4D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BBD06-9A82-4E3B-957E-788D3C11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3FAF-8459-4A6C-A63D-C2C1BBF350E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EAFC5-E768-455A-9614-B3517AC9D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9B812-D322-4D29-870F-C1014DDA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C19F-4E49-4A63-A2D1-27D40F91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6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CC55EB-C9B0-4240-9BE2-0F5B51B9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3D0C9-5F21-4EC0-BF19-AF6FEAB70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3051B-A3C6-4F2B-83C2-8045A1B6E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63FAF-8459-4A6C-A63D-C2C1BBF350E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3DCEE-66FB-4315-8CDE-D015F2F8B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8F6D5-3200-40C9-A3F7-62F590F66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5C19F-4E49-4A63-A2D1-27D40F91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9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70353A-B723-4319-BD3A-DBDD98E4F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807" y="1384618"/>
            <a:ext cx="6159848" cy="97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68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498607-BA20-419C-87BD-7CD1A6335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325" y="1252918"/>
            <a:ext cx="9659010" cy="493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70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9F1789-A60D-43CA-8F39-6962F86AF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60" y="1201175"/>
            <a:ext cx="10539460" cy="504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87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B9F7C-F12B-4939-8BE9-8F170D53C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727" y="1184002"/>
            <a:ext cx="6318916" cy="510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83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042BF7-5ACE-4A33-8FF5-5C875348E84E}"/>
              </a:ext>
            </a:extLst>
          </p:cNvPr>
          <p:cNvSpPr txBox="1"/>
          <p:nvPr/>
        </p:nvSpPr>
        <p:spPr>
          <a:xfrm>
            <a:off x="1139856" y="2274838"/>
            <a:ext cx="1049197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Monaco"/>
              </a:rPr>
              <a:t>y = A* x</a:t>
            </a:r>
            <a:r>
              <a:rPr lang="en-US" sz="2800" dirty="0">
                <a:solidFill>
                  <a:srgbClr val="000000"/>
                </a:solidFill>
                <a:latin typeface="Monaco"/>
              </a:rPr>
              <a:t> + 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Monaco"/>
            </a:endParaRPr>
          </a:p>
          <a:p>
            <a:pPr marL="457200" indent="-457200" algn="l"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onaco"/>
              </a:rPr>
              <a:t>A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onaco"/>
              </a:rPr>
              <a:t> = sum((x(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onaco"/>
              </a:rPr>
              <a:t>) - mean(x)) * (y(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onaco"/>
              </a:rPr>
              <a:t>) - mean(y))) / sum( (x(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onaco"/>
              </a:rPr>
              <a:t>) - mean(x))^2 )</a:t>
            </a:r>
          </a:p>
          <a:p>
            <a:pPr marL="457200" indent="-457200" algn="l" fontAlgn="base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457200" indent="-457200" algn="l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Monaco"/>
              </a:rPr>
              <a:t>B = mean(y) - B1 * mean(x)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214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70353A-B723-4319-BD3A-DBDD98E4F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807" y="1384618"/>
            <a:ext cx="6159848" cy="9722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C174FB-68CD-464D-A7B8-5A5CECBB8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909" y="1318651"/>
            <a:ext cx="6209171" cy="168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9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70353A-B723-4319-BD3A-DBDD98E4F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807" y="1384618"/>
            <a:ext cx="6159848" cy="9722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C174FB-68CD-464D-A7B8-5A5CECBB8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909" y="1318651"/>
            <a:ext cx="6209171" cy="16862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C0D441-53FD-4D74-9065-599585CCD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951" y="1311419"/>
            <a:ext cx="6236424" cy="209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6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70353A-B723-4319-BD3A-DBDD98E4F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807" y="1384618"/>
            <a:ext cx="6159848" cy="9722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C174FB-68CD-464D-A7B8-5A5CECBB8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909" y="1318651"/>
            <a:ext cx="6209171" cy="16862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C0D441-53FD-4D74-9065-599585CCD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951" y="1311419"/>
            <a:ext cx="6236424" cy="20908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D519D6-B5C9-4440-858C-C78ED8BD6A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6951" y="1426067"/>
            <a:ext cx="6236424" cy="360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7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CFBBD6-78F4-4BBF-92B7-4D3A985E4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44" y="1201175"/>
            <a:ext cx="10114391" cy="347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81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CFBBD6-78F4-4BBF-92B7-4D3A985E4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44" y="1538817"/>
            <a:ext cx="10114391" cy="31347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633FAB-74A1-450A-9FCC-FE63C0106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80" y="1480838"/>
            <a:ext cx="9899860" cy="497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7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0F9A86-53B0-4CD0-871B-E11A92C11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326" y="1426750"/>
            <a:ext cx="9659010" cy="491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74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6C9BFE-153F-408B-BF75-B4C5BA5F2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063" y="991720"/>
            <a:ext cx="8976155" cy="535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84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5AE168-969D-49A3-9FD8-97B57B2CB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64" y="1498227"/>
            <a:ext cx="10198070" cy="484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20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59</Words>
  <Application>Microsoft Office PowerPoint</Application>
  <PresentationFormat>Widescreen</PresentationFormat>
  <Paragraphs>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Monaco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Islam, Maminur</dc:creator>
  <cp:lastModifiedBy>Islam, Maminur</cp:lastModifiedBy>
  <cp:revision>8</cp:revision>
  <dcterms:created xsi:type="dcterms:W3CDTF">2022-04-28T04:07:34Z</dcterms:created>
  <dcterms:modified xsi:type="dcterms:W3CDTF">2022-04-28T05:11:28Z</dcterms:modified>
</cp:coreProperties>
</file>