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65" r:id="rId10"/>
    <p:sldId id="266" r:id="rId11"/>
    <p:sldId id="267" r:id="rId12"/>
  </p:sldIdLst>
  <p:sldSz cx="9144000" cy="6858000" type="screen4x3"/>
  <p:notesSz cx="6858000" cy="9144000"/>
  <p:embeddedFontLst>
    <p:embeddedFont>
      <p:font typeface="Bitter" panose="020B0604020202020204" charset="0"/>
      <p:regular r:id="rId14"/>
      <p:bold r:id="rId15"/>
      <p: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e7e7e09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2e7e7e09a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32e7e7e09a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5194b250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5194b250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345194b250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855307e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855307e57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4855307e57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55307e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55307e5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4855307e5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55307e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55307e5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4855307e5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3977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55307e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55307e5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4855307e5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4838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55307e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55307e5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4855307e5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2409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55307e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55307e5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4855307e5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6974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55307e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55307e5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4855307e5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1550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855307e5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855307e57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4855307e57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 descr="70645.17-UOM-New-Brand-PowerPoint-Template-Title-Blu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7883"/>
            <a:ext cx="9376100" cy="69535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76550" y="2725399"/>
            <a:ext cx="6400800" cy="88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COMP 6993 Project</a:t>
            </a:r>
            <a:endParaRPr sz="2400" b="1"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4422554" y="4378175"/>
            <a:ext cx="25386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Md </a:t>
            </a:r>
            <a:r>
              <a:rPr lang="en-US" sz="1800" dirty="0" err="1"/>
              <a:t>Maminur</a:t>
            </a:r>
            <a:r>
              <a:rPr lang="en-US" sz="1800" dirty="0"/>
              <a:t> Islam</a:t>
            </a:r>
          </a:p>
          <a:p>
            <a:r>
              <a:rPr lang="en-US" sz="1800" dirty="0"/>
              <a:t>Md </a:t>
            </a:r>
            <a:r>
              <a:rPr lang="en-US" sz="1800" dirty="0" err="1"/>
              <a:t>Lutfar</a:t>
            </a:r>
            <a:r>
              <a:rPr lang="en-US" sz="1800" dirty="0"/>
              <a:t> Rahman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2950200" y="2872950"/>
            <a:ext cx="3243600" cy="9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Questions?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/>
        </p:nvSpPr>
        <p:spPr>
          <a:xfrm>
            <a:off x="3144825" y="2882200"/>
            <a:ext cx="2499000" cy="9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Thanks!!!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</a:pPr>
            <a:r>
              <a:rPr lang="en-US" sz="4000" b="1" dirty="0">
                <a:latin typeface="Bitter"/>
                <a:ea typeface="Bitter"/>
                <a:cs typeface="Bitter"/>
                <a:sym typeface="Bitter"/>
              </a:rPr>
              <a:t>Development Strategies</a:t>
            </a:r>
            <a:r>
              <a:rPr lang="en-US" dirty="0"/>
              <a:t> </a:t>
            </a:r>
            <a:r>
              <a:rPr lang="en-US" sz="2400" baseline="-250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FBE8E-756C-4037-8D6F-DFE4DFD04756}"/>
              </a:ext>
            </a:extLst>
          </p:cNvPr>
          <p:cNvSpPr txBox="1">
            <a:spLocks/>
          </p:cNvSpPr>
          <p:nvPr/>
        </p:nvSpPr>
        <p:spPr>
          <a:xfrm>
            <a:off x="628650" y="171526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200" dirty="0">
                <a:latin typeface="Georgia" panose="02040502050405020303" pitchFamily="18" charset="0"/>
              </a:rPr>
              <a:t>Direct Regression Models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Directly run different regression models on the dataset 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Compare the performance.</a:t>
            </a:r>
          </a:p>
          <a:p>
            <a:r>
              <a:rPr lang="en-US" sz="2200" dirty="0">
                <a:latin typeface="Georgia" panose="02040502050405020303" pitchFamily="18" charset="0"/>
              </a:rPr>
              <a:t>PCA based Regression Models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Select important features through PCA.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Run linear regression models on the selected features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Compare performance</a:t>
            </a:r>
          </a:p>
          <a:p>
            <a:pPr marL="2540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SzPts val="4400"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Dataset &amp; Pre-processing</a:t>
            </a:r>
            <a:endParaRPr sz="4000" b="1" i="0" u="none" strike="noStrike" cap="none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254850" y="3643250"/>
            <a:ext cx="714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619D8AC-B4E8-42A5-9E40-6E3D14D291EE}"/>
              </a:ext>
            </a:extLst>
          </p:cNvPr>
          <p:cNvSpPr txBox="1">
            <a:spLocks/>
          </p:cNvSpPr>
          <p:nvPr/>
        </p:nvSpPr>
        <p:spPr>
          <a:xfrm>
            <a:off x="628650" y="171526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200" dirty="0">
                <a:latin typeface="Georgia" panose="02040502050405020303" pitchFamily="18" charset="0"/>
              </a:rPr>
              <a:t>Dataset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We use Ames Housing dataset. </a:t>
            </a:r>
          </a:p>
          <a:p>
            <a:r>
              <a:rPr lang="en-US" sz="2200" dirty="0">
                <a:latin typeface="Georgia" panose="02040502050405020303" pitchFamily="18" charset="0"/>
              </a:rPr>
              <a:t>Preprocessing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Create dummy variables from categorical data.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325 columns from 80 original columns</a:t>
            </a:r>
            <a:endParaRPr lang="en-US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SzPts val="4400"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Direct Regression</a:t>
            </a:r>
            <a:endParaRPr sz="4000" b="1" i="0" u="none" strike="noStrike" cap="none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254850" y="3643250"/>
            <a:ext cx="714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619D8AC-B4E8-42A5-9E40-6E3D14D291EE}"/>
              </a:ext>
            </a:extLst>
          </p:cNvPr>
          <p:cNvSpPr txBox="1">
            <a:spLocks/>
          </p:cNvSpPr>
          <p:nvPr/>
        </p:nvSpPr>
        <p:spPr>
          <a:xfrm>
            <a:off x="628650" y="171526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200" dirty="0">
                <a:latin typeface="Georgia" panose="02040502050405020303" pitchFamily="18" charset="0"/>
              </a:rPr>
              <a:t>We evaluated on different regression models from </a:t>
            </a:r>
            <a:r>
              <a:rPr lang="en-US" sz="2200" dirty="0" err="1">
                <a:latin typeface="Georgia" panose="02040502050405020303" pitchFamily="18" charset="0"/>
              </a:rPr>
              <a:t>sklearn</a:t>
            </a:r>
            <a:endParaRPr lang="en-US" sz="2200" dirty="0">
              <a:latin typeface="Georgia" panose="02040502050405020303" pitchFamily="18" charset="0"/>
            </a:endParaRP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Linear Regression.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Lasso.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Ridge.</a:t>
            </a:r>
          </a:p>
          <a:p>
            <a:pPr lvl="1"/>
            <a:r>
              <a:rPr lang="en-US" sz="1900" dirty="0" err="1">
                <a:latin typeface="Georgia" panose="02040502050405020303" pitchFamily="18" charset="0"/>
              </a:rPr>
              <a:t>ElasticNet</a:t>
            </a:r>
            <a:r>
              <a:rPr lang="en-US" sz="1900" dirty="0">
                <a:latin typeface="Georgia" panose="02040502050405020303" pitchFamily="18" charset="0"/>
              </a:rPr>
              <a:t>.</a:t>
            </a:r>
          </a:p>
          <a:p>
            <a:pPr lvl="1"/>
            <a:r>
              <a:rPr lang="en-US" sz="1900" dirty="0" err="1">
                <a:latin typeface="Georgia" panose="02040502050405020303" pitchFamily="18" charset="0"/>
              </a:rPr>
              <a:t>LassoLars</a:t>
            </a:r>
            <a:r>
              <a:rPr lang="en-US" sz="1900" dirty="0">
                <a:latin typeface="Georgia" panose="02040502050405020303" pitchFamily="18" charset="0"/>
              </a:rPr>
              <a:t>. </a:t>
            </a:r>
          </a:p>
          <a:p>
            <a:r>
              <a:rPr lang="en-US" sz="2200" dirty="0">
                <a:latin typeface="Georgia" panose="02040502050405020303" pitchFamily="18" charset="0"/>
              </a:rPr>
              <a:t>Performance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Logistic regression is too slow. Couldn’t even complete.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Ridge shows comparatively better performance.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All models shows above 90% accuracy.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6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SzPts val="4400"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PCA Based Regression</a:t>
            </a:r>
            <a:endParaRPr sz="4000" b="1" i="0" u="none" strike="noStrike" cap="none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254850" y="3643250"/>
            <a:ext cx="714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619D8AC-B4E8-42A5-9E40-6E3D14D291EE}"/>
              </a:ext>
            </a:extLst>
          </p:cNvPr>
          <p:cNvSpPr txBox="1">
            <a:spLocks/>
          </p:cNvSpPr>
          <p:nvPr/>
        </p:nvSpPr>
        <p:spPr>
          <a:xfrm>
            <a:off x="628650" y="171526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200" dirty="0">
                <a:latin typeface="Georgia" panose="02040502050405020303" pitchFamily="18" charset="0"/>
              </a:rPr>
              <a:t>Hypothesis: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325 columns after preprocessing. 2930 data points may result underfitting.</a:t>
            </a:r>
          </a:p>
          <a:p>
            <a:r>
              <a:rPr lang="en-US" sz="2200" dirty="0">
                <a:latin typeface="Georgia" panose="02040502050405020303" pitchFamily="18" charset="0"/>
              </a:rPr>
              <a:t>Proposed Solution: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Run PCA to select important features.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Run regression models on the selected features.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Compare.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1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SzPts val="4400"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Evaluation of the models</a:t>
            </a:r>
            <a:endParaRPr sz="4000" b="1" i="0" u="none" strike="noStrike" cap="none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254850" y="3643250"/>
            <a:ext cx="714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619D8AC-B4E8-42A5-9E40-6E3D14D291EE}"/>
              </a:ext>
            </a:extLst>
          </p:cNvPr>
          <p:cNvSpPr txBox="1">
            <a:spLocks/>
          </p:cNvSpPr>
          <p:nvPr/>
        </p:nvSpPr>
        <p:spPr>
          <a:xfrm>
            <a:off x="628650" y="171526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200" dirty="0">
                <a:latin typeface="Georgia" panose="02040502050405020303" pitchFamily="18" charset="0"/>
              </a:rPr>
              <a:t>Direct Regression: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Scores of the models for different size of test data points.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Comparison between actual prices and predicted prices from different models.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Time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Mean squared error. </a:t>
            </a:r>
          </a:p>
          <a:p>
            <a:pPr lvl="1"/>
            <a:endParaRPr lang="en-US" sz="19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PCA based Regression: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Additionally, scores for varying number of components.</a:t>
            </a:r>
          </a:p>
        </p:txBody>
      </p:sp>
    </p:spTree>
    <p:extLst>
      <p:ext uri="{BB962C8B-B14F-4D97-AF65-F5344CB8AC3E}">
        <p14:creationId xmlns:p14="http://schemas.microsoft.com/office/powerpoint/2010/main" val="96010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SzPts val="4400"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Experiment Results</a:t>
            </a:r>
            <a:endParaRPr sz="4000" b="1" i="0" u="none" strike="noStrike" cap="none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254850" y="3643250"/>
            <a:ext cx="714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619D8AC-B4E8-42A5-9E40-6E3D14D291EE}"/>
              </a:ext>
            </a:extLst>
          </p:cNvPr>
          <p:cNvSpPr txBox="1">
            <a:spLocks/>
          </p:cNvSpPr>
          <p:nvPr/>
        </p:nvSpPr>
        <p:spPr>
          <a:xfrm>
            <a:off x="628650" y="171526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200" dirty="0">
                <a:latin typeface="Georgia" panose="02040502050405020303" pitchFamily="18" charset="0"/>
              </a:rPr>
              <a:t>Since, all regression models show above 90% accuracy, difficult to improve performance.</a:t>
            </a:r>
          </a:p>
          <a:p>
            <a:r>
              <a:rPr lang="en-US" sz="2200" dirty="0">
                <a:latin typeface="Georgia" panose="02040502050405020303" pitchFamily="18" charset="0"/>
              </a:rPr>
              <a:t>PCA based </a:t>
            </a:r>
            <a:r>
              <a:rPr lang="en-US" sz="2200">
                <a:latin typeface="Georgia" panose="02040502050405020303" pitchFamily="18" charset="0"/>
              </a:rPr>
              <a:t>regression model </a:t>
            </a:r>
            <a:r>
              <a:rPr lang="en-US" sz="2200" dirty="0">
                <a:latin typeface="Georgia" panose="02040502050405020303" pitchFamily="18" charset="0"/>
              </a:rPr>
              <a:t>also shows above 90% accuracy for component size &gt; 30.</a:t>
            </a:r>
          </a:p>
          <a:p>
            <a:r>
              <a:rPr lang="en-US" sz="2200" dirty="0">
                <a:latin typeface="Georgia" panose="02040502050405020303" pitchFamily="18" charset="0"/>
              </a:rPr>
              <a:t>Faster models, takes only few seconds.</a:t>
            </a:r>
          </a:p>
          <a:p>
            <a:endParaRPr lang="en-US" sz="19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3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SzPts val="4400"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Future Works</a:t>
            </a:r>
            <a:endParaRPr sz="4000" b="1" i="0" u="none" strike="noStrike" cap="none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254850" y="3643250"/>
            <a:ext cx="714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619D8AC-B4E8-42A5-9E40-6E3D14D291EE}"/>
              </a:ext>
            </a:extLst>
          </p:cNvPr>
          <p:cNvSpPr txBox="1">
            <a:spLocks/>
          </p:cNvSpPr>
          <p:nvPr/>
        </p:nvSpPr>
        <p:spPr>
          <a:xfrm>
            <a:off x="628650" y="171526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200" dirty="0">
                <a:latin typeface="Georgia" panose="02040502050405020303" pitchFamily="18" charset="0"/>
              </a:rPr>
              <a:t>We want to collect data for all locations of USA.</a:t>
            </a:r>
          </a:p>
          <a:p>
            <a:r>
              <a:rPr lang="en-US" sz="2200" dirty="0">
                <a:latin typeface="Georgia" panose="02040502050405020303" pitchFamily="18" charset="0"/>
              </a:rPr>
              <a:t>Since, there is not that much room for improvement for Ames Housing Dataset, we want to apply our solution on </a:t>
            </a:r>
            <a:r>
              <a:rPr lang="en-US" sz="2200">
                <a:latin typeface="Georgia" panose="02040502050405020303" pitchFamily="18" charset="0"/>
              </a:rPr>
              <a:t>collected datasets.</a:t>
            </a:r>
            <a:endParaRPr lang="en-US" sz="2200" dirty="0">
              <a:latin typeface="Georgia" panose="02040502050405020303" pitchFamily="18" charset="0"/>
            </a:endParaRPr>
          </a:p>
          <a:p>
            <a:pPr marL="25400" indent="0">
              <a:buNone/>
            </a:pPr>
            <a:endParaRPr lang="en-US" sz="19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6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 descr="UofM Powerpoint Theme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2" cy="61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409900" y="27424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</a:pPr>
            <a:r>
              <a:rPr lang="en-US" sz="4000" b="1">
                <a:latin typeface="Bitter"/>
                <a:ea typeface="Bitter"/>
                <a:cs typeface="Bitter"/>
                <a:sym typeface="Bitter"/>
              </a:rPr>
              <a:t>Demonstration</a:t>
            </a:r>
            <a:r>
              <a:rPr lang="en-US"/>
              <a:t> 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296</Words>
  <Application>Microsoft Office PowerPoint</Application>
  <PresentationFormat>On-screen Show (4:3)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Bitter</vt:lpstr>
      <vt:lpstr>Georgia</vt:lpstr>
      <vt:lpstr>Calibri</vt:lpstr>
      <vt:lpstr>Arial</vt:lpstr>
      <vt:lpstr>Office Theme</vt:lpstr>
      <vt:lpstr>PowerPoint Presentation</vt:lpstr>
      <vt:lpstr>Development Strategies  </vt:lpstr>
      <vt:lpstr>Dataset &amp; Pre-processing</vt:lpstr>
      <vt:lpstr>Direct Regression</vt:lpstr>
      <vt:lpstr>PCA Based Regression</vt:lpstr>
      <vt:lpstr>Evaluation of the models</vt:lpstr>
      <vt:lpstr>Experiment Results</vt:lpstr>
      <vt:lpstr>Future Works</vt:lpstr>
      <vt:lpstr>Demonstration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Mominul Islam</dc:creator>
  <cp:lastModifiedBy>Mominul Islam</cp:lastModifiedBy>
  <cp:revision>15</cp:revision>
  <dcterms:modified xsi:type="dcterms:W3CDTF">2018-12-02T16:07:14Z</dcterms:modified>
</cp:coreProperties>
</file>