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65" r:id="rId10"/>
    <p:sldId id="266" r:id="rId11"/>
    <p:sldId id="267" r:id="rId12"/>
  </p:sldIdLst>
  <p:sldSz cx="9144000" cy="6858000" type="screen4x3"/>
  <p:notesSz cx="6858000" cy="9144000"/>
  <p:embeddedFontLst>
    <p:embeddedFont>
      <p:font typeface="Bitter" panose="020B0604020202020204" charset="0"/>
      <p:regular r:id="rId14"/>
      <p:bold r:id="rId15"/>
      <p: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e7e7e09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e7e7e09a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2e7e7e09a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5194b25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5194b250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5194b250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55307e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55307e5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855307e5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97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83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40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97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155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855307e5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855307e57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855307e57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 descr="70645.17-UOM-New-Brand-PowerPoint-Template-Title-Blu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7883"/>
            <a:ext cx="9376100" cy="69535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76550" y="2725399"/>
            <a:ext cx="6400800" cy="88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COMP 6993 Project</a:t>
            </a:r>
            <a:endParaRPr sz="2400" b="1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4422554" y="4378175"/>
            <a:ext cx="2538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Md </a:t>
            </a:r>
            <a:r>
              <a:rPr lang="en-US" sz="1800" dirty="0" err="1"/>
              <a:t>Maminur</a:t>
            </a:r>
            <a:r>
              <a:rPr lang="en-US" sz="1800" dirty="0"/>
              <a:t> Islam</a:t>
            </a:r>
          </a:p>
          <a:p>
            <a:r>
              <a:rPr lang="en-US" sz="1800" dirty="0"/>
              <a:t>Md </a:t>
            </a:r>
            <a:r>
              <a:rPr lang="en-US" sz="1800" dirty="0" err="1"/>
              <a:t>Lutfar</a:t>
            </a:r>
            <a:r>
              <a:rPr lang="en-US" sz="1800" dirty="0"/>
              <a:t> Rahman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2950200" y="2872950"/>
            <a:ext cx="32436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Questions?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3144825" y="2882200"/>
            <a:ext cx="24990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Thanks!!!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</a:pPr>
            <a:r>
              <a:rPr lang="en-US" sz="3200" b="1" dirty="0">
                <a:latin typeface="Bitter"/>
                <a:ea typeface="Bitter"/>
                <a:cs typeface="Bitter"/>
                <a:sym typeface="Bitter"/>
              </a:rPr>
              <a:t>Problem Definition and Strategies</a:t>
            </a:r>
            <a:endParaRPr sz="32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FBE8E-756C-4037-8D6F-DFE4DFD04756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Problem definition: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Find out the best model that predicts price as accurate as possible.</a:t>
            </a:r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Strategy 1 : Direct Regression Models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Directly run different regression models on the dataset 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Compare the performance.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Strategy 2 : PCA based Regression Models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Select important features through PCA.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Run linear regression models on the selected features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Compare performance</a:t>
            </a:r>
          </a:p>
          <a:p>
            <a:pPr marL="2540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Dataset &amp; Pre-processing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Dataset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We use Ames Housing dataset.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Preprocessing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Create dummy variables from categorical data.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325 columns from 80 original columns</a:t>
            </a: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Direct Regression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We evaluated on different regression models from </a:t>
            </a:r>
            <a:r>
              <a:rPr lang="en-US" sz="2200" dirty="0" err="1">
                <a:latin typeface="Georgia" panose="02040502050405020303" pitchFamily="18" charset="0"/>
              </a:rPr>
              <a:t>sklearn</a:t>
            </a:r>
            <a:endParaRPr lang="en-US" sz="2200" dirty="0">
              <a:latin typeface="Georgia" panose="02040502050405020303" pitchFamily="18" charset="0"/>
            </a:endParaRP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Linear Regression.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Lasso.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Ridge.</a:t>
            </a:r>
          </a:p>
          <a:p>
            <a:pPr lvl="1"/>
            <a:r>
              <a:rPr lang="en-US" sz="1900" dirty="0" err="1">
                <a:latin typeface="Georgia" panose="02040502050405020303" pitchFamily="18" charset="0"/>
              </a:rPr>
              <a:t>ElasticNet</a:t>
            </a:r>
            <a:r>
              <a:rPr lang="en-US" sz="1900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sz="1900" dirty="0" err="1">
                <a:latin typeface="Georgia" panose="02040502050405020303" pitchFamily="18" charset="0"/>
              </a:rPr>
              <a:t>LassoLars</a:t>
            </a:r>
            <a:r>
              <a:rPr lang="en-US" sz="1900" dirty="0">
                <a:latin typeface="Georgia" panose="02040502050405020303" pitchFamily="18" charset="0"/>
              </a:rPr>
              <a:t>.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Performance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Logistic regression is too slow. Couldn’t even complete.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Ridge shows comparatively better performance.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All models shows above 90% accuracy.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PCA Based Regression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Hypothesis: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325 columns after preprocessing. 2930 data points may result underfitting.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Proposed Solution: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Run PCA to reduce features.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Run regression models on the reduced features.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Compare.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1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Evaluation of the models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Direct Regression: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Scores of the models for different size of test data points.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Comparison between actual prices and predicted prices from different models.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Time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Mean squared error. </a:t>
            </a:r>
          </a:p>
          <a:p>
            <a:pPr lvl="1"/>
            <a:endParaRPr lang="en-US" sz="19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PCA based Regression: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Additionally, scores for varying number of components.</a:t>
            </a:r>
          </a:p>
        </p:txBody>
      </p:sp>
    </p:spTree>
    <p:extLst>
      <p:ext uri="{BB962C8B-B14F-4D97-AF65-F5344CB8AC3E}">
        <p14:creationId xmlns:p14="http://schemas.microsoft.com/office/powerpoint/2010/main" val="96010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Experiment Results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Since, all regression models show above 90% score, difficult to improve performance.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PCA based regression model also shows above 90% score for component size </a:t>
            </a:r>
            <a:r>
              <a:rPr lang="en-US" sz="2200">
                <a:latin typeface="Georgia" panose="02040502050405020303" pitchFamily="18" charset="0"/>
              </a:rPr>
              <a:t>&gt; 40</a:t>
            </a:r>
            <a:r>
              <a:rPr lang="en-US" sz="2200" dirty="0">
                <a:latin typeface="Georgia" panose="02040502050405020303" pitchFamily="18" charset="0"/>
              </a:rPr>
              <a:t>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Models are fast, takes only few seconds.</a:t>
            </a:r>
          </a:p>
          <a:p>
            <a:endParaRPr lang="en-US" sz="19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3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Future Works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We want to collect data for all locations of USA.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Since, there is not that much room for improvement for Ames Housing Dataset, we want to apply PCA based regression on collected data.</a:t>
            </a:r>
          </a:p>
          <a:p>
            <a:pPr marL="25400" indent="0">
              <a:buNone/>
            </a:pPr>
            <a:endParaRPr lang="en-US" sz="19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6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409900" y="27424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</a:pPr>
            <a:r>
              <a:rPr lang="en-US" sz="4000" b="1">
                <a:latin typeface="Bitter"/>
                <a:ea typeface="Bitter"/>
                <a:cs typeface="Bitter"/>
                <a:sym typeface="Bitter"/>
              </a:rPr>
              <a:t>Demonstration</a:t>
            </a:r>
            <a:r>
              <a:rPr lang="en-US"/>
              <a:t> 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321</Words>
  <Application>Microsoft Office PowerPoint</Application>
  <PresentationFormat>On-screen Show (4:3)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Bitter</vt:lpstr>
      <vt:lpstr>Georgia</vt:lpstr>
      <vt:lpstr>Calibri</vt:lpstr>
      <vt:lpstr>Office Theme</vt:lpstr>
      <vt:lpstr>PowerPoint Presentation</vt:lpstr>
      <vt:lpstr>Problem Definition and Strategies</vt:lpstr>
      <vt:lpstr>Dataset &amp; Pre-processing</vt:lpstr>
      <vt:lpstr>Direct Regression</vt:lpstr>
      <vt:lpstr>PCA Based Regression</vt:lpstr>
      <vt:lpstr>Evaluation of the models</vt:lpstr>
      <vt:lpstr>Experiment Results</vt:lpstr>
      <vt:lpstr>Future Works</vt:lpstr>
      <vt:lpstr>Demonstration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Mominul Islam</dc:creator>
  <cp:lastModifiedBy>Mominul Islam</cp:lastModifiedBy>
  <cp:revision>20</cp:revision>
  <dcterms:modified xsi:type="dcterms:W3CDTF">2018-12-03T21:20:25Z</dcterms:modified>
</cp:coreProperties>
</file>