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3" r:id="rId10"/>
    <p:sldId id="270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7C205-5E7C-4CC7-9206-AFE28A7608EE}">
  <a:tblStyle styleId="{3BD7C205-5E7C-4CC7-9206-AFE28A7608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log in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Create/Edit Destination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Destination Detail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log in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User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event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Inited event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Past Event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Event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Create/Edit Event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Event 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84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Shape 631"/>
          <p:cNvGrpSpPr/>
          <p:nvPr/>
        </p:nvGrpSpPr>
        <p:grpSpPr>
          <a:xfrm>
            <a:off x="236282" y="50547"/>
            <a:ext cx="8484512" cy="5042448"/>
            <a:chOff x="2006444" y="13009537"/>
            <a:chExt cx="9166500" cy="5198400"/>
          </a:xfrm>
        </p:grpSpPr>
        <p:sp>
          <p:nvSpPr>
            <p:cNvPr id="632" name="Shape 632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http://www.travelbuddy.com/register</a:t>
              </a: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39" name="Shape 639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42" name="Shape 642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45" name="Shape 645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6" name="Shape 646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12625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Log in</a:t>
            </a:r>
          </a:p>
        </p:txBody>
      </p:sp>
      <p:sp>
        <p:nvSpPr>
          <p:cNvPr id="649" name="Shape 649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157575" y="1473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157575" y="1879600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839675" y="14598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Name</a:t>
            </a:r>
          </a:p>
        </p:txBody>
      </p:sp>
      <p:cxnSp>
        <p:nvCxnSpPr>
          <p:cNvPr id="653" name="Shape 653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4" name="Shape 654"/>
          <p:cNvSpPr/>
          <p:nvPr/>
        </p:nvSpPr>
        <p:spPr>
          <a:xfrm>
            <a:off x="2157575" y="22941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2163275" y="2708737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163275" y="31192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39675" y="309076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658" name="Shape 658"/>
          <p:cNvSpPr/>
          <p:nvPr/>
        </p:nvSpPr>
        <p:spPr>
          <a:xfrm>
            <a:off x="839675" y="2697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sp>
        <p:nvSpPr>
          <p:cNvPr id="659" name="Shape 659"/>
          <p:cNvSpPr/>
          <p:nvPr/>
        </p:nvSpPr>
        <p:spPr>
          <a:xfrm>
            <a:off x="839675" y="1853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Name</a:t>
            </a:r>
          </a:p>
        </p:txBody>
      </p:sp>
      <p:sp>
        <p:nvSpPr>
          <p:cNvPr id="660" name="Shape 660"/>
          <p:cNvSpPr/>
          <p:nvPr/>
        </p:nvSpPr>
        <p:spPr>
          <a:xfrm>
            <a:off x="839675" y="2246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61" name="Shape 661"/>
          <p:cNvSpPr/>
          <p:nvPr/>
        </p:nvSpPr>
        <p:spPr>
          <a:xfrm>
            <a:off x="5786375" y="3631200"/>
            <a:ext cx="2243700" cy="22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Profile Picture</a:t>
            </a:r>
          </a:p>
        </p:txBody>
      </p:sp>
      <p:pic>
        <p:nvPicPr>
          <p:cNvPr id="662" name="Shape 662" descr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25" y="1473125"/>
            <a:ext cx="2243724" cy="189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63" name="Shape 663"/>
          <p:cNvSpPr/>
          <p:nvPr/>
        </p:nvSpPr>
        <p:spPr>
          <a:xfrm>
            <a:off x="916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664" name="Shape 664"/>
          <p:cNvSpPr/>
          <p:nvPr/>
        </p:nvSpPr>
        <p:spPr>
          <a:xfrm>
            <a:off x="2059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Shape 985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86" name="Shape 986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http://www.travelbuddy.com/destinationss/create</a:t>
              </a:r>
            </a:p>
          </p:txBody>
        </p:sp>
        <p:grpSp>
          <p:nvGrpSpPr>
            <p:cNvPr id="990" name="Shape 990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91" name="Shape 991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93" name="Shape 993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94" name="Shape 994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96" name="Shape 996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97" name="Shape 997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99" name="Shape 999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00" name="Shape 1000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1005" name="Shape 100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6" name="Shape 1006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7" name="Shape 1007"/>
          <p:cNvSpPr/>
          <p:nvPr/>
        </p:nvSpPr>
        <p:spPr>
          <a:xfrm>
            <a:off x="3114025" y="128547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3114025" y="17638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3114025" y="22128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1601850" y="12762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601850" y="2203225"/>
            <a:ext cx="10500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sp>
        <p:nvSpPr>
          <p:cNvPr id="1012" name="Shape 1012"/>
          <p:cNvSpPr/>
          <p:nvPr/>
        </p:nvSpPr>
        <p:spPr>
          <a:xfrm>
            <a:off x="1601850" y="17061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City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583225" y="1802775"/>
            <a:ext cx="1670100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Destination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82300" y="3130225"/>
            <a:ext cx="7164000" cy="15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6" name="Shape 1016" descr="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99" y="3312643"/>
            <a:ext cx="1525574" cy="11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Shape 1017"/>
          <p:cNvSpPr/>
          <p:nvPr/>
        </p:nvSpPr>
        <p:spPr>
          <a:xfrm>
            <a:off x="7990600" y="3674725"/>
            <a:ext cx="412500" cy="42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pic>
        <p:nvPicPr>
          <p:cNvPr id="1018" name="Shape 1018" descr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799" y="3266305"/>
            <a:ext cx="1731600" cy="123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 descr="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900" y="3266299"/>
            <a:ext cx="1525575" cy="123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 descr="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9973" y="3235375"/>
            <a:ext cx="1731600" cy="1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39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Shape 1025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1026" name="Shape 1026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http://www.travelbuddy.com/destinations/1</a:t>
              </a:r>
            </a:p>
          </p:txBody>
        </p:sp>
        <p:grpSp>
          <p:nvGrpSpPr>
            <p:cNvPr id="1030" name="Shape 1030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33" name="Shape 1033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36" name="Shape 1036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039" name="Shape 1039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0" name="Shape 1040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1045" name="Shape 104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6" name="Shape 1046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7" name="Shape 1047"/>
          <p:cNvSpPr/>
          <p:nvPr/>
        </p:nvSpPr>
        <p:spPr>
          <a:xfrm>
            <a:off x="3798025" y="1276225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Clearwater Beach</a:t>
            </a:r>
          </a:p>
        </p:txBody>
      </p:sp>
      <p:sp>
        <p:nvSpPr>
          <p:cNvPr id="1048" name="Shape 1048"/>
          <p:cNvSpPr/>
          <p:nvPr/>
        </p:nvSpPr>
        <p:spPr>
          <a:xfrm>
            <a:off x="3798025" y="1749387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Florida</a:t>
            </a:r>
          </a:p>
        </p:txBody>
      </p:sp>
      <p:sp>
        <p:nvSpPr>
          <p:cNvPr id="1049" name="Shape 1049"/>
          <p:cNvSpPr/>
          <p:nvPr/>
        </p:nvSpPr>
        <p:spPr>
          <a:xfrm>
            <a:off x="3798025" y="2203225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Florida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889425" y="12762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    :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889425" y="2203225"/>
            <a:ext cx="1158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        :</a:t>
            </a:r>
          </a:p>
        </p:txBody>
      </p:sp>
      <p:sp>
        <p:nvSpPr>
          <p:cNvPr id="1052" name="Shape 1052"/>
          <p:cNvSpPr/>
          <p:nvPr/>
        </p:nvSpPr>
        <p:spPr>
          <a:xfrm>
            <a:off x="1889425" y="17061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City           :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03575" y="3130225"/>
            <a:ext cx="7799400" cy="15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5" name="Shape 1055" descr="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99" y="3312643"/>
            <a:ext cx="1525574" cy="114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Shape 1056" descr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799" y="3266305"/>
            <a:ext cx="1731600" cy="123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 descr="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037" y="3266299"/>
            <a:ext cx="1671987" cy="123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Shape 1058" descr="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6248" y="3235387"/>
            <a:ext cx="1731600" cy="1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37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Shape 669"/>
          <p:cNvGrpSpPr/>
          <p:nvPr/>
        </p:nvGrpSpPr>
        <p:grpSpPr>
          <a:xfrm>
            <a:off x="236282" y="50547"/>
            <a:ext cx="8484512" cy="5042448"/>
            <a:chOff x="2006444" y="13009537"/>
            <a:chExt cx="9166500" cy="5198400"/>
          </a:xfrm>
        </p:grpSpPr>
        <p:sp>
          <p:nvSpPr>
            <p:cNvPr id="670" name="Shape 670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http://www.travelbuddy.com/edit_profile/1</a:t>
              </a:r>
            </a:p>
          </p:txBody>
        </p:sp>
        <p:grpSp>
          <p:nvGrpSpPr>
            <p:cNvPr id="674" name="Shape 674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7" name="Shape 677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9" name="Shape 679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80" name="Shape 680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2" name="Shape 682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83" name="Shape 683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71948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687" name="Shape 687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2157575" y="1473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John</a:t>
            </a:r>
          </a:p>
        </p:txBody>
      </p:sp>
      <p:sp>
        <p:nvSpPr>
          <p:cNvPr id="689" name="Shape 689"/>
          <p:cNvSpPr/>
          <p:nvPr/>
        </p:nvSpPr>
        <p:spPr>
          <a:xfrm>
            <a:off x="2157575" y="1879600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Doe</a:t>
            </a:r>
          </a:p>
        </p:txBody>
      </p:sp>
      <p:sp>
        <p:nvSpPr>
          <p:cNvPr id="690" name="Shape 690"/>
          <p:cNvSpPr/>
          <p:nvPr/>
        </p:nvSpPr>
        <p:spPr>
          <a:xfrm>
            <a:off x="839675" y="14598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92" name="Shape 692"/>
          <p:cNvSpPr/>
          <p:nvPr/>
        </p:nvSpPr>
        <p:spPr>
          <a:xfrm>
            <a:off x="2157575" y="22941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street, B City, TN, USA</a:t>
            </a:r>
          </a:p>
        </p:txBody>
      </p:sp>
      <p:sp>
        <p:nvSpPr>
          <p:cNvPr id="693" name="Shape 693"/>
          <p:cNvSpPr/>
          <p:nvPr/>
        </p:nvSpPr>
        <p:spPr>
          <a:xfrm>
            <a:off x="2163275" y="2708737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608-111-1111</a:t>
            </a:r>
          </a:p>
        </p:txBody>
      </p:sp>
      <p:sp>
        <p:nvSpPr>
          <p:cNvPr id="694" name="Shape 694"/>
          <p:cNvSpPr/>
          <p:nvPr/>
        </p:nvSpPr>
        <p:spPr>
          <a:xfrm>
            <a:off x="2163275" y="31192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john.doe@gmail.com</a:t>
            </a:r>
          </a:p>
        </p:txBody>
      </p:sp>
      <p:sp>
        <p:nvSpPr>
          <p:cNvPr id="695" name="Shape 695"/>
          <p:cNvSpPr/>
          <p:nvPr/>
        </p:nvSpPr>
        <p:spPr>
          <a:xfrm>
            <a:off x="839675" y="309076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696" name="Shape 696"/>
          <p:cNvSpPr/>
          <p:nvPr/>
        </p:nvSpPr>
        <p:spPr>
          <a:xfrm>
            <a:off x="839675" y="2697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sp>
        <p:nvSpPr>
          <p:cNvPr id="697" name="Shape 697"/>
          <p:cNvSpPr/>
          <p:nvPr/>
        </p:nvSpPr>
        <p:spPr>
          <a:xfrm>
            <a:off x="839675" y="1853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Name</a:t>
            </a:r>
          </a:p>
        </p:txBody>
      </p:sp>
      <p:sp>
        <p:nvSpPr>
          <p:cNvPr id="698" name="Shape 698"/>
          <p:cNvSpPr/>
          <p:nvPr/>
        </p:nvSpPr>
        <p:spPr>
          <a:xfrm>
            <a:off x="839675" y="2246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99" name="Shape 699"/>
          <p:cNvSpPr/>
          <p:nvPr/>
        </p:nvSpPr>
        <p:spPr>
          <a:xfrm>
            <a:off x="5786375" y="3631200"/>
            <a:ext cx="2243700" cy="22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Profile Picture</a:t>
            </a:r>
          </a:p>
        </p:txBody>
      </p:sp>
      <p:pic>
        <p:nvPicPr>
          <p:cNvPr id="700" name="Shape 700" descr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25" y="1473125"/>
            <a:ext cx="2243724" cy="189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01" name="Shape 701"/>
          <p:cNvSpPr/>
          <p:nvPr/>
        </p:nvSpPr>
        <p:spPr>
          <a:xfrm>
            <a:off x="916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</a:t>
            </a:r>
          </a:p>
        </p:txBody>
      </p:sp>
      <p:sp>
        <p:nvSpPr>
          <p:cNvPr id="702" name="Shape 702"/>
          <p:cNvSpPr/>
          <p:nvPr/>
        </p:nvSpPr>
        <p:spPr>
          <a:xfrm>
            <a:off x="21352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  <p:sp>
        <p:nvSpPr>
          <p:cNvPr id="36" name="Shape 686"/>
          <p:cNvSpPr txBox="1"/>
          <p:nvPr/>
        </p:nvSpPr>
        <p:spPr>
          <a:xfrm>
            <a:off x="7180178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Shape 707"/>
          <p:cNvGrpSpPr/>
          <p:nvPr/>
        </p:nvGrpSpPr>
        <p:grpSpPr>
          <a:xfrm>
            <a:off x="373314" y="50547"/>
            <a:ext cx="8296599" cy="5042448"/>
            <a:chOff x="2006444" y="13009537"/>
            <a:chExt cx="9166500" cy="5198400"/>
          </a:xfrm>
        </p:grpSpPr>
        <p:sp>
          <p:nvSpPr>
            <p:cNvPr id="708" name="Shape 708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http://www.travelbuddy.com/login</a:t>
              </a:r>
            </a:p>
          </p:txBody>
        </p:sp>
        <p:grpSp>
          <p:nvGrpSpPr>
            <p:cNvPr id="712" name="Shape 712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5" name="Shape 715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7" name="Shape 717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8" name="Shape 718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21" name="Shape 721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2" name="Shape 722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712625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Register</a:t>
            </a:r>
          </a:p>
        </p:txBody>
      </p:sp>
      <p:sp>
        <p:nvSpPr>
          <p:cNvPr id="725" name="Shape 72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3790575" y="21360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3784875" y="2583625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851975" y="3031225"/>
            <a:ext cx="676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729" name="Shape 729"/>
          <p:cNvSpPr/>
          <p:nvPr/>
        </p:nvSpPr>
        <p:spPr>
          <a:xfrm>
            <a:off x="2482200" y="21264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Name</a:t>
            </a:r>
          </a:p>
        </p:txBody>
      </p:sp>
      <p:sp>
        <p:nvSpPr>
          <p:cNvPr id="730" name="Shape 730"/>
          <p:cNvSpPr/>
          <p:nvPr/>
        </p:nvSpPr>
        <p:spPr>
          <a:xfrm>
            <a:off x="2515200" y="2596950"/>
            <a:ext cx="1158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cxnSp>
        <p:nvCxnSpPr>
          <p:cNvPr id="731" name="Shape 731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Shape 736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737" name="Shape 737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http://www.travelbuddy.com/events</a:t>
              </a:r>
            </a:p>
          </p:txBody>
        </p:sp>
        <p:grpSp>
          <p:nvGrpSpPr>
            <p:cNvPr id="741" name="Shape 741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42" name="Shape 742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44" name="Shape 744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45" name="Shape 745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6" name="Shape 746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50" name="Shape 750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1" name="Shape 751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757" name="Shape 757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58" name="Shape 758"/>
          <p:cNvGraphicFramePr/>
          <p:nvPr>
            <p:extLst>
              <p:ext uri="{D42A27DB-BD31-4B8C-83A1-F6EECF244321}">
                <p14:modId xmlns:p14="http://schemas.microsoft.com/office/powerpoint/2010/main" val="488779149"/>
              </p:ext>
            </p:extLst>
          </p:nvPr>
        </p:nvGraphicFramePr>
        <p:xfrm>
          <a:off x="520505" y="1878033"/>
          <a:ext cx="7853420" cy="2638652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64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7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6234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Capacity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Created by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Attended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9" name="Shape 759"/>
          <p:cNvSpPr txBox="1"/>
          <p:nvPr/>
        </p:nvSpPr>
        <p:spPr>
          <a:xfrm>
            <a:off x="6842953" y="30476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7245896" y="3047599"/>
            <a:ext cx="518155" cy="2223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 dirty="0">
                <a:solidFill>
                  <a:srgbClr val="073763"/>
                </a:solidFill>
              </a:rPr>
              <a:t>Delete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7775461" y="30476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Invite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7278200" y="3554038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520025" y="4608143"/>
            <a:ext cx="1050000" cy="3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dirty="0">
                <a:solidFill>
                  <a:srgbClr val="073763"/>
                </a:solidFill>
              </a:rPr>
              <a:t>Create Event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Upcoming Events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7278200" y="4088611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Leave</a:t>
            </a:r>
          </a:p>
        </p:txBody>
      </p:sp>
      <p:sp>
        <p:nvSpPr>
          <p:cNvPr id="41" name="Shape 686"/>
          <p:cNvSpPr txBox="1"/>
          <p:nvPr/>
        </p:nvSpPr>
        <p:spPr>
          <a:xfrm>
            <a:off x="5488496" y="544020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42" name="Shape 686"/>
          <p:cNvSpPr txBox="1"/>
          <p:nvPr/>
        </p:nvSpPr>
        <p:spPr>
          <a:xfrm>
            <a:off x="6949194" y="541672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Shape 779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780" name="Shape 780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http://www.travelbuddy.com/invited_events</a:t>
              </a:r>
            </a:p>
          </p:txBody>
        </p:sp>
        <p:grpSp>
          <p:nvGrpSpPr>
            <p:cNvPr id="784" name="Shape 784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85" name="Shape 785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87" name="Shape 787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9" name="Shape 789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90" name="Shape 790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91" name="Shape 791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2" name="Shape 792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93" name="Shape 793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4" name="Shape 794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800" name="Shape 800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01" name="Shape 801"/>
          <p:cNvGraphicFramePr/>
          <p:nvPr/>
        </p:nvGraphicFramePr>
        <p:xfrm>
          <a:off x="520025" y="2158125"/>
          <a:ext cx="7853875" cy="1563820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74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7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Capacity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2" name="Shape 802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Invited Events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7198525" y="2905575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7601474" y="2905575"/>
            <a:ext cx="498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Cancel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7198525" y="3400875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7601474" y="3400875"/>
            <a:ext cx="498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Cancel</a:t>
            </a:r>
          </a:p>
        </p:txBody>
      </p:sp>
      <p:sp>
        <p:nvSpPr>
          <p:cNvPr id="39" name="Shape 686"/>
          <p:cNvSpPr txBox="1"/>
          <p:nvPr/>
        </p:nvSpPr>
        <p:spPr>
          <a:xfrm>
            <a:off x="5473296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40" name="Shape 686"/>
          <p:cNvSpPr txBox="1"/>
          <p:nvPr/>
        </p:nvSpPr>
        <p:spPr>
          <a:xfrm>
            <a:off x="6933994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Shape 820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821" name="Shape 821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http://www.travelbuddy.com/past_events</a:t>
              </a:r>
            </a:p>
          </p:txBody>
        </p:sp>
        <p:grpSp>
          <p:nvGrpSpPr>
            <p:cNvPr id="825" name="Shape 825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28" name="Shape 828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1" name="Shape 831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34" name="Shape 834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35" name="Shape 835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841" name="Shape 841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42" name="Shape 842"/>
          <p:cNvGraphicFramePr/>
          <p:nvPr/>
        </p:nvGraphicFramePr>
        <p:xfrm>
          <a:off x="520025" y="2158125"/>
          <a:ext cx="7889100" cy="1889670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37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Created By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Attended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4/5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5/5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3" name="Shape 843"/>
          <p:cNvSpPr txBox="1"/>
          <p:nvPr/>
        </p:nvSpPr>
        <p:spPr>
          <a:xfrm>
            <a:off x="6897200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Rate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7300153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7703097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Delete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Past Events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7071553" y="36572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7474497" y="36572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Delete</a:t>
            </a:r>
          </a:p>
        </p:txBody>
      </p:sp>
      <p:sp>
        <p:nvSpPr>
          <p:cNvPr id="40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41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Shape 904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05" name="Shape 905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http://www.travelbuddy.com/pay_event/1</a:t>
              </a:r>
            </a:p>
          </p:txBody>
        </p:sp>
        <p:grpSp>
          <p:nvGrpSpPr>
            <p:cNvPr id="909" name="Shape 909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10" name="Shape 910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12" name="Shape 912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13" name="Shape 913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15" name="Shape 915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16" name="Shape 916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18" name="Shape 918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9" name="Shape 919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923" name="Shape 923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4" name="Shape 924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5" name="Shape 925"/>
          <p:cNvSpPr/>
          <p:nvPr/>
        </p:nvSpPr>
        <p:spPr>
          <a:xfrm>
            <a:off x="2044775" y="12481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Name</a:t>
            </a:r>
          </a:p>
        </p:txBody>
      </p:sp>
      <p:sp>
        <p:nvSpPr>
          <p:cNvPr id="926" name="Shape 926"/>
          <p:cNvSpPr/>
          <p:nvPr/>
        </p:nvSpPr>
        <p:spPr>
          <a:xfrm>
            <a:off x="2044775" y="17370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28" name="Shape 928"/>
          <p:cNvSpPr/>
          <p:nvPr/>
        </p:nvSpPr>
        <p:spPr>
          <a:xfrm>
            <a:off x="3721175" y="12482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Memphis Movie Night</a:t>
            </a:r>
          </a:p>
        </p:txBody>
      </p:sp>
      <p:sp>
        <p:nvSpPr>
          <p:cNvPr id="929" name="Shape 929"/>
          <p:cNvSpPr/>
          <p:nvPr/>
        </p:nvSpPr>
        <p:spPr>
          <a:xfrm>
            <a:off x="3721175" y="17054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Show</a:t>
            </a:r>
          </a:p>
        </p:txBody>
      </p:sp>
      <p:sp>
        <p:nvSpPr>
          <p:cNvPr id="930" name="Shape 930"/>
          <p:cNvSpPr/>
          <p:nvPr/>
        </p:nvSpPr>
        <p:spPr>
          <a:xfrm>
            <a:off x="2044775" y="21942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931" name="Shape 931"/>
          <p:cNvSpPr/>
          <p:nvPr/>
        </p:nvSpPr>
        <p:spPr>
          <a:xfrm>
            <a:off x="2120975" y="3320175"/>
            <a:ext cx="9525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Proceed</a:t>
            </a:r>
          </a:p>
        </p:txBody>
      </p:sp>
      <p:sp>
        <p:nvSpPr>
          <p:cNvPr id="932" name="Shape 932"/>
          <p:cNvSpPr/>
          <p:nvPr/>
        </p:nvSpPr>
        <p:spPr>
          <a:xfrm>
            <a:off x="3293675" y="3320175"/>
            <a:ext cx="8298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  <p:sp>
        <p:nvSpPr>
          <p:cNvPr id="933" name="Shape 933"/>
          <p:cNvSpPr/>
          <p:nvPr/>
        </p:nvSpPr>
        <p:spPr>
          <a:xfrm>
            <a:off x="3721175" y="21942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$ 30</a:t>
            </a:r>
          </a:p>
        </p:txBody>
      </p:sp>
      <p:sp>
        <p:nvSpPr>
          <p:cNvPr id="934" name="Shape 934"/>
          <p:cNvSpPr/>
          <p:nvPr/>
        </p:nvSpPr>
        <p:spPr>
          <a:xfrm>
            <a:off x="2044775" y="26514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With</a:t>
            </a:r>
          </a:p>
        </p:txBody>
      </p:sp>
      <p:sp>
        <p:nvSpPr>
          <p:cNvPr id="935" name="Shape 935"/>
          <p:cNvSpPr/>
          <p:nvPr/>
        </p:nvSpPr>
        <p:spPr>
          <a:xfrm>
            <a:off x="3721175" y="26514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36" name="Shape 936" descr="paiement-payp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74" y="2651525"/>
            <a:ext cx="2726918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36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Shape 941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42" name="Shape 942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http://www.travelbuddy.com/events/create</a:t>
              </a:r>
            </a:p>
          </p:txBody>
        </p:sp>
        <p:grpSp>
          <p:nvGrpSpPr>
            <p:cNvPr id="946" name="Shape 946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2" name="Shape 952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55" name="Shape 955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6" name="Shape 956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961" name="Shape 961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2" name="Shape 962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3" name="Shape 963"/>
          <p:cNvSpPr/>
          <p:nvPr/>
        </p:nvSpPr>
        <p:spPr>
          <a:xfrm>
            <a:off x="3793125" y="1335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3793125" y="18123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3793125" y="228951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3793125" y="372337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3793125" y="3252050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3793125" y="278071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044775" y="12481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Name</a:t>
            </a:r>
          </a:p>
        </p:txBody>
      </p:sp>
      <p:sp>
        <p:nvSpPr>
          <p:cNvPr id="970" name="Shape 970"/>
          <p:cNvSpPr/>
          <p:nvPr/>
        </p:nvSpPr>
        <p:spPr>
          <a:xfrm>
            <a:off x="2044775" y="2188400"/>
            <a:ext cx="15768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 Attendance</a:t>
            </a:r>
          </a:p>
        </p:txBody>
      </p:sp>
      <p:sp>
        <p:nvSpPr>
          <p:cNvPr id="971" name="Shape 971"/>
          <p:cNvSpPr/>
          <p:nvPr/>
        </p:nvSpPr>
        <p:spPr>
          <a:xfrm>
            <a:off x="2044775" y="2672200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Price</a:t>
            </a:r>
          </a:p>
        </p:txBody>
      </p:sp>
      <p:sp>
        <p:nvSpPr>
          <p:cNvPr id="972" name="Shape 972"/>
          <p:cNvSpPr/>
          <p:nvPr/>
        </p:nvSpPr>
        <p:spPr>
          <a:xfrm>
            <a:off x="2044775" y="17370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73" name="Shape 973"/>
          <p:cNvSpPr/>
          <p:nvPr/>
        </p:nvSpPr>
        <p:spPr>
          <a:xfrm>
            <a:off x="2044775" y="3225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Date</a:t>
            </a:r>
          </a:p>
        </p:txBody>
      </p:sp>
      <p:sp>
        <p:nvSpPr>
          <p:cNvPr id="974" name="Shape 974"/>
          <p:cNvSpPr/>
          <p:nvPr/>
        </p:nvSpPr>
        <p:spPr>
          <a:xfrm>
            <a:off x="2044775" y="3713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Duration</a:t>
            </a:r>
          </a:p>
        </p:txBody>
      </p:sp>
      <p:sp>
        <p:nvSpPr>
          <p:cNvPr id="975" name="Shape 975"/>
          <p:cNvSpPr/>
          <p:nvPr/>
        </p:nvSpPr>
        <p:spPr>
          <a:xfrm>
            <a:off x="4530225" y="4691775"/>
            <a:ext cx="1325100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Event</a:t>
            </a:r>
          </a:p>
        </p:txBody>
      </p:sp>
      <p:sp>
        <p:nvSpPr>
          <p:cNvPr id="977" name="Shape 977"/>
          <p:cNvSpPr/>
          <p:nvPr/>
        </p:nvSpPr>
        <p:spPr>
          <a:xfrm>
            <a:off x="3793125" y="42263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2044775" y="4201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Destination</a:t>
            </a:r>
          </a:p>
        </p:txBody>
      </p:sp>
      <p:sp>
        <p:nvSpPr>
          <p:cNvPr id="979" name="Shape 979"/>
          <p:cNvSpPr/>
          <p:nvPr/>
        </p:nvSpPr>
        <p:spPr>
          <a:xfrm>
            <a:off x="6343125" y="4214575"/>
            <a:ext cx="249300" cy="323700"/>
          </a:xfrm>
          <a:prstGeom prst="downArrow">
            <a:avLst>
              <a:gd name="adj1" fmla="val 50000"/>
              <a:gd name="adj2" fmla="val 77206"/>
            </a:avLst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6796775" y="4225025"/>
            <a:ext cx="41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+</a:t>
            </a:r>
          </a:p>
        </p:txBody>
      </p:sp>
      <p:sp>
        <p:nvSpPr>
          <p:cNvPr id="42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43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Shape 941"/>
          <p:cNvGrpSpPr/>
          <p:nvPr/>
        </p:nvGrpSpPr>
        <p:grpSpPr>
          <a:xfrm>
            <a:off x="416255" y="50535"/>
            <a:ext cx="8194853" cy="5042448"/>
            <a:chOff x="2006444" y="13009537"/>
            <a:chExt cx="9166500" cy="5198400"/>
          </a:xfrm>
        </p:grpSpPr>
        <p:sp>
          <p:nvSpPr>
            <p:cNvPr id="942" name="Shape 942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3" name="Shape 943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 dirty="0">
                  <a:solidFill>
                    <a:srgbClr val="0B5394"/>
                  </a:solidFill>
                </a:rPr>
                <a:t>http://www.travelbuddy.com/</a:t>
              </a:r>
              <a:r>
                <a:rPr lang="en-US" sz="1200" dirty="0" err="1">
                  <a:solidFill>
                    <a:srgbClr val="0B5394"/>
                  </a:solidFill>
                </a:rPr>
                <a:t>event_detail</a:t>
              </a:r>
              <a:r>
                <a:rPr lang="en-US" sz="1200" dirty="0">
                  <a:solidFill>
                    <a:srgbClr val="0B5394"/>
                  </a:solidFill>
                </a:rPr>
                <a:t>/1</a:t>
              </a:r>
              <a:endParaRPr lang="en" sz="1200" dirty="0">
                <a:solidFill>
                  <a:srgbClr val="0B5394"/>
                </a:solidFill>
              </a:endParaRPr>
            </a:p>
          </p:txBody>
        </p:sp>
        <p:grpSp>
          <p:nvGrpSpPr>
            <p:cNvPr id="946" name="Shape 946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2" name="Shape 952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55" name="Shape 955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6" name="Shape 956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961" name="Shape 961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2" name="Shape 962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9" name="Shape 969"/>
          <p:cNvSpPr/>
          <p:nvPr/>
        </p:nvSpPr>
        <p:spPr>
          <a:xfrm>
            <a:off x="567661" y="1121571"/>
            <a:ext cx="1379808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Event Name</a:t>
            </a:r>
          </a:p>
        </p:txBody>
      </p:sp>
      <p:sp>
        <p:nvSpPr>
          <p:cNvPr id="42" name="Shape 969"/>
          <p:cNvSpPr/>
          <p:nvPr/>
        </p:nvSpPr>
        <p:spPr>
          <a:xfrm>
            <a:off x="2340192" y="1126671"/>
            <a:ext cx="6076976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Memphis Movie Show </a:t>
            </a:r>
            <a:endParaRPr lang="en" dirty="0"/>
          </a:p>
        </p:txBody>
      </p:sp>
      <p:sp>
        <p:nvSpPr>
          <p:cNvPr id="43" name="Shape 969"/>
          <p:cNvSpPr/>
          <p:nvPr/>
        </p:nvSpPr>
        <p:spPr>
          <a:xfrm>
            <a:off x="572346" y="1477951"/>
            <a:ext cx="1375123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Description</a:t>
            </a:r>
            <a:endParaRPr lang="en" dirty="0"/>
          </a:p>
        </p:txBody>
      </p:sp>
      <p:sp>
        <p:nvSpPr>
          <p:cNvPr id="44" name="Shape 969"/>
          <p:cNvSpPr/>
          <p:nvPr/>
        </p:nvSpPr>
        <p:spPr>
          <a:xfrm>
            <a:off x="2344877" y="1483051"/>
            <a:ext cx="6072291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Movie show with Family and Friends</a:t>
            </a:r>
            <a:endParaRPr lang="en" dirty="0"/>
          </a:p>
        </p:txBody>
      </p:sp>
      <p:sp>
        <p:nvSpPr>
          <p:cNvPr id="45" name="Shape 969"/>
          <p:cNvSpPr/>
          <p:nvPr/>
        </p:nvSpPr>
        <p:spPr>
          <a:xfrm>
            <a:off x="558279" y="1857786"/>
            <a:ext cx="1389191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Start Date</a:t>
            </a:r>
            <a:endParaRPr lang="en" dirty="0"/>
          </a:p>
        </p:txBody>
      </p:sp>
      <p:sp>
        <p:nvSpPr>
          <p:cNvPr id="46" name="Shape 969"/>
          <p:cNvSpPr/>
          <p:nvPr/>
        </p:nvSpPr>
        <p:spPr>
          <a:xfrm>
            <a:off x="2330811" y="1862886"/>
            <a:ext cx="2213482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03/27/2017</a:t>
            </a:r>
            <a:endParaRPr lang="en" dirty="0"/>
          </a:p>
        </p:txBody>
      </p:sp>
      <p:sp>
        <p:nvSpPr>
          <p:cNvPr id="47" name="Shape 969"/>
          <p:cNvSpPr/>
          <p:nvPr/>
        </p:nvSpPr>
        <p:spPr>
          <a:xfrm>
            <a:off x="4839517" y="1848406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Duration</a:t>
            </a:r>
            <a:endParaRPr lang="en" dirty="0"/>
          </a:p>
        </p:txBody>
      </p:sp>
      <p:sp>
        <p:nvSpPr>
          <p:cNvPr id="48" name="Shape 969"/>
          <p:cNvSpPr/>
          <p:nvPr/>
        </p:nvSpPr>
        <p:spPr>
          <a:xfrm>
            <a:off x="6612047" y="1853506"/>
            <a:ext cx="1805121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3 Hours</a:t>
            </a:r>
            <a:endParaRPr lang="en" dirty="0"/>
          </a:p>
        </p:txBody>
      </p:sp>
      <p:sp>
        <p:nvSpPr>
          <p:cNvPr id="51" name="Shape 969"/>
          <p:cNvSpPr/>
          <p:nvPr/>
        </p:nvSpPr>
        <p:spPr>
          <a:xfrm>
            <a:off x="548900" y="2248817"/>
            <a:ext cx="1398571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Destination</a:t>
            </a:r>
            <a:endParaRPr lang="en" dirty="0"/>
          </a:p>
        </p:txBody>
      </p:sp>
      <p:sp>
        <p:nvSpPr>
          <p:cNvPr id="52" name="Shape 969"/>
          <p:cNvSpPr/>
          <p:nvPr/>
        </p:nvSpPr>
        <p:spPr>
          <a:xfrm>
            <a:off x="2321431" y="2253917"/>
            <a:ext cx="6095737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Carnes Ave, Memphis, TN - 38111</a:t>
            </a:r>
            <a:endParaRPr lang="en" dirty="0"/>
          </a:p>
        </p:txBody>
      </p:sp>
      <p:sp>
        <p:nvSpPr>
          <p:cNvPr id="53" name="Shape 969"/>
          <p:cNvSpPr/>
          <p:nvPr/>
        </p:nvSpPr>
        <p:spPr>
          <a:xfrm>
            <a:off x="546553" y="2626295"/>
            <a:ext cx="140091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People Joined</a:t>
            </a:r>
            <a:endParaRPr lang="en" dirty="0"/>
          </a:p>
        </p:txBody>
      </p:sp>
      <p:sp>
        <p:nvSpPr>
          <p:cNvPr id="54" name="Shape 969"/>
          <p:cNvSpPr/>
          <p:nvPr/>
        </p:nvSpPr>
        <p:spPr>
          <a:xfrm>
            <a:off x="2319084" y="2631395"/>
            <a:ext cx="6095737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Rolland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Kauser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Mominul</a:t>
            </a:r>
            <a:endParaRPr lang="en" dirty="0">
              <a:solidFill>
                <a:srgbClr val="0070C0"/>
              </a:solidFill>
            </a:endParaRPr>
          </a:p>
        </p:txBody>
      </p:sp>
      <p:sp>
        <p:nvSpPr>
          <p:cNvPr id="55" name="Shape 969"/>
          <p:cNvSpPr/>
          <p:nvPr/>
        </p:nvSpPr>
        <p:spPr>
          <a:xfrm>
            <a:off x="551239" y="2961570"/>
            <a:ext cx="140091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Avg</a:t>
            </a:r>
            <a:r>
              <a:rPr lang="en-US" dirty="0"/>
              <a:t> Rating</a:t>
            </a:r>
            <a:endParaRPr lang="en" dirty="0"/>
          </a:p>
        </p:txBody>
      </p:sp>
      <p:sp>
        <p:nvSpPr>
          <p:cNvPr id="56" name="Shape 969"/>
          <p:cNvSpPr/>
          <p:nvPr/>
        </p:nvSpPr>
        <p:spPr>
          <a:xfrm>
            <a:off x="2309702" y="3107354"/>
            <a:ext cx="6095737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0070C0"/>
              </a:solidFill>
            </a:endParaRPr>
          </a:p>
        </p:txBody>
      </p:sp>
      <p:grpSp>
        <p:nvGrpSpPr>
          <p:cNvPr id="57" name="Shape 889"/>
          <p:cNvGrpSpPr/>
          <p:nvPr/>
        </p:nvGrpSpPr>
        <p:grpSpPr>
          <a:xfrm>
            <a:off x="2412418" y="3107088"/>
            <a:ext cx="829910" cy="132000"/>
            <a:chOff x="-2003561" y="6470559"/>
            <a:chExt cx="829910" cy="132000"/>
          </a:xfrm>
        </p:grpSpPr>
        <p:sp>
          <p:nvSpPr>
            <p:cNvPr id="58" name="Shape 890"/>
            <p:cNvSpPr/>
            <p:nvPr/>
          </p:nvSpPr>
          <p:spPr>
            <a:xfrm>
              <a:off x="-20035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891"/>
            <p:cNvSpPr/>
            <p:nvPr/>
          </p:nvSpPr>
          <p:spPr>
            <a:xfrm>
              <a:off x="-18646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892"/>
            <p:cNvSpPr/>
            <p:nvPr/>
          </p:nvSpPr>
          <p:spPr>
            <a:xfrm>
              <a:off x="-17256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893"/>
            <p:cNvSpPr/>
            <p:nvPr/>
          </p:nvSpPr>
          <p:spPr>
            <a:xfrm>
              <a:off x="-15867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894"/>
            <p:cNvSpPr/>
            <p:nvPr/>
          </p:nvSpPr>
          <p:spPr>
            <a:xfrm>
              <a:off x="-1435032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895"/>
            <p:cNvSpPr/>
            <p:nvPr/>
          </p:nvSpPr>
          <p:spPr>
            <a:xfrm>
              <a:off x="-1295750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969"/>
          <p:cNvSpPr/>
          <p:nvPr/>
        </p:nvSpPr>
        <p:spPr>
          <a:xfrm>
            <a:off x="4847547" y="3129809"/>
            <a:ext cx="140091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Rate it</a:t>
            </a:r>
            <a:endParaRPr lang="en" dirty="0"/>
          </a:p>
        </p:txBody>
      </p:sp>
      <p:grpSp>
        <p:nvGrpSpPr>
          <p:cNvPr id="65" name="Shape 889"/>
          <p:cNvGrpSpPr/>
          <p:nvPr/>
        </p:nvGrpSpPr>
        <p:grpSpPr>
          <a:xfrm>
            <a:off x="6722794" y="3134643"/>
            <a:ext cx="829910" cy="132000"/>
            <a:chOff x="-2003561" y="6470559"/>
            <a:chExt cx="829910" cy="132000"/>
          </a:xfrm>
        </p:grpSpPr>
        <p:sp>
          <p:nvSpPr>
            <p:cNvPr id="66" name="Shape 890"/>
            <p:cNvSpPr/>
            <p:nvPr/>
          </p:nvSpPr>
          <p:spPr>
            <a:xfrm>
              <a:off x="-20035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891"/>
            <p:cNvSpPr/>
            <p:nvPr/>
          </p:nvSpPr>
          <p:spPr>
            <a:xfrm>
              <a:off x="-18646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892"/>
            <p:cNvSpPr/>
            <p:nvPr/>
          </p:nvSpPr>
          <p:spPr>
            <a:xfrm>
              <a:off x="-17256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893"/>
            <p:cNvSpPr/>
            <p:nvPr/>
          </p:nvSpPr>
          <p:spPr>
            <a:xfrm>
              <a:off x="-15867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894"/>
            <p:cNvSpPr/>
            <p:nvPr/>
          </p:nvSpPr>
          <p:spPr>
            <a:xfrm>
              <a:off x="-1435032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895"/>
            <p:cNvSpPr/>
            <p:nvPr/>
          </p:nvSpPr>
          <p:spPr>
            <a:xfrm>
              <a:off x="-1295750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969"/>
          <p:cNvSpPr/>
          <p:nvPr/>
        </p:nvSpPr>
        <p:spPr>
          <a:xfrm>
            <a:off x="534717" y="3304301"/>
            <a:ext cx="140091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Review</a:t>
            </a:r>
            <a:endParaRPr lang="en" dirty="0"/>
          </a:p>
        </p:txBody>
      </p:sp>
      <p:sp>
        <p:nvSpPr>
          <p:cNvPr id="80" name="Shape 969"/>
          <p:cNvSpPr/>
          <p:nvPr/>
        </p:nvSpPr>
        <p:spPr>
          <a:xfrm>
            <a:off x="2330811" y="3323526"/>
            <a:ext cx="6095737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Great event. I enjoyed it. 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1" name="Shape 969"/>
          <p:cNvSpPr/>
          <p:nvPr/>
        </p:nvSpPr>
        <p:spPr>
          <a:xfrm>
            <a:off x="546550" y="3689452"/>
            <a:ext cx="140091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Reviews</a:t>
            </a:r>
            <a:endParaRPr lang="e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24067"/>
              </p:ext>
            </p:extLst>
          </p:nvPr>
        </p:nvGraphicFramePr>
        <p:xfrm>
          <a:off x="631699" y="4027691"/>
          <a:ext cx="7780782" cy="609600"/>
        </p:xfrm>
        <a:graphic>
          <a:graphicData uri="http://schemas.openxmlformats.org/drawingml/2006/table">
            <a:tbl>
              <a:tblPr firstRow="1" bandRow="1">
                <a:tableStyleId>{3BD7C205-5E7C-4CC7-9206-AFE28A7608EE}</a:tableStyleId>
              </a:tblPr>
              <a:tblGrid>
                <a:gridCol w="2593594">
                  <a:extLst>
                    <a:ext uri="{9D8B030D-6E8A-4147-A177-3AD203B41FA5}">
                      <a16:colId xmlns:a16="http://schemas.microsoft.com/office/drawing/2014/main" val="2730788372"/>
                    </a:ext>
                  </a:extLst>
                </a:gridCol>
                <a:gridCol w="2593594">
                  <a:extLst>
                    <a:ext uri="{9D8B030D-6E8A-4147-A177-3AD203B41FA5}">
                      <a16:colId xmlns:a16="http://schemas.microsoft.com/office/drawing/2014/main" val="3093135061"/>
                    </a:ext>
                  </a:extLst>
                </a:gridCol>
                <a:gridCol w="2593594">
                  <a:extLst>
                    <a:ext uri="{9D8B030D-6E8A-4147-A177-3AD203B41FA5}">
                      <a16:colId xmlns:a16="http://schemas.microsoft.com/office/drawing/2014/main" val="2555010223"/>
                    </a:ext>
                  </a:extLst>
                </a:gridCol>
              </a:tblGrid>
              <a:tr h="215924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75107"/>
                  </a:ext>
                </a:extLst>
              </a:tr>
              <a:tr h="215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Kauser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68475"/>
                  </a:ext>
                </a:extLst>
              </a:tr>
            </a:tbl>
          </a:graphicData>
        </a:graphic>
      </p:graphicFrame>
      <p:grpSp>
        <p:nvGrpSpPr>
          <p:cNvPr id="83" name="Shape 889"/>
          <p:cNvGrpSpPr/>
          <p:nvPr/>
        </p:nvGrpSpPr>
        <p:grpSpPr>
          <a:xfrm>
            <a:off x="692861" y="4416135"/>
            <a:ext cx="829910" cy="132000"/>
            <a:chOff x="-2003561" y="6470559"/>
            <a:chExt cx="829910" cy="132000"/>
          </a:xfrm>
        </p:grpSpPr>
        <p:sp>
          <p:nvSpPr>
            <p:cNvPr id="84" name="Shape 890"/>
            <p:cNvSpPr/>
            <p:nvPr/>
          </p:nvSpPr>
          <p:spPr>
            <a:xfrm>
              <a:off x="-20035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91"/>
            <p:cNvSpPr/>
            <p:nvPr/>
          </p:nvSpPr>
          <p:spPr>
            <a:xfrm>
              <a:off x="-18646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92"/>
            <p:cNvSpPr/>
            <p:nvPr/>
          </p:nvSpPr>
          <p:spPr>
            <a:xfrm>
              <a:off x="-17256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93"/>
            <p:cNvSpPr/>
            <p:nvPr/>
          </p:nvSpPr>
          <p:spPr>
            <a:xfrm>
              <a:off x="-15867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94"/>
            <p:cNvSpPr/>
            <p:nvPr/>
          </p:nvSpPr>
          <p:spPr>
            <a:xfrm>
              <a:off x="-1435032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5"/>
            <p:cNvSpPr/>
            <p:nvPr/>
          </p:nvSpPr>
          <p:spPr>
            <a:xfrm>
              <a:off x="-1295750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" name="Shape 975"/>
          <p:cNvSpPr/>
          <p:nvPr/>
        </p:nvSpPr>
        <p:spPr>
          <a:xfrm>
            <a:off x="622369" y="4707102"/>
            <a:ext cx="626242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Save</a:t>
            </a:r>
            <a:endParaRPr lang="en" dirty="0"/>
          </a:p>
        </p:txBody>
      </p:sp>
      <p:sp>
        <p:nvSpPr>
          <p:cNvPr id="91" name="Shape 975"/>
          <p:cNvSpPr/>
          <p:nvPr/>
        </p:nvSpPr>
        <p:spPr>
          <a:xfrm>
            <a:off x="1393996" y="4703287"/>
            <a:ext cx="786745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Cancel</a:t>
            </a:r>
            <a:endParaRPr lang="en" dirty="0"/>
          </a:p>
        </p:txBody>
      </p:sp>
      <p:sp>
        <p:nvSpPr>
          <p:cNvPr id="92" name="Shape 686"/>
          <p:cNvSpPr txBox="1"/>
          <p:nvPr/>
        </p:nvSpPr>
        <p:spPr>
          <a:xfrm>
            <a:off x="5487364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93" name="Shape 686"/>
          <p:cNvSpPr txBox="1"/>
          <p:nvPr/>
        </p:nvSpPr>
        <p:spPr>
          <a:xfrm>
            <a:off x="6948062" y="556477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</a:rPr>
              <a:t>Logout</a:t>
            </a:r>
            <a:endParaRPr lang="en" dirty="0">
              <a:solidFill>
                <a:srgbClr val="0737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481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853</Words>
  <Application>Microsoft Office PowerPoint</Application>
  <PresentationFormat>On-screen Show (16:9)</PresentationFormat>
  <Paragraphs>285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kauser</cp:lastModifiedBy>
  <cp:revision>10</cp:revision>
  <dcterms:modified xsi:type="dcterms:W3CDTF">2017-03-27T22:16:58Z</dcterms:modified>
</cp:coreProperties>
</file>