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63" r:id="rId6"/>
    <p:sldId id="258" r:id="rId7"/>
    <p:sldId id="259" r:id="rId8"/>
    <p:sldId id="264" r:id="rId9"/>
    <p:sldId id="260" r:id="rId10"/>
    <p:sldId id="262" r:id="rId11"/>
    <p:sldId id="261"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96" d="100"/>
          <a:sy n="96" d="100"/>
        </p:scale>
        <p:origin x="9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90C86A-8958-4CDC-894D-0443EADA9098}"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161869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C86A-8958-4CDC-894D-0443EADA9098}"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422670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C86A-8958-4CDC-894D-0443EADA9098}"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337512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C86A-8958-4CDC-894D-0443EADA9098}"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311115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0C86A-8958-4CDC-894D-0443EADA9098}"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345839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90C86A-8958-4CDC-894D-0443EADA9098}"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405319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90C86A-8958-4CDC-894D-0443EADA9098}"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457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90C86A-8958-4CDC-894D-0443EADA9098}"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368863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C86A-8958-4CDC-894D-0443EADA9098}"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12613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0C86A-8958-4CDC-894D-0443EADA9098}"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135605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0C86A-8958-4CDC-894D-0443EADA9098}"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6CE58-3203-4CFA-BFBC-0FA4CD12B854}" type="slidenum">
              <a:rPr lang="en-IN" smtClean="0"/>
              <a:t>‹#›</a:t>
            </a:fld>
            <a:endParaRPr lang="en-IN"/>
          </a:p>
        </p:txBody>
      </p:sp>
    </p:spTree>
    <p:extLst>
      <p:ext uri="{BB962C8B-B14F-4D97-AF65-F5344CB8AC3E}">
        <p14:creationId xmlns:p14="http://schemas.microsoft.com/office/powerpoint/2010/main" val="303034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C86A-8958-4CDC-894D-0443EADA9098}" type="datetimeFigureOut">
              <a:rPr lang="en-IN" smtClean="0"/>
              <a:t>26-04-2019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6CE58-3203-4CFA-BFBC-0FA4CD12B854}" type="slidenum">
              <a:rPr lang="en-IN" smtClean="0"/>
              <a:t>‹#›</a:t>
            </a:fld>
            <a:endParaRPr lang="en-IN"/>
          </a:p>
        </p:txBody>
      </p:sp>
    </p:spTree>
    <p:extLst>
      <p:ext uri="{BB962C8B-B14F-4D97-AF65-F5344CB8AC3E}">
        <p14:creationId xmlns:p14="http://schemas.microsoft.com/office/powerpoint/2010/main" val="3939455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1643"/>
            <a:ext cx="9144000" cy="2387600"/>
          </a:xfrm>
        </p:spPr>
        <p:txBody>
          <a:bodyPr>
            <a:normAutofit fontScale="90000"/>
          </a:bodyPr>
          <a:lstStyle/>
          <a:p>
            <a:r>
              <a:rPr lang="en-IN" dirty="0" smtClean="0"/>
              <a:t>Insurance Management System</a:t>
            </a:r>
            <a:br>
              <a:rPr lang="en-IN" dirty="0" smtClean="0"/>
            </a:br>
            <a:r>
              <a:rPr lang="en-IN" dirty="0" smtClean="0"/>
              <a:t>Under Dr. Mamatha H R</a:t>
            </a:r>
            <a:endParaRPr lang="en-IN" dirty="0"/>
          </a:p>
        </p:txBody>
      </p:sp>
      <p:sp>
        <p:nvSpPr>
          <p:cNvPr id="3" name="Subtitle 2"/>
          <p:cNvSpPr>
            <a:spLocks noGrp="1"/>
          </p:cNvSpPr>
          <p:nvPr>
            <p:ph type="subTitle" idx="1"/>
          </p:nvPr>
        </p:nvSpPr>
        <p:spPr>
          <a:xfrm>
            <a:off x="1524000" y="4587558"/>
            <a:ext cx="9144000" cy="1655762"/>
          </a:xfrm>
        </p:spPr>
        <p:txBody>
          <a:bodyPr>
            <a:normAutofit lnSpcReduction="10000"/>
          </a:bodyPr>
          <a:lstStyle/>
          <a:p>
            <a:pPr algn="l"/>
            <a:r>
              <a:rPr lang="en-IN" dirty="0" smtClean="0"/>
              <a:t>By:</a:t>
            </a:r>
          </a:p>
          <a:p>
            <a:pPr algn="l"/>
            <a:r>
              <a:rPr lang="en-IN" dirty="0" smtClean="0"/>
              <a:t>Kaustubh Jha</a:t>
            </a:r>
            <a:r>
              <a:rPr lang="en-IN" dirty="0"/>
              <a:t>	</a:t>
            </a:r>
            <a:r>
              <a:rPr lang="en-IN" dirty="0" smtClean="0"/>
              <a:t>PES1201700040</a:t>
            </a:r>
          </a:p>
          <a:p>
            <a:pPr algn="l"/>
            <a:r>
              <a:rPr lang="en-IN" dirty="0" smtClean="0"/>
              <a:t>Tushar Raj        PES1201700221</a:t>
            </a:r>
          </a:p>
          <a:p>
            <a:pPr algn="l"/>
            <a:r>
              <a:rPr lang="en-IN" dirty="0" smtClean="0"/>
              <a:t>Sulabh Mittal   PES1201700264 </a:t>
            </a:r>
            <a:endParaRPr lang="en-IN" dirty="0"/>
          </a:p>
        </p:txBody>
      </p:sp>
    </p:spTree>
    <p:extLst>
      <p:ext uri="{BB962C8B-B14F-4D97-AF65-F5344CB8AC3E}">
        <p14:creationId xmlns:p14="http://schemas.microsoft.com/office/powerpoint/2010/main" val="340245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Employee (complex query)</a:t>
            </a:r>
            <a:endParaRPr lang="en-IN" dirty="0"/>
          </a:p>
        </p:txBody>
      </p:sp>
      <p:sp>
        <p:nvSpPr>
          <p:cNvPr id="3" name="Content Placeholder 2"/>
          <p:cNvSpPr>
            <a:spLocks noGrp="1"/>
          </p:cNvSpPr>
          <p:nvPr>
            <p:ph idx="1"/>
          </p:nvPr>
        </p:nvSpPr>
        <p:spPr/>
        <p:txBody>
          <a:bodyPr/>
          <a:lstStyle/>
          <a:p>
            <a:r>
              <a:rPr lang="en-IN" dirty="0" smtClean="0"/>
              <a:t>After customer has logged  in he can check who is the best Employee of the month.</a:t>
            </a:r>
          </a:p>
          <a:p>
            <a:r>
              <a:rPr lang="en-IN" dirty="0" smtClean="0"/>
              <a:t>Clicking on the link will direct you to the Complex query page that shows you number of policies done by a particular agent.</a:t>
            </a:r>
            <a:endParaRPr lang="en-IN" dirty="0"/>
          </a:p>
        </p:txBody>
      </p:sp>
    </p:spTree>
    <p:extLst>
      <p:ext uri="{BB962C8B-B14F-4D97-AF65-F5344CB8AC3E}">
        <p14:creationId xmlns:p14="http://schemas.microsoft.com/office/powerpoint/2010/main" val="2442212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Premium Payment (complex)</a:t>
            </a:r>
            <a:endParaRPr lang="en-IN" dirty="0"/>
          </a:p>
        </p:txBody>
      </p:sp>
      <p:sp>
        <p:nvSpPr>
          <p:cNvPr id="3" name="Content Placeholder 2"/>
          <p:cNvSpPr>
            <a:spLocks noGrp="1"/>
          </p:cNvSpPr>
          <p:nvPr>
            <p:ph idx="1"/>
          </p:nvPr>
        </p:nvSpPr>
        <p:spPr/>
        <p:txBody>
          <a:bodyPr>
            <a:normAutofit/>
          </a:bodyPr>
          <a:lstStyle/>
          <a:p>
            <a:r>
              <a:rPr lang="en-IN" sz="1800" dirty="0" smtClean="0"/>
              <a:t>Only Agents can see who has done premium payments ,</a:t>
            </a:r>
          </a:p>
          <a:p>
            <a:r>
              <a:rPr lang="en-IN" sz="1800" dirty="0" smtClean="0"/>
              <a:t>Upon </a:t>
            </a:r>
            <a:r>
              <a:rPr lang="en-IN" sz="1800" dirty="0" err="1" smtClean="0"/>
              <a:t>logining</a:t>
            </a:r>
            <a:r>
              <a:rPr lang="en-IN" sz="1800" dirty="0" smtClean="0"/>
              <a:t> you will be directed to premium payments page which uses a complex query to show how many customers have done premium payments(more than two payments)</a:t>
            </a:r>
          </a:p>
          <a:p>
            <a:r>
              <a:rPr lang="en-IN" sz="1800" dirty="0" smtClean="0"/>
              <a:t>For any coherent policy consideration they will be given discount.</a:t>
            </a:r>
            <a:endParaRPr lang="en-IN" sz="1800" dirty="0"/>
          </a:p>
        </p:txBody>
      </p:sp>
      <p:pic>
        <p:nvPicPr>
          <p:cNvPr id="4" name="Picture 3"/>
          <p:cNvPicPr>
            <a:picLocks noChangeAspect="1"/>
          </p:cNvPicPr>
          <p:nvPr/>
        </p:nvPicPr>
        <p:blipFill rotWithShape="1">
          <a:blip r:embed="rId2"/>
          <a:srcRect l="37194" t="22154" r="31416" b="47985"/>
          <a:stretch/>
        </p:blipFill>
        <p:spPr>
          <a:xfrm>
            <a:off x="711200" y="3586480"/>
            <a:ext cx="5313680" cy="2725420"/>
          </a:xfrm>
          <a:prstGeom prst="rect">
            <a:avLst/>
          </a:prstGeom>
        </p:spPr>
      </p:pic>
      <p:pic>
        <p:nvPicPr>
          <p:cNvPr id="5" name="Picture 4"/>
          <p:cNvPicPr>
            <a:picLocks noChangeAspect="1"/>
          </p:cNvPicPr>
          <p:nvPr/>
        </p:nvPicPr>
        <p:blipFill rotWithShape="1">
          <a:blip r:embed="rId3"/>
          <a:srcRect l="37272" t="23264" r="31337" b="39792"/>
          <a:stretch/>
        </p:blipFill>
        <p:spPr>
          <a:xfrm>
            <a:off x="7040880" y="3541872"/>
            <a:ext cx="4084320" cy="2702560"/>
          </a:xfrm>
          <a:prstGeom prst="rect">
            <a:avLst/>
          </a:prstGeom>
        </p:spPr>
      </p:pic>
    </p:spTree>
    <p:extLst>
      <p:ext uri="{BB962C8B-B14F-4D97-AF65-F5344CB8AC3E}">
        <p14:creationId xmlns:p14="http://schemas.microsoft.com/office/powerpoint/2010/main" val="2546198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DB and Solution</a:t>
            </a:r>
            <a:endParaRPr lang="en-IN" dirty="0"/>
          </a:p>
        </p:txBody>
      </p:sp>
      <p:sp>
        <p:nvSpPr>
          <p:cNvPr id="3" name="Content Placeholder 2"/>
          <p:cNvSpPr>
            <a:spLocks noGrp="1"/>
          </p:cNvSpPr>
          <p:nvPr>
            <p:ph idx="1"/>
          </p:nvPr>
        </p:nvSpPr>
        <p:spPr/>
        <p:txBody>
          <a:bodyPr/>
          <a:lstStyle/>
          <a:p>
            <a:r>
              <a:rPr lang="en-IN" u="sng" dirty="0" smtClean="0"/>
              <a:t>Problems with DB</a:t>
            </a:r>
          </a:p>
          <a:p>
            <a:r>
              <a:rPr lang="en-IN" dirty="0" smtClean="0"/>
              <a:t>Premium payed by customers is not checked in the database, they can pay any amount of premium.</a:t>
            </a:r>
          </a:p>
          <a:p>
            <a:r>
              <a:rPr lang="en-IN" dirty="0" smtClean="0"/>
              <a:t>Customers can also not see the requirements of different policies.</a:t>
            </a:r>
            <a:endParaRPr lang="en-IN" dirty="0" smtClean="0"/>
          </a:p>
        </p:txBody>
      </p:sp>
    </p:spTree>
    <p:extLst>
      <p:ext uri="{BB962C8B-B14F-4D97-AF65-F5344CB8AC3E}">
        <p14:creationId xmlns:p14="http://schemas.microsoft.com/office/powerpoint/2010/main" val="839812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4165"/>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99250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772795"/>
          </a:xfrm>
        </p:spPr>
        <p:txBody>
          <a:bodyPr/>
          <a:lstStyle/>
          <a:p>
            <a:r>
              <a:rPr lang="en-IN" dirty="0" smtClean="0"/>
              <a:t>Abstract</a:t>
            </a:r>
            <a:endParaRPr lang="en-IN" dirty="0"/>
          </a:p>
        </p:txBody>
      </p:sp>
      <p:sp>
        <p:nvSpPr>
          <p:cNvPr id="3" name="Content Placeholder 2"/>
          <p:cNvSpPr>
            <a:spLocks noGrp="1"/>
          </p:cNvSpPr>
          <p:nvPr>
            <p:ph idx="1"/>
          </p:nvPr>
        </p:nvSpPr>
        <p:spPr>
          <a:xfrm>
            <a:off x="838200" y="1137920"/>
            <a:ext cx="10515600" cy="5039043"/>
          </a:xfrm>
        </p:spPr>
        <p:txBody>
          <a:bodyPr/>
          <a:lstStyle/>
          <a:p>
            <a:r>
              <a:rPr lang="en-IN" dirty="0" smtClean="0"/>
              <a:t>The insurance management project manages all policies done by agents, brought by customers, maintains details of policies sold by insurance company and it also maintains details of company’s customer and agents.</a:t>
            </a:r>
          </a:p>
          <a:p>
            <a:r>
              <a:rPr lang="en-IN" dirty="0" smtClean="0"/>
              <a:t>The customer can view his policies, make corresponding payments, and even see the status of his/her claims and he also needs to maintain his basic information.</a:t>
            </a:r>
          </a:p>
          <a:p>
            <a:r>
              <a:rPr lang="en-IN" dirty="0" smtClean="0"/>
              <a:t>Agents can see their salary, commission based on number of policies done and can also see the details of policies sold along with all the details.</a:t>
            </a:r>
          </a:p>
          <a:p>
            <a:r>
              <a:rPr lang="en-IN" dirty="0" smtClean="0"/>
              <a:t>Web interface makes managing all these things easy.</a:t>
            </a:r>
            <a:endParaRPr lang="en-IN" dirty="0"/>
          </a:p>
        </p:txBody>
      </p:sp>
    </p:spTree>
    <p:extLst>
      <p:ext uri="{BB962C8B-B14F-4D97-AF65-F5344CB8AC3E}">
        <p14:creationId xmlns:p14="http://schemas.microsoft.com/office/powerpoint/2010/main" val="1608179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a:t>
            </a:r>
            <a:endParaRPr lang="en-IN" dirty="0"/>
          </a:p>
        </p:txBody>
      </p:sp>
      <p:sp>
        <p:nvSpPr>
          <p:cNvPr id="3" name="Content Placeholder 2"/>
          <p:cNvSpPr>
            <a:spLocks noGrp="1"/>
          </p:cNvSpPr>
          <p:nvPr>
            <p:ph idx="1"/>
          </p:nvPr>
        </p:nvSpPr>
        <p:spPr/>
        <p:txBody>
          <a:bodyPr/>
          <a:lstStyle/>
          <a:p>
            <a:r>
              <a:rPr lang="en-IN" dirty="0" smtClean="0"/>
              <a:t>We have made Insurance Management System hence our case study is ICICI Lombard insurance company.</a:t>
            </a:r>
          </a:p>
          <a:p>
            <a:r>
              <a:rPr lang="en-IN" dirty="0" smtClean="0"/>
              <a:t>The ICICI Lombard website is much more complex than what we have done as our project.</a:t>
            </a:r>
          </a:p>
          <a:p>
            <a:r>
              <a:rPr lang="en-IN" dirty="0" smtClean="0"/>
              <a:t>Multiple Shortcomings :</a:t>
            </a:r>
          </a:p>
          <a:p>
            <a:r>
              <a:rPr lang="en-IN" dirty="0" smtClean="0"/>
              <a:t>Customers can not see the specifications of the policies sold, they can only see the list of policies.</a:t>
            </a:r>
          </a:p>
          <a:p>
            <a:r>
              <a:rPr lang="en-IN" dirty="0" smtClean="0"/>
              <a:t>Customers can pay any amount of premium as it is neither stored in the database nor checked from it.</a:t>
            </a:r>
          </a:p>
          <a:p>
            <a:endParaRPr lang="en-IN" dirty="0" smtClean="0"/>
          </a:p>
        </p:txBody>
      </p:sp>
    </p:spTree>
    <p:extLst>
      <p:ext uri="{BB962C8B-B14F-4D97-AF65-F5344CB8AC3E}">
        <p14:creationId xmlns:p14="http://schemas.microsoft.com/office/powerpoint/2010/main" val="523615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of User</a:t>
            </a:r>
            <a:endParaRPr lang="en-IN" dirty="0"/>
          </a:p>
        </p:txBody>
      </p:sp>
      <p:sp>
        <p:nvSpPr>
          <p:cNvPr id="3" name="Content Placeholder 2"/>
          <p:cNvSpPr>
            <a:spLocks noGrp="1"/>
          </p:cNvSpPr>
          <p:nvPr>
            <p:ph idx="1"/>
          </p:nvPr>
        </p:nvSpPr>
        <p:spPr>
          <a:xfrm>
            <a:off x="536051" y="1690688"/>
            <a:ext cx="10515600" cy="4351338"/>
          </a:xfrm>
        </p:spPr>
        <p:txBody>
          <a:bodyPr>
            <a:normAutofit/>
          </a:bodyPr>
          <a:lstStyle/>
          <a:p>
            <a:r>
              <a:rPr lang="en-IN" sz="1800" dirty="0" smtClean="0"/>
              <a:t>To register a user you have to go to Our services -&gt; register now .</a:t>
            </a:r>
          </a:p>
          <a:p>
            <a:r>
              <a:rPr lang="en-IN" sz="1800" dirty="0" smtClean="0"/>
              <a:t>Upon registering you will be asked to fill your details along with the password , and after registering you will be directed to successful login page .</a:t>
            </a:r>
          </a:p>
          <a:p>
            <a:r>
              <a:rPr lang="en-IN" sz="1800" dirty="0" smtClean="0"/>
              <a:t>The data separately added into three different tables customer ,</a:t>
            </a:r>
            <a:r>
              <a:rPr lang="en-IN" sz="1800" dirty="0" err="1" smtClean="0"/>
              <a:t>cust_password</a:t>
            </a:r>
            <a:r>
              <a:rPr lang="en-IN" sz="1800" dirty="0" smtClean="0"/>
              <a:t> and agent respectively.</a:t>
            </a:r>
          </a:p>
          <a:p>
            <a:r>
              <a:rPr lang="en-IN" sz="1800" dirty="0" smtClean="0"/>
              <a:t>Then the number of policies done by the agent gets updated in the database.</a:t>
            </a:r>
          </a:p>
        </p:txBody>
      </p:sp>
      <p:pic>
        <p:nvPicPr>
          <p:cNvPr id="4" name="Picture 3"/>
          <p:cNvPicPr>
            <a:picLocks noChangeAspect="1"/>
          </p:cNvPicPr>
          <p:nvPr/>
        </p:nvPicPr>
        <p:blipFill>
          <a:blip r:embed="rId2"/>
          <a:stretch>
            <a:fillRect/>
          </a:stretch>
        </p:blipFill>
        <p:spPr>
          <a:xfrm>
            <a:off x="334354" y="3637935"/>
            <a:ext cx="5447014" cy="3146323"/>
          </a:xfrm>
          <a:prstGeom prst="rect">
            <a:avLst/>
          </a:prstGeom>
        </p:spPr>
      </p:pic>
      <p:pic>
        <p:nvPicPr>
          <p:cNvPr id="5" name="Picture 4"/>
          <p:cNvPicPr>
            <a:picLocks noChangeAspect="1"/>
          </p:cNvPicPr>
          <p:nvPr/>
        </p:nvPicPr>
        <p:blipFill>
          <a:blip r:embed="rId3"/>
          <a:stretch>
            <a:fillRect/>
          </a:stretch>
        </p:blipFill>
        <p:spPr>
          <a:xfrm>
            <a:off x="5883122" y="3366000"/>
            <a:ext cx="6211056" cy="3492000"/>
          </a:xfrm>
          <a:prstGeom prst="rect">
            <a:avLst/>
          </a:prstGeom>
        </p:spPr>
      </p:pic>
    </p:spTree>
    <p:extLst>
      <p:ext uri="{BB962C8B-B14F-4D97-AF65-F5344CB8AC3E}">
        <p14:creationId xmlns:p14="http://schemas.microsoft.com/office/powerpoint/2010/main" val="206612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700" t="18510" r="31749" b="5099"/>
          <a:stretch/>
        </p:blipFill>
        <p:spPr>
          <a:xfrm>
            <a:off x="3119120" y="345439"/>
            <a:ext cx="5872479" cy="5979009"/>
          </a:xfrm>
          <a:prstGeom prst="rect">
            <a:avLst/>
          </a:prstGeom>
        </p:spPr>
      </p:pic>
    </p:spTree>
    <p:extLst>
      <p:ext uri="{BB962C8B-B14F-4D97-AF65-F5344CB8AC3E}">
        <p14:creationId xmlns:p14="http://schemas.microsoft.com/office/powerpoint/2010/main" val="538659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of Agent </a:t>
            </a:r>
            <a:endParaRPr lang="en-IN" dirty="0"/>
          </a:p>
        </p:txBody>
      </p:sp>
      <p:sp>
        <p:nvSpPr>
          <p:cNvPr id="3" name="Content Placeholder 2"/>
          <p:cNvSpPr>
            <a:spLocks noGrp="1"/>
          </p:cNvSpPr>
          <p:nvPr>
            <p:ph idx="1"/>
          </p:nvPr>
        </p:nvSpPr>
        <p:spPr/>
        <p:txBody>
          <a:bodyPr/>
          <a:lstStyle/>
          <a:p>
            <a:r>
              <a:rPr lang="en-IN" sz="1800" dirty="0" smtClean="0"/>
              <a:t>To register a user you have to go to Our services -&gt; Join out team.</a:t>
            </a:r>
          </a:p>
          <a:p>
            <a:r>
              <a:rPr lang="en-IN" sz="1800" dirty="0" smtClean="0"/>
              <a:t>Upon registering you will be asked agent will be asked to fill the details along with the password , and after registering you will be directed to successful </a:t>
            </a:r>
            <a:r>
              <a:rPr lang="en-IN" sz="1800" dirty="0" err="1" smtClean="0"/>
              <a:t>registeration</a:t>
            </a:r>
            <a:r>
              <a:rPr lang="en-IN" sz="1800" dirty="0" smtClean="0"/>
              <a:t> page .</a:t>
            </a:r>
          </a:p>
          <a:p>
            <a:r>
              <a:rPr lang="en-IN" sz="1800" dirty="0" smtClean="0"/>
              <a:t>The data separately added into two different tables agent and </a:t>
            </a:r>
            <a:r>
              <a:rPr lang="en-IN" sz="1800" dirty="0" err="1" smtClean="0"/>
              <a:t>agent_password</a:t>
            </a:r>
            <a:r>
              <a:rPr lang="en-IN" sz="1800" dirty="0" smtClean="0"/>
              <a:t>.</a:t>
            </a:r>
          </a:p>
          <a:p>
            <a:r>
              <a:rPr lang="en-IN" sz="1800" dirty="0" smtClean="0"/>
              <a:t>Once the record has been added number of policies done by that agent gets set to 0 in database.</a:t>
            </a:r>
          </a:p>
          <a:p>
            <a:endParaRPr lang="en-IN" dirty="0"/>
          </a:p>
        </p:txBody>
      </p:sp>
      <p:pic>
        <p:nvPicPr>
          <p:cNvPr id="4" name="Picture 3"/>
          <p:cNvPicPr>
            <a:picLocks noChangeAspect="1"/>
          </p:cNvPicPr>
          <p:nvPr/>
        </p:nvPicPr>
        <p:blipFill rotWithShape="1">
          <a:blip r:embed="rId2"/>
          <a:srcRect l="14496" t="9198" r="21001" b="5215"/>
          <a:stretch/>
        </p:blipFill>
        <p:spPr>
          <a:xfrm>
            <a:off x="838200" y="3869923"/>
            <a:ext cx="3799840" cy="2834640"/>
          </a:xfrm>
          <a:prstGeom prst="rect">
            <a:avLst/>
          </a:prstGeom>
        </p:spPr>
      </p:pic>
      <p:pic>
        <p:nvPicPr>
          <p:cNvPr id="5" name="Picture 4"/>
          <p:cNvPicPr>
            <a:picLocks noChangeAspect="1"/>
          </p:cNvPicPr>
          <p:nvPr/>
        </p:nvPicPr>
        <p:blipFill rotWithShape="1">
          <a:blip r:embed="rId3"/>
          <a:srcRect l="28412" t="16825" r="31778" b="53043"/>
          <a:stretch/>
        </p:blipFill>
        <p:spPr>
          <a:xfrm>
            <a:off x="5120639" y="3869923"/>
            <a:ext cx="6564426" cy="2834640"/>
          </a:xfrm>
          <a:prstGeom prst="rect">
            <a:avLst/>
          </a:prstGeom>
        </p:spPr>
      </p:pic>
    </p:spTree>
    <p:extLst>
      <p:ext uri="{BB962C8B-B14F-4D97-AF65-F5344CB8AC3E}">
        <p14:creationId xmlns:p14="http://schemas.microsoft.com/office/powerpoint/2010/main" val="46105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583"/>
          </a:xfrm>
        </p:spPr>
        <p:txBody>
          <a:bodyPr/>
          <a:lstStyle/>
          <a:p>
            <a:r>
              <a:rPr lang="en-IN" dirty="0" smtClean="0"/>
              <a:t>Plan </a:t>
            </a:r>
            <a:r>
              <a:rPr lang="en-IN" dirty="0" err="1" smtClean="0"/>
              <a:t>Nav</a:t>
            </a:r>
            <a:r>
              <a:rPr lang="en-IN" dirty="0" smtClean="0"/>
              <a:t>(complex query)</a:t>
            </a:r>
            <a:endParaRPr lang="en-IN" dirty="0"/>
          </a:p>
        </p:txBody>
      </p:sp>
      <p:sp>
        <p:nvSpPr>
          <p:cNvPr id="3" name="Content Placeholder 2"/>
          <p:cNvSpPr>
            <a:spLocks noGrp="1"/>
          </p:cNvSpPr>
          <p:nvPr>
            <p:ph idx="1"/>
          </p:nvPr>
        </p:nvSpPr>
        <p:spPr>
          <a:xfrm>
            <a:off x="838200" y="1297305"/>
            <a:ext cx="10515600" cy="2309495"/>
          </a:xfrm>
        </p:spPr>
        <p:txBody>
          <a:bodyPr/>
          <a:lstStyle/>
          <a:p>
            <a:r>
              <a:rPr lang="en-IN" dirty="0" smtClean="0"/>
              <a:t>Plan </a:t>
            </a:r>
            <a:r>
              <a:rPr lang="en-IN" dirty="0" err="1" smtClean="0"/>
              <a:t>nav</a:t>
            </a:r>
            <a:r>
              <a:rPr lang="en-IN" dirty="0" smtClean="0"/>
              <a:t> is for all the agents to register.</a:t>
            </a:r>
          </a:p>
          <a:p>
            <a:r>
              <a:rPr lang="en-IN" dirty="0" smtClean="0"/>
              <a:t>Once the agent has registered you can see which customer is handled by which agent.</a:t>
            </a:r>
          </a:p>
          <a:p>
            <a:r>
              <a:rPr lang="en-IN" dirty="0" smtClean="0"/>
              <a:t>Upon further changing we can change the values in the database so to change the customer handled by  </a:t>
            </a:r>
            <a:endParaRPr lang="en-IN" dirty="0"/>
          </a:p>
        </p:txBody>
      </p:sp>
      <p:pic>
        <p:nvPicPr>
          <p:cNvPr id="4" name="Picture 3"/>
          <p:cNvPicPr>
            <a:picLocks noChangeAspect="1"/>
          </p:cNvPicPr>
          <p:nvPr/>
        </p:nvPicPr>
        <p:blipFill rotWithShape="1">
          <a:blip r:embed="rId2"/>
          <a:srcRect l="37432" t="23288" r="16693" b="45035"/>
          <a:stretch/>
        </p:blipFill>
        <p:spPr>
          <a:xfrm>
            <a:off x="426720" y="4124960"/>
            <a:ext cx="5933440" cy="2661920"/>
          </a:xfrm>
          <a:prstGeom prst="rect">
            <a:avLst/>
          </a:prstGeom>
        </p:spPr>
      </p:pic>
      <p:pic>
        <p:nvPicPr>
          <p:cNvPr id="5" name="Picture 4"/>
          <p:cNvPicPr>
            <a:picLocks noChangeAspect="1"/>
          </p:cNvPicPr>
          <p:nvPr/>
        </p:nvPicPr>
        <p:blipFill rotWithShape="1">
          <a:blip r:embed="rId3"/>
          <a:srcRect t="9256" r="16345" b="45093"/>
          <a:stretch/>
        </p:blipFill>
        <p:spPr>
          <a:xfrm>
            <a:off x="6638168" y="4124960"/>
            <a:ext cx="5127112" cy="2731545"/>
          </a:xfrm>
          <a:prstGeom prst="rect">
            <a:avLst/>
          </a:prstGeom>
        </p:spPr>
      </p:pic>
    </p:spTree>
    <p:extLst>
      <p:ext uri="{BB962C8B-B14F-4D97-AF65-F5344CB8AC3E}">
        <p14:creationId xmlns:p14="http://schemas.microsoft.com/office/powerpoint/2010/main" val="20926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9346" r="1143" b="5415"/>
          <a:stretch/>
        </p:blipFill>
        <p:spPr>
          <a:xfrm>
            <a:off x="383847" y="487680"/>
            <a:ext cx="11401753" cy="5872480"/>
          </a:xfrm>
          <a:prstGeom prst="rect">
            <a:avLst/>
          </a:prstGeom>
        </p:spPr>
      </p:pic>
    </p:spTree>
    <p:extLst>
      <p:ext uri="{BB962C8B-B14F-4D97-AF65-F5344CB8AC3E}">
        <p14:creationId xmlns:p14="http://schemas.microsoft.com/office/powerpoint/2010/main" val="1601815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Buy Policies (complex query)</a:t>
            </a:r>
            <a:endParaRPr lang="en-IN" dirty="0"/>
          </a:p>
        </p:txBody>
      </p:sp>
      <p:sp>
        <p:nvSpPr>
          <p:cNvPr id="3" name="Content Placeholder 2"/>
          <p:cNvSpPr>
            <a:spLocks noGrp="1"/>
          </p:cNvSpPr>
          <p:nvPr>
            <p:ph idx="1"/>
          </p:nvPr>
        </p:nvSpPr>
        <p:spPr/>
        <p:txBody>
          <a:bodyPr>
            <a:normAutofit/>
          </a:bodyPr>
          <a:lstStyle/>
          <a:p>
            <a:r>
              <a:rPr lang="en-IN" sz="1800" dirty="0" smtClean="0"/>
              <a:t>Customer can buy either car or  home policy .</a:t>
            </a:r>
          </a:p>
          <a:p>
            <a:r>
              <a:rPr lang="en-IN" sz="1800" dirty="0" smtClean="0"/>
              <a:t>Upon selecting which policy to buy you will be directed to customer details page.</a:t>
            </a:r>
          </a:p>
          <a:p>
            <a:r>
              <a:rPr lang="en-IN" sz="1800" dirty="0" smtClean="0"/>
              <a:t>Following data will be added when you do the payment on counter to the </a:t>
            </a:r>
            <a:r>
              <a:rPr lang="en-IN" sz="1800" dirty="0" err="1" smtClean="0"/>
              <a:t>customer_policy</a:t>
            </a:r>
            <a:r>
              <a:rPr lang="en-IN" sz="1800" dirty="0" smtClean="0"/>
              <a:t> , payment and policy.</a:t>
            </a:r>
          </a:p>
        </p:txBody>
      </p:sp>
      <p:pic>
        <p:nvPicPr>
          <p:cNvPr id="4" name="Picture 3"/>
          <p:cNvPicPr>
            <a:picLocks noChangeAspect="1"/>
          </p:cNvPicPr>
          <p:nvPr/>
        </p:nvPicPr>
        <p:blipFill rotWithShape="1">
          <a:blip r:embed="rId2"/>
          <a:srcRect l="37178" t="9171" r="38228" b="5315"/>
          <a:stretch/>
        </p:blipFill>
        <p:spPr>
          <a:xfrm>
            <a:off x="1635760" y="3197962"/>
            <a:ext cx="1789139" cy="3497478"/>
          </a:xfrm>
          <a:prstGeom prst="rect">
            <a:avLst/>
          </a:prstGeom>
        </p:spPr>
      </p:pic>
      <p:pic>
        <p:nvPicPr>
          <p:cNvPr id="5" name="Picture 4"/>
          <p:cNvPicPr>
            <a:picLocks noChangeAspect="1"/>
          </p:cNvPicPr>
          <p:nvPr/>
        </p:nvPicPr>
        <p:blipFill rotWithShape="1">
          <a:blip r:embed="rId3"/>
          <a:srcRect t="9517" b="5241"/>
          <a:stretch/>
        </p:blipFill>
        <p:spPr>
          <a:xfrm>
            <a:off x="5117851" y="3197962"/>
            <a:ext cx="6562726" cy="3497478"/>
          </a:xfrm>
          <a:prstGeom prst="rect">
            <a:avLst/>
          </a:prstGeom>
        </p:spPr>
      </p:pic>
    </p:spTree>
    <p:extLst>
      <p:ext uri="{BB962C8B-B14F-4D97-AF65-F5344CB8AC3E}">
        <p14:creationId xmlns:p14="http://schemas.microsoft.com/office/powerpoint/2010/main" val="1322797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582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Insurance Management System Under Dr. Mamatha H R</vt:lpstr>
      <vt:lpstr>Abstract</vt:lpstr>
      <vt:lpstr>Case Study</vt:lpstr>
      <vt:lpstr>Registration of User</vt:lpstr>
      <vt:lpstr>PowerPoint Presentation</vt:lpstr>
      <vt:lpstr>Registration of Agent </vt:lpstr>
      <vt:lpstr>Plan Nav(complex query)</vt:lpstr>
      <vt:lpstr>PowerPoint Presentation</vt:lpstr>
      <vt:lpstr>Buy Policies (complex query)</vt:lpstr>
      <vt:lpstr>Best Employee (complex query)</vt:lpstr>
      <vt:lpstr>Premium Payment (complex)</vt:lpstr>
      <vt:lpstr>Problems with DB and Solution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Raj</dc:creator>
  <cp:lastModifiedBy>Tushar Raj</cp:lastModifiedBy>
  <cp:revision>19</cp:revision>
  <dcterms:created xsi:type="dcterms:W3CDTF">2019-04-22T12:55:06Z</dcterms:created>
  <dcterms:modified xsi:type="dcterms:W3CDTF">2019-04-26T09:46:40Z</dcterms:modified>
</cp:coreProperties>
</file>