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0550"/>
            <a:ext cx="4532000" cy="3702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671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57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64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77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88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14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190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be78eb50_0_2:notes"/>
          <p:cNvSpPr txBox="1">
            <a:spLocks noGrp="1"/>
          </p:cNvSpPr>
          <p:nvPr>
            <p:ph type="body" idx="1"/>
          </p:nvPr>
        </p:nvSpPr>
        <p:spPr>
          <a:xfrm>
            <a:off x="679750" y="4690250"/>
            <a:ext cx="54381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2be78eb5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1333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0400" y="4690800"/>
            <a:ext cx="5437080" cy="44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/>
          <p:nvPr/>
        </p:nvSpPr>
        <p:spPr>
          <a:xfrm>
            <a:off x="3849840" y="937836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21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0400" y="4690800"/>
            <a:ext cx="5437080" cy="44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/>
          <p:nvPr/>
        </p:nvSpPr>
        <p:spPr>
          <a:xfrm>
            <a:off x="3849840" y="937836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50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0400" y="4690800"/>
            <a:ext cx="5437080" cy="44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/>
          <p:nvPr/>
        </p:nvSpPr>
        <p:spPr>
          <a:xfrm>
            <a:off x="3849840" y="937836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715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-35280"/>
            <a:ext cx="9142920" cy="6933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152280"/>
            <a:ext cx="1446840" cy="1199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79640" y="138600"/>
            <a:ext cx="867600" cy="97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702520" y="103320"/>
            <a:ext cx="1620000" cy="98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323600" y="106560"/>
            <a:ext cx="1618920" cy="98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923800" y="117000"/>
            <a:ext cx="1618920" cy="98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524000" y="111960"/>
            <a:ext cx="1618920" cy="98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219320" y="102240"/>
            <a:ext cx="1618920" cy="98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530120" y="1600200"/>
            <a:ext cx="1599120" cy="5126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267480" y="1891800"/>
            <a:ext cx="8299800" cy="113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Knowledge Management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</a:t>
            </a:r>
            <a:r>
              <a:rPr lang="en-IN" sz="3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42</a:t>
            </a: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68" name="Google Shape;68;p14"/>
          <p:cNvSpPr/>
          <p:nvPr/>
        </p:nvSpPr>
        <p:spPr>
          <a:xfrm>
            <a:off x="411480" y="3528000"/>
            <a:ext cx="8457120" cy="210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</a:t>
            </a:r>
            <a:r>
              <a:rPr lang="en-IN" sz="2000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Library Management System</a:t>
            </a:r>
            <a:endParaRPr dirty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 Dr. Jayashree             </a:t>
            </a:r>
            <a:endParaRPr dirty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</a:t>
            </a:r>
            <a:r>
              <a:rPr lang="en-IN" sz="2000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Tushar Raj</a:t>
            </a:r>
            <a:r>
              <a:rPr lang="en-IN" sz="2000" b="0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N" sz="2000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IN" sz="2000" dirty="0" smtClean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PES1201700221</a:t>
            </a:r>
            <a:endParaRPr lang="en-IN" sz="20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		   Aditya Sivaram - PES1201700012</a:t>
            </a:r>
            <a:endParaRPr sz="20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		   Sudarshan - PES1201700044</a:t>
            </a:r>
            <a:endParaRPr sz="20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         Anirudh - PES1201700659</a:t>
            </a:r>
            <a:endParaRPr sz="20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2847600" y="3352680"/>
            <a:ext cx="2922840" cy="70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523880" y="1581120"/>
            <a:ext cx="7619040" cy="3528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666880" y="1143000"/>
            <a:ext cx="647604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Abstract and Scope 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80379" y="1909656"/>
            <a:ext cx="7373400" cy="390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i="1" u="sng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Library Management System: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To build a library management which contains two login :- student and admin(librarian).</a:t>
            </a:r>
          </a:p>
          <a:p>
            <a:pPr marL="480060" lvl="1" indent="-24003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Searching of books</a:t>
            </a:r>
          </a:p>
          <a:p>
            <a:pPr marL="480060" lvl="1" indent="-24003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Issuing and returning books</a:t>
            </a:r>
          </a:p>
          <a:p>
            <a:pPr marL="480060" lvl="1" indent="-24003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Users can see the current status of their issue along with the return dates.</a:t>
            </a:r>
            <a:endParaRPr lang="en-US" sz="1800" dirty="0">
              <a:solidFill>
                <a:schemeClr val="bg2"/>
              </a:solidFill>
            </a:endParaRPr>
          </a:p>
          <a:p>
            <a:pPr marL="480060" lvl="1" indent="-24003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Librarian can read information about any </a:t>
            </a:r>
            <a:r>
              <a:rPr lang="en-US" sz="1800" dirty="0" smtClean="0">
                <a:solidFill>
                  <a:schemeClr val="bg2"/>
                </a:solidFill>
              </a:rPr>
              <a:t>member</a:t>
            </a:r>
          </a:p>
          <a:p>
            <a:pPr marL="480060" lvl="1" indent="-24003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bg2"/>
                </a:solidFill>
              </a:rPr>
              <a:t>The books have been categorized for better </a:t>
            </a:r>
            <a:r>
              <a:rPr lang="en-US" sz="1800" dirty="0" err="1" smtClean="0">
                <a:solidFill>
                  <a:schemeClr val="bg2"/>
                </a:solidFill>
              </a:rPr>
              <a:t>maintainance</a:t>
            </a:r>
            <a:r>
              <a:rPr lang="en-US" sz="1800" dirty="0" smtClean="0">
                <a:solidFill>
                  <a:schemeClr val="bg2"/>
                </a:solidFill>
              </a:rPr>
              <a:t>.</a:t>
            </a:r>
            <a:endParaRPr lang="en-US" sz="1800" dirty="0">
              <a:solidFill>
                <a:schemeClr val="bg2"/>
              </a:solidFill>
            </a:endParaRPr>
          </a:p>
          <a:p>
            <a:pPr marL="480060" lvl="1" indent="-24003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Librarian can track the books issued by a particular student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000" i="1" u="sng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1523880" y="1581120"/>
            <a:ext cx="7619040" cy="3528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666880" y="1143000"/>
            <a:ext cx="647604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24225" y="1616390"/>
            <a:ext cx="737340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2A258A5-F7DD-4C96-B19E-FBD4849EA74B}"/>
              </a:ext>
            </a:extLst>
          </p:cNvPr>
          <p:cNvSpPr txBox="1"/>
          <p:nvPr/>
        </p:nvSpPr>
        <p:spPr>
          <a:xfrm>
            <a:off x="235670" y="2158738"/>
            <a:ext cx="7261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As this is a library management system, it was designed keeping in mind the necessary functionality of a library.</a:t>
            </a:r>
          </a:p>
          <a:p>
            <a:r>
              <a:rPr lang="en-US" sz="1800" dirty="0">
                <a:solidFill>
                  <a:schemeClr val="bg2"/>
                </a:solidFill>
              </a:rPr>
              <a:t>All the required features such as login, signup, book search</a:t>
            </a:r>
            <a:r>
              <a:rPr lang="en-US" sz="1800" dirty="0" smtClean="0">
                <a:solidFill>
                  <a:schemeClr val="bg2"/>
                </a:solidFill>
              </a:rPr>
              <a:t>, book catalogue, </a:t>
            </a:r>
            <a:r>
              <a:rPr lang="en-US" sz="1800" dirty="0">
                <a:solidFill>
                  <a:schemeClr val="bg2"/>
                </a:solidFill>
              </a:rPr>
              <a:t>late fine </a:t>
            </a:r>
            <a:r>
              <a:rPr lang="en-US" sz="1800" dirty="0" smtClean="0">
                <a:solidFill>
                  <a:schemeClr val="bg2"/>
                </a:solidFill>
              </a:rPr>
              <a:t>etc., </a:t>
            </a:r>
            <a:r>
              <a:rPr lang="en-US" sz="1800" dirty="0">
                <a:solidFill>
                  <a:schemeClr val="bg2"/>
                </a:solidFill>
              </a:rPr>
              <a:t>are provided.</a:t>
            </a:r>
          </a:p>
          <a:p>
            <a:endParaRPr lang="en-US" sz="1800" dirty="0">
              <a:solidFill>
                <a:schemeClr val="bg2"/>
              </a:solidFill>
            </a:endParaRPr>
          </a:p>
          <a:p>
            <a:r>
              <a:rPr lang="en-US" sz="1800" dirty="0">
                <a:solidFill>
                  <a:schemeClr val="bg2"/>
                </a:solidFill>
              </a:rPr>
              <a:t>An easy to use and </a:t>
            </a:r>
            <a:r>
              <a:rPr lang="en-US" sz="1800" dirty="0" smtClean="0">
                <a:solidFill>
                  <a:schemeClr val="bg2"/>
                </a:solidFill>
              </a:rPr>
              <a:t>understandable </a:t>
            </a:r>
            <a:r>
              <a:rPr lang="en-US" sz="1800" dirty="0">
                <a:solidFill>
                  <a:schemeClr val="bg2"/>
                </a:solidFill>
              </a:rPr>
              <a:t>UI has been </a:t>
            </a:r>
            <a:r>
              <a:rPr lang="en-US" sz="1800" dirty="0" smtClean="0">
                <a:solidFill>
                  <a:schemeClr val="bg2"/>
                </a:solidFill>
              </a:rPr>
              <a:t>created </a:t>
            </a:r>
            <a:r>
              <a:rPr lang="en-US" sz="1800" dirty="0">
                <a:solidFill>
                  <a:schemeClr val="bg2"/>
                </a:solidFill>
              </a:rPr>
              <a:t>that </a:t>
            </a:r>
            <a:r>
              <a:rPr lang="en-US" sz="1800" dirty="0" smtClean="0">
                <a:solidFill>
                  <a:schemeClr val="bg2"/>
                </a:solidFill>
              </a:rPr>
              <a:t>allows </a:t>
            </a:r>
            <a:r>
              <a:rPr lang="en-US" sz="1800" dirty="0">
                <a:solidFill>
                  <a:schemeClr val="bg2"/>
                </a:solidFill>
              </a:rPr>
              <a:t>the user to make maximum use of the features</a:t>
            </a:r>
            <a:r>
              <a:rPr lang="en-US" sz="1800" dirty="0" smtClean="0">
                <a:solidFill>
                  <a:schemeClr val="bg2"/>
                </a:solidFill>
              </a:rPr>
              <a:t>.</a:t>
            </a:r>
          </a:p>
          <a:p>
            <a:endParaRPr lang="en-US" sz="1800" dirty="0">
              <a:solidFill>
                <a:schemeClr val="bg2"/>
              </a:solidFill>
            </a:endParaRPr>
          </a:p>
          <a:p>
            <a:r>
              <a:rPr lang="en-US" sz="1800" dirty="0" smtClean="0">
                <a:solidFill>
                  <a:schemeClr val="bg2"/>
                </a:solidFill>
              </a:rPr>
              <a:t>Basically it is a core knowledge managing app that collects data and organizes it to make the library data maintainable.</a:t>
            </a:r>
            <a:endParaRPr lang="en-IN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184400" y="1143000"/>
            <a:ext cx="795852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Knowledge Management concepts used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94267" y="1760745"/>
            <a:ext cx="7362677" cy="166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</a:pPr>
            <a:endParaRPr sz="1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lang="en-IN" sz="1800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Tacit to explicit knowledge collection</a:t>
            </a:r>
            <a:endParaRPr sz="1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lang="en-IN" sz="1800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Explicit to explicit knowledge collection</a:t>
            </a: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endParaRPr lang="en-IN" sz="1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</a:pPr>
            <a:r>
              <a:rPr lang="en-IN" sz="1800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9C7072-C585-4F0A-9900-21862EFB00FC}"/>
              </a:ext>
            </a:extLst>
          </p:cNvPr>
          <p:cNvSpPr txBox="1"/>
          <p:nvPr/>
        </p:nvSpPr>
        <p:spPr>
          <a:xfrm>
            <a:off x="320512" y="3111320"/>
            <a:ext cx="598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Trebuchet MS" panose="020B0603020202020204" pitchFamily="34" charset="0"/>
              </a:rPr>
              <a:t>Process Map:</a:t>
            </a:r>
          </a:p>
          <a:p>
            <a:endParaRPr lang="en-IN" sz="1800" dirty="0">
              <a:solidFill>
                <a:schemeClr val="bg2"/>
              </a:solidFill>
              <a:latin typeface="Trebuchet MS" panose="020B0603020202020204" pitchFamily="34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Trebuchet MS" panose="020B0603020202020204" pitchFamily="34" charset="0"/>
              </a:rPr>
              <a:t>Capturing-&gt;Organizing-&gt;Refining-&gt;Transfer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371600" y="1143000"/>
            <a:ext cx="777132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Description/UI Design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43647" y="2121325"/>
            <a:ext cx="4092300" cy="16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" r="8754" b="15815"/>
          <a:stretch/>
        </p:blipFill>
        <p:spPr>
          <a:xfrm>
            <a:off x="0" y="1616760"/>
            <a:ext cx="5038344" cy="2867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 r="8500"/>
          <a:stretch/>
        </p:blipFill>
        <p:spPr>
          <a:xfrm>
            <a:off x="0" y="4471592"/>
            <a:ext cx="3355848" cy="22579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8072" y="1929343"/>
            <a:ext cx="2371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Landing page of our Library</a:t>
            </a:r>
          </a:p>
          <a:p>
            <a:r>
              <a:rPr lang="en-IN" dirty="0" smtClean="0"/>
              <a:t>Management</a:t>
            </a:r>
          </a:p>
          <a:p>
            <a:r>
              <a:rPr lang="en-IN" dirty="0" smtClean="0"/>
              <a:t>App.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493008" y="5316012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Login page for librarians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1523880" y="1581120"/>
            <a:ext cx="7619100" cy="357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371600" y="1143000"/>
            <a:ext cx="77712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Description/UI Design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43647" y="2121325"/>
            <a:ext cx="4092300" cy="16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3" r="3876" b="44483"/>
          <a:stretch/>
        </p:blipFill>
        <p:spPr>
          <a:xfrm>
            <a:off x="0" y="1638651"/>
            <a:ext cx="7516368" cy="26582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" r="9594" b="67067"/>
          <a:stretch/>
        </p:blipFill>
        <p:spPr>
          <a:xfrm>
            <a:off x="0" y="4669844"/>
            <a:ext cx="7470648" cy="1693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647" y="4329482"/>
            <a:ext cx="397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Book categorization for easy management.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43647" y="6396355"/>
            <a:ext cx="5137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GUI based edit delete buttons for maintaining details of a user.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371600" y="1143000"/>
            <a:ext cx="777132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09256" y="2265192"/>
            <a:ext cx="6862680" cy="3480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i="1" u="sng" dirty="0" smtClean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Backend:</a:t>
            </a:r>
            <a:endParaRPr lang="en-IN" sz="2800" i="1" u="sng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u="sng" dirty="0" smtClean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endParaRPr sz="2800" u="sng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i="1" u="sng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Frontend: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i="1" u="sng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i="1" u="sng" dirty="0" smtClean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i="1" u="sng" dirty="0" smtClean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2800" i="1" u="sng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/>
            <a:r>
              <a:rPr lang="en-IN" sz="2800" i="1" u="sng" dirty="0" smtClean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Database:</a:t>
            </a:r>
            <a:endParaRPr lang="en-IN" sz="2800" i="1" u="sng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800" i="1" u="sng" dirty="0" smtClean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endParaRPr lang="en-IN" sz="2800" i="1" u="sng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1371600" y="1143000"/>
            <a:ext cx="777132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So far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518400" y="1828800"/>
            <a:ext cx="6862680" cy="326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created a fully functional website that provides the functionality of a library management system.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We researched on what features would be needed and then included them in the system</a:t>
            </a:r>
            <a:endParaRPr sz="1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1909820" y="2698816"/>
            <a:ext cx="4311000" cy="20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i="0" u="none" strike="noStrike" cap="none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</a:t>
            </a:r>
            <a:endParaRPr sz="4800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287</Words>
  <Application>Microsoft Office PowerPoint</Application>
  <PresentationFormat>On-screen Show (4:3)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SIVARAM</dc:creator>
  <cp:lastModifiedBy>Tushar Raj</cp:lastModifiedBy>
  <cp:revision>21</cp:revision>
  <dcterms:modified xsi:type="dcterms:W3CDTF">2020-04-27T09:14:22Z</dcterms:modified>
</cp:coreProperties>
</file>