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C1CF1-EC71-4C40-B62B-62643EEA3559}" v="2" dt="2021-04-27T09:31:35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Swistak" userId="191963e6660c0878" providerId="LiveId" clId="{7D3C1CF1-EC71-4C40-B62B-62643EEA3559}"/>
    <pc:docChg chg="custSel addSld modSld">
      <pc:chgData name="Ethan Swistak" userId="191963e6660c0878" providerId="LiveId" clId="{7D3C1CF1-EC71-4C40-B62B-62643EEA3559}" dt="2021-04-27T10:01:16.400" v="2074" actId="20577"/>
      <pc:docMkLst>
        <pc:docMk/>
      </pc:docMkLst>
      <pc:sldChg chg="addSp delSp modSp new mod">
        <pc:chgData name="Ethan Swistak" userId="191963e6660c0878" providerId="LiveId" clId="{7D3C1CF1-EC71-4C40-B62B-62643EEA3559}" dt="2021-04-27T09:57:16.795" v="2071" actId="20577"/>
        <pc:sldMkLst>
          <pc:docMk/>
          <pc:sldMk cId="2314400401" sldId="256"/>
        </pc:sldMkLst>
        <pc:spChg chg="mod">
          <ac:chgData name="Ethan Swistak" userId="191963e6660c0878" providerId="LiveId" clId="{7D3C1CF1-EC71-4C40-B62B-62643EEA3559}" dt="2021-04-27T09:41:42.287" v="1210" actId="20577"/>
          <ac:spMkLst>
            <pc:docMk/>
            <pc:sldMk cId="2314400401" sldId="256"/>
            <ac:spMk id="2" creationId="{855B8A25-6F4E-42D0-9558-CB80504467CE}"/>
          </ac:spMkLst>
        </pc:spChg>
        <pc:spChg chg="del">
          <ac:chgData name="Ethan Swistak" userId="191963e6660c0878" providerId="LiveId" clId="{7D3C1CF1-EC71-4C40-B62B-62643EEA3559}" dt="2021-04-27T09:25:04.154" v="32" actId="22"/>
          <ac:spMkLst>
            <pc:docMk/>
            <pc:sldMk cId="2314400401" sldId="256"/>
            <ac:spMk id="3" creationId="{117DBB8E-2234-45C4-9561-B01CE67DADDB}"/>
          </ac:spMkLst>
        </pc:spChg>
        <pc:spChg chg="add mod">
          <ac:chgData name="Ethan Swistak" userId="191963e6660c0878" providerId="LiveId" clId="{7D3C1CF1-EC71-4C40-B62B-62643EEA3559}" dt="2021-04-27T09:29:24.146" v="446" actId="20577"/>
          <ac:spMkLst>
            <pc:docMk/>
            <pc:sldMk cId="2314400401" sldId="256"/>
            <ac:spMk id="6" creationId="{1A49BE1B-AB58-42BF-B666-F323DBFEFA25}"/>
          </ac:spMkLst>
        </pc:spChg>
        <pc:spChg chg="add mod">
          <ac:chgData name="Ethan Swistak" userId="191963e6660c0878" providerId="LiveId" clId="{7D3C1CF1-EC71-4C40-B62B-62643EEA3559}" dt="2021-04-27T09:57:16.795" v="2071" actId="20577"/>
          <ac:spMkLst>
            <pc:docMk/>
            <pc:sldMk cId="2314400401" sldId="256"/>
            <ac:spMk id="7" creationId="{66E6932E-8096-4D35-A457-DF66DBC5AFF3}"/>
          </ac:spMkLst>
        </pc:spChg>
        <pc:picChg chg="add mod ord">
          <ac:chgData name="Ethan Swistak" userId="191963e6660c0878" providerId="LiveId" clId="{7D3C1CF1-EC71-4C40-B62B-62643EEA3559}" dt="2021-04-27T09:25:10.032" v="33" actId="1076"/>
          <ac:picMkLst>
            <pc:docMk/>
            <pc:sldMk cId="2314400401" sldId="256"/>
            <ac:picMk id="5" creationId="{A4F38162-87C2-4E40-90B5-C883D7753C2E}"/>
          </ac:picMkLst>
        </pc:picChg>
      </pc:sldChg>
      <pc:sldChg chg="modSp new mod">
        <pc:chgData name="Ethan Swistak" userId="191963e6660c0878" providerId="LiveId" clId="{7D3C1CF1-EC71-4C40-B62B-62643EEA3559}" dt="2021-04-27T10:01:16.400" v="2074" actId="20577"/>
        <pc:sldMkLst>
          <pc:docMk/>
          <pc:sldMk cId="4279615465" sldId="257"/>
        </pc:sldMkLst>
        <pc:spChg chg="mod">
          <ac:chgData name="Ethan Swistak" userId="191963e6660c0878" providerId="LiveId" clId="{7D3C1CF1-EC71-4C40-B62B-62643EEA3559}" dt="2021-04-27T09:48:40.124" v="1356" actId="20577"/>
          <ac:spMkLst>
            <pc:docMk/>
            <pc:sldMk cId="4279615465" sldId="257"/>
            <ac:spMk id="2" creationId="{31A13391-A51A-4660-A159-7AC3ABFC0FFE}"/>
          </ac:spMkLst>
        </pc:spChg>
        <pc:spChg chg="mod">
          <ac:chgData name="Ethan Swistak" userId="191963e6660c0878" providerId="LiveId" clId="{7D3C1CF1-EC71-4C40-B62B-62643EEA3559}" dt="2021-04-27T10:01:16.400" v="2074" actId="20577"/>
          <ac:spMkLst>
            <pc:docMk/>
            <pc:sldMk cId="4279615465" sldId="257"/>
            <ac:spMk id="3" creationId="{3BD374A2-16EA-4BB6-8C4C-5363D4C965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7329-7D32-494D-9C3E-9C69102EA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507B3-E499-4B48-A44F-F656EB972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75A5F-BBF2-47DD-804E-5B503456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2D61-A313-434C-BE9E-43EF256C32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4A5B-9C7D-4752-8CF7-76DDCEB0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56C8-9F84-494D-9EC8-186E1308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4E5-73CA-42D4-AED0-F2FC3641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4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E439-06A0-4386-8CF3-E8A6C4A7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5C8E1-2821-422A-A139-E2AA0F26E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AAAC4-5635-403E-BF1F-EC2048B4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2D61-A313-434C-BE9E-43EF256C32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96EA4-1CE9-4A50-980C-971035DD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15DA7-3328-4178-9E10-671DB3E9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4E5-73CA-42D4-AED0-F2FC3641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2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4DE27-D804-4E83-BC1A-44B66A118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AF373-6888-4761-AD50-F53F68602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7F53-E507-4A46-868B-9CD1BF94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2D61-A313-434C-BE9E-43EF256C32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7F5A-D907-4B9C-973C-B79BC515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29FA-9CF3-441E-B953-705C01A7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4E5-73CA-42D4-AED0-F2FC3641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0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EC1D-7AC4-4740-8BB9-7305B304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1186-5E79-49AB-8B88-538BD2003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7BC07-F7E6-4428-9C88-A6FB57E1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2D61-A313-434C-BE9E-43EF256C32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90C92-E3A4-4020-B0AD-553770FF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FF3A0-8366-4F31-B43C-C01FC52F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4E5-73CA-42D4-AED0-F2FC3641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5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FF60-C366-4CC7-BB85-256D6752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FBE79-4D4F-4E99-8C51-AA540D16A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12954-E52A-4FC7-9046-753F913C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2D61-A313-434C-BE9E-43EF256C32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9B29-AC04-412C-8B53-A117BDCE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83153-DBAA-4275-86B9-9B4A291E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4E5-73CA-42D4-AED0-F2FC3641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3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2E6D-08C4-4EB6-8FE5-84B29388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EE60E-D8A4-42C4-A23C-D6BBAC92A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F4C70-73D3-48F8-ACCF-BCCCC57FB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4AB77-08D0-4864-8823-E1FE1C3C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2D61-A313-434C-BE9E-43EF256C32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F9AC4-7D36-4002-AB6F-5894CD5B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929B9-309A-4756-B39B-677A640E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4E5-73CA-42D4-AED0-F2FC3641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8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8889-6180-408F-9829-FF72AABC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B2BE-9503-4C55-9002-8A02717F2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27663-98AA-4DD1-B859-D8B846AA4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43FA2-7508-44DF-AE75-556B1A40A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E7299-984B-4F7E-88C4-67E0A6987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4AA47-55E1-4E2B-9AF0-77AAF56F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2D61-A313-434C-BE9E-43EF256C32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29353-3061-4CB0-A750-42AD6C27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58A61-43F8-4CFE-84B6-C287000D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4E5-73CA-42D4-AED0-F2FC3641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6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6EF6-E58E-4894-A4D6-78A0F228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822C8-4608-4A2D-BEEB-F590ED7E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2D61-A313-434C-BE9E-43EF256C32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C6E96-1506-4A67-9389-27533C76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891BB-012A-487E-8891-4316BF7E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4E5-73CA-42D4-AED0-F2FC3641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5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4C1D5-D454-4F78-9E1A-41DDA690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2D61-A313-434C-BE9E-43EF256C32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E835A-5BEB-4F77-882E-620354C5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F612D-392F-48D0-A0DE-25B06274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4E5-73CA-42D4-AED0-F2FC3641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2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6043-688E-4AA2-ADA9-268115B4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D8B56-3DCA-4462-AF9F-B43E4CE6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BC29A-BD40-4C77-9885-EFC8C3E05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C10E1-D0F9-4577-8E59-A1BD7E87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2D61-A313-434C-BE9E-43EF256C32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4F405-E31E-4726-8C3F-9B761201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002A6-1BAB-46A6-A17E-1CEEE15B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4E5-73CA-42D4-AED0-F2FC3641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0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2BAF-920C-4F16-91AC-60587B93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5BECF-A414-489D-83FF-441C5F6BD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2C637-1FF8-4334-B205-7D74C6085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C725B-E5E0-4A0E-AC9C-A8448344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2D61-A313-434C-BE9E-43EF256C32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86FC3-862D-484C-B1B2-FF596880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F6908-90F9-4168-91CE-5C1F71D2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4E5-73CA-42D4-AED0-F2FC3641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04724-3732-4BC5-A69A-44B74A48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0CF56-0522-4192-A314-8A547FD0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D824A-8086-46BD-8287-78FD0CF97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2D61-A313-434C-BE9E-43EF256C32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3EA08-4D4B-44C4-94C2-B1DD35C44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2D4B-F8F4-41E8-99C6-A7469789F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74E5-73CA-42D4-AED0-F2FC3641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8A25-6F4E-42D0-9558-CB805044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 Sequence Memory – Simplest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38162-87C2-4E40-90B5-C883D7753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67" y="1690688"/>
            <a:ext cx="7163800" cy="21720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49BE1B-AB58-42BF-B666-F323DBFEFA25}"/>
              </a:ext>
            </a:extLst>
          </p:cNvPr>
          <p:cNvSpPr txBox="1"/>
          <p:nvPr/>
        </p:nvSpPr>
        <p:spPr>
          <a:xfrm>
            <a:off x="914400" y="4055533"/>
            <a:ext cx="652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Activated Neurons put laterally connected neurons into a predictive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Neurons compete to be first active in a cortical column, inhibiting other neurons in column, predictive Neurons have advantage.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Lateral connections are strengthened with successful predictions(</a:t>
            </a:r>
            <a:r>
              <a:rPr lang="en-US" dirty="0" err="1"/>
              <a:t>Hebian</a:t>
            </a:r>
            <a:r>
              <a:rPr lang="en-US" dirty="0"/>
              <a:t> Learning)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Columns allow HTM to represent different objects in different contexts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6932E-8096-4D35-A457-DF66DBC5AFF3}"/>
              </a:ext>
            </a:extLst>
          </p:cNvPr>
          <p:cNvSpPr txBox="1"/>
          <p:nvPr/>
        </p:nvSpPr>
        <p:spPr>
          <a:xfrm>
            <a:off x="7772400" y="1883530"/>
            <a:ext cx="393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 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needs to be converted to a Sparse Distributed Representation(SDR)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Spatial Pooler needs to enforce a desired sparsity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Temporal Pooler controls connectivity values of synapses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Several “tricks” to achieving better predictions:</a:t>
            </a:r>
          </a:p>
          <a:p>
            <a:endParaRPr lang="en-US" sz="1200" dirty="0"/>
          </a:p>
          <a:p>
            <a:r>
              <a:rPr lang="en-US" sz="1200" dirty="0"/>
              <a:t>Boosting – strengthens synapses for </a:t>
            </a:r>
            <a:r>
              <a:rPr lang="en-US" sz="1200" dirty="0" err="1"/>
              <a:t>underconnected</a:t>
            </a:r>
            <a:r>
              <a:rPr lang="en-US" sz="1200" dirty="0"/>
              <a:t> neurons</a:t>
            </a:r>
          </a:p>
          <a:p>
            <a:r>
              <a:rPr lang="en-US" sz="1200" dirty="0"/>
              <a:t>Sparse Encoding – Capacity and Variance can be adjusted based on how data is converted to SDRs(better noise tolerance vs more selective)</a:t>
            </a:r>
          </a:p>
          <a:p>
            <a:r>
              <a:rPr lang="en-US" sz="1200" dirty="0"/>
              <a:t>Hierarchy – Multiple data streams can be combined and predicted at a higher level through same mechanism</a:t>
            </a:r>
          </a:p>
        </p:txBody>
      </p:sp>
    </p:spTree>
    <p:extLst>
      <p:ext uri="{BB962C8B-B14F-4D97-AF65-F5344CB8AC3E}">
        <p14:creationId xmlns:p14="http://schemas.microsoft.com/office/powerpoint/2010/main" val="231440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3391-A51A-4660-A159-7AC3ABFC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 – Simplest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374A2-16EA-4BB6-8C4C-5363D4C96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 models typically utilize a binary classification(anomaly vs not anomaly) based on training data.</a:t>
            </a:r>
          </a:p>
          <a:p>
            <a:r>
              <a:rPr lang="en-US" dirty="0"/>
              <a:t>HTM computes an “anomaly likelihood” score based on how predictable past inputs were.</a:t>
            </a:r>
          </a:p>
          <a:p>
            <a:pPr lvl="1"/>
            <a:r>
              <a:rPr lang="en-US" dirty="0"/>
              <a:t>Advantage – HTM can learn on real-time data in an unsupervised manner, without any prior expectation on what an anomaly is.</a:t>
            </a:r>
          </a:p>
          <a:p>
            <a:pPr lvl="1"/>
            <a:r>
              <a:rPr lang="en-US" dirty="0"/>
              <a:t>Disadvantage – Requires an anomaly free learning period to establish a baseline.</a:t>
            </a:r>
          </a:p>
        </p:txBody>
      </p:sp>
    </p:spTree>
    <p:extLst>
      <p:ext uri="{BB962C8B-B14F-4D97-AF65-F5344CB8AC3E}">
        <p14:creationId xmlns:p14="http://schemas.microsoft.com/office/powerpoint/2010/main" val="427961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HTM Sequence Memory – Simplest Model</vt:lpstr>
      <vt:lpstr>Anomaly Detection – Simplest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 Sequence Memory – Simplest Model</dc:title>
  <dc:creator>Ethan Swistak</dc:creator>
  <cp:lastModifiedBy>Ethan Swistak</cp:lastModifiedBy>
  <cp:revision>1</cp:revision>
  <dcterms:created xsi:type="dcterms:W3CDTF">2021-04-27T09:23:27Z</dcterms:created>
  <dcterms:modified xsi:type="dcterms:W3CDTF">2021-04-27T10:01:49Z</dcterms:modified>
</cp:coreProperties>
</file>