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6B4DA-DBC6-4FA0-8ED3-3BB829903775}" v="3" dt="2021-05-03T07:47:34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6616B4DA-DBC6-4FA0-8ED3-3BB829903775}"/>
    <pc:docChg chg="custSel addSld delSld modSld sldOrd">
      <pc:chgData name="Ethan Swistak" userId="191963e6660c0878" providerId="LiveId" clId="{6616B4DA-DBC6-4FA0-8ED3-3BB829903775}" dt="2021-05-03T08:36:44.396" v="1583" actId="20577"/>
      <pc:docMkLst>
        <pc:docMk/>
      </pc:docMkLst>
      <pc:sldChg chg="addSp delSp modSp new mod">
        <pc:chgData name="Ethan Swistak" userId="191963e6660c0878" providerId="LiveId" clId="{6616B4DA-DBC6-4FA0-8ED3-3BB829903775}" dt="2021-05-03T08:01:54.742" v="1508" actId="20577"/>
        <pc:sldMkLst>
          <pc:docMk/>
          <pc:sldMk cId="697032872" sldId="256"/>
        </pc:sldMkLst>
        <pc:spChg chg="mod">
          <ac:chgData name="Ethan Swistak" userId="191963e6660c0878" providerId="LiveId" clId="{6616B4DA-DBC6-4FA0-8ED3-3BB829903775}" dt="2021-05-03T07:47:34.534" v="909"/>
          <ac:spMkLst>
            <pc:docMk/>
            <pc:sldMk cId="697032872" sldId="256"/>
            <ac:spMk id="2" creationId="{4E3EFD96-76C1-4B01-8B80-F5A7C9E5A314}"/>
          </ac:spMkLst>
        </pc:spChg>
        <pc:spChg chg="del mod">
          <ac:chgData name="Ethan Swistak" userId="191963e6660c0878" providerId="LiveId" clId="{6616B4DA-DBC6-4FA0-8ED3-3BB829903775}" dt="2021-05-03T07:32:23.353" v="2" actId="22"/>
          <ac:spMkLst>
            <pc:docMk/>
            <pc:sldMk cId="697032872" sldId="256"/>
            <ac:spMk id="3" creationId="{D8EC2EB5-71AF-4F8F-A88C-C3358DC46EE0}"/>
          </ac:spMkLst>
        </pc:spChg>
        <pc:spChg chg="add del mod">
          <ac:chgData name="Ethan Swistak" userId="191963e6660c0878" providerId="LiveId" clId="{6616B4DA-DBC6-4FA0-8ED3-3BB829903775}" dt="2021-05-03T07:33:28.853" v="4" actId="3680"/>
          <ac:spMkLst>
            <pc:docMk/>
            <pc:sldMk cId="697032872" sldId="256"/>
            <ac:spMk id="7" creationId="{5F35FA67-0B7D-4B85-82F6-3DC360E935DA}"/>
          </ac:spMkLst>
        </pc:spChg>
        <pc:graphicFrameChg chg="add mod ord modGraphic">
          <ac:chgData name="Ethan Swistak" userId="191963e6660c0878" providerId="LiveId" clId="{6616B4DA-DBC6-4FA0-8ED3-3BB829903775}" dt="2021-05-03T08:01:54.742" v="1508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  <pc:picChg chg="add del mod ord">
          <ac:chgData name="Ethan Swistak" userId="191963e6660c0878" providerId="LiveId" clId="{6616B4DA-DBC6-4FA0-8ED3-3BB829903775}" dt="2021-05-03T07:33:14.717" v="3" actId="478"/>
          <ac:picMkLst>
            <pc:docMk/>
            <pc:sldMk cId="697032872" sldId="256"/>
            <ac:picMk id="5" creationId="{E7999282-6C41-4155-BDB5-B5662CE92C2B}"/>
          </ac:picMkLst>
        </pc:picChg>
      </pc:sldChg>
      <pc:sldChg chg="addSp delSp modSp new mod ord setBg setClrOvrMap delDesignElem">
        <pc:chgData name="Ethan Swistak" userId="191963e6660c0878" providerId="LiveId" clId="{6616B4DA-DBC6-4FA0-8ED3-3BB829903775}" dt="2021-05-03T07:59:50.497" v="1507" actId="14100"/>
        <pc:sldMkLst>
          <pc:docMk/>
          <pc:sldMk cId="561410110" sldId="257"/>
        </pc:sldMkLst>
        <pc:spChg chg="mod">
          <ac:chgData name="Ethan Swistak" userId="191963e6660c0878" providerId="LiveId" clId="{6616B4DA-DBC6-4FA0-8ED3-3BB829903775}" dt="2021-05-03T07:47:25.555" v="908" actId="27636"/>
          <ac:spMkLst>
            <pc:docMk/>
            <pc:sldMk cId="561410110" sldId="257"/>
            <ac:spMk id="2" creationId="{214C3E40-D33D-4C24-8F77-F35DD416BE02}"/>
          </ac:spMkLst>
        </pc:spChg>
        <pc:spChg chg="mod">
          <ac:chgData name="Ethan Swistak" userId="191963e6660c0878" providerId="LiveId" clId="{6616B4DA-DBC6-4FA0-8ED3-3BB829903775}" dt="2021-05-03T07:59:50.497" v="1507" actId="14100"/>
          <ac:spMkLst>
            <pc:docMk/>
            <pc:sldMk cId="561410110" sldId="257"/>
            <ac:spMk id="3" creationId="{CA60FC03-D554-413E-A003-520208A5D69D}"/>
          </ac:spMkLst>
        </pc:spChg>
        <pc:spChg chg="add del">
          <ac:chgData name="Ethan Swistak" userId="191963e6660c0878" providerId="LiveId" clId="{6616B4DA-DBC6-4FA0-8ED3-3BB829903775}" dt="2021-05-03T07:47:25.004" v="907"/>
          <ac:spMkLst>
            <pc:docMk/>
            <pc:sldMk cId="561410110" sldId="257"/>
            <ac:spMk id="71" creationId="{0671A8AE-40A1-4631-A6B8-581AFF065482}"/>
          </ac:spMkLst>
        </pc:spChg>
        <pc:spChg chg="add del">
          <ac:chgData name="Ethan Swistak" userId="191963e6660c0878" providerId="LiveId" clId="{6616B4DA-DBC6-4FA0-8ED3-3BB829903775}" dt="2021-05-03T07:47:25.004" v="907"/>
          <ac:spMkLst>
            <pc:docMk/>
            <pc:sldMk cId="561410110" sldId="257"/>
            <ac:spMk id="73" creationId="{AB58EF07-17C2-48CF-ABB0-EEF1F17CB8F0}"/>
          </ac:spMkLst>
        </pc:spChg>
        <pc:spChg chg="add del">
          <ac:chgData name="Ethan Swistak" userId="191963e6660c0878" providerId="LiveId" clId="{6616B4DA-DBC6-4FA0-8ED3-3BB829903775}" dt="2021-05-03T07:47:25.004" v="907"/>
          <ac:spMkLst>
            <pc:docMk/>
            <pc:sldMk cId="561410110" sldId="257"/>
            <ac:spMk id="75" creationId="{AF2F604E-43BE-4DC3-B983-E071523364F8}"/>
          </ac:spMkLst>
        </pc:spChg>
        <pc:spChg chg="add del">
          <ac:chgData name="Ethan Swistak" userId="191963e6660c0878" providerId="LiveId" clId="{6616B4DA-DBC6-4FA0-8ED3-3BB829903775}" dt="2021-05-03T07:47:25.004" v="907"/>
          <ac:spMkLst>
            <pc:docMk/>
            <pc:sldMk cId="561410110" sldId="257"/>
            <ac:spMk id="77" creationId="{08C9B587-E65E-4B52-B37C-ABEBB6E87928}"/>
          </ac:spMkLst>
        </pc:spChg>
        <pc:picChg chg="add mod ord">
          <ac:chgData name="Ethan Swistak" userId="191963e6660c0878" providerId="LiveId" clId="{6616B4DA-DBC6-4FA0-8ED3-3BB829903775}" dt="2021-05-03T07:46:43.232" v="903" actId="26606"/>
          <ac:picMkLst>
            <pc:docMk/>
            <pc:sldMk cId="561410110" sldId="257"/>
            <ac:picMk id="1026" creationId="{D2B5DDC8-6CF9-406A-9DD1-FB3CEDCE305B}"/>
          </ac:picMkLst>
        </pc:picChg>
      </pc:sldChg>
      <pc:sldChg chg="new del">
        <pc:chgData name="Ethan Swistak" userId="191963e6660c0878" providerId="LiveId" clId="{6616B4DA-DBC6-4FA0-8ED3-3BB829903775}" dt="2021-05-03T07:43:09.003" v="770" actId="2696"/>
        <pc:sldMkLst>
          <pc:docMk/>
          <pc:sldMk cId="2637871580" sldId="257"/>
        </pc:sldMkLst>
      </pc:sldChg>
      <pc:sldChg chg="modSp new mod">
        <pc:chgData name="Ethan Swistak" userId="191963e6660c0878" providerId="LiveId" clId="{6616B4DA-DBC6-4FA0-8ED3-3BB829903775}" dt="2021-05-03T08:36:44.396" v="1583" actId="20577"/>
        <pc:sldMkLst>
          <pc:docMk/>
          <pc:sldMk cId="3263411276" sldId="258"/>
        </pc:sldMkLst>
        <pc:spChg chg="mod">
          <ac:chgData name="Ethan Swistak" userId="191963e6660c0878" providerId="LiveId" clId="{6616B4DA-DBC6-4FA0-8ED3-3BB829903775}" dt="2021-05-03T07:56:31.994" v="1466" actId="20577"/>
          <ac:spMkLst>
            <pc:docMk/>
            <pc:sldMk cId="3263411276" sldId="258"/>
            <ac:spMk id="2" creationId="{04B2C7B5-2BBF-44DB-8B38-5EAA22F15011}"/>
          </ac:spMkLst>
        </pc:spChg>
        <pc:spChg chg="mod">
          <ac:chgData name="Ethan Swistak" userId="191963e6660c0878" providerId="LiveId" clId="{6616B4DA-DBC6-4FA0-8ED3-3BB829903775}" dt="2021-05-03T08:36:44.396" v="1583" actId="20577"/>
          <ac:spMkLst>
            <pc:docMk/>
            <pc:sldMk cId="3263411276" sldId="258"/>
            <ac:spMk id="3" creationId="{6C336D69-3543-4D5C-B8D5-D24347E01D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706624"/>
              </p:ext>
            </p:extLst>
          </p:nvPr>
        </p:nvGraphicFramePr>
        <p:xfrm>
          <a:off x="1141411" y="2057401"/>
          <a:ext cx="990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Gathered prototype dataset.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Automated data generation process, possible to run 100’s of trials.(but we currently only have 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Performed some initial visualizations.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Tested HTM model on example dataset and obtained anomaly scores.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Run NUPIC on anomaly data, we may need to tweak the process to show more realistic/noticeable anomalies.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Finalize hyperparameters for data generation.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Gather a much larger dataset for training testing.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7B5-2BBF-44DB-8B38-5EAA22F1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6D69-3543-4D5C-B8D5-D24347E0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50734"/>
          </a:xfrm>
        </p:spPr>
        <p:txBody>
          <a:bodyPr>
            <a:normAutofit/>
          </a:bodyPr>
          <a:lstStyle/>
          <a:p>
            <a:r>
              <a:rPr lang="en-US" dirty="0"/>
              <a:t>run a platoon with 3 cars</a:t>
            </a:r>
          </a:p>
          <a:p>
            <a:r>
              <a:rPr lang="en-US" dirty="0"/>
              <a:t>Each trial is for a set amount of time, currently 120 seconds</a:t>
            </a:r>
          </a:p>
          <a:p>
            <a:r>
              <a:rPr lang="en-US" dirty="0"/>
              <a:t>We wait a random interval between 40-80 seconds before starting an attack, an attack is focused on a random vehicle</a:t>
            </a:r>
          </a:p>
          <a:p>
            <a:r>
              <a:rPr lang="en-US" dirty="0"/>
              <a:t>The attack is either jamming or data injection</a:t>
            </a:r>
          </a:p>
          <a:p>
            <a:r>
              <a:rPr lang="en-US" dirty="0"/>
              <a:t>After 10-30 seconds the anomaly ceases</a:t>
            </a:r>
          </a:p>
          <a:p>
            <a:r>
              <a:rPr lang="en-US" dirty="0"/>
              <a:t>We record position, velocity, and acceleration of each car(motion object)</a:t>
            </a:r>
          </a:p>
          <a:p>
            <a:r>
              <a:rPr lang="en-US" dirty="0"/>
              <a:t>The model must take this data and use it to predict when an attack occurred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1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</TotalTime>
  <Words>187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Mesh</vt:lpstr>
      <vt:lpstr>Using HTM to Perform Misbehavior Detection in Autonomous Vehicle Platoons</vt:lpstr>
      <vt:lpstr>Week 2 – Progress Summary</vt:lpstr>
      <vt:lpstr>Data Generation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1</cp:revision>
  <dcterms:created xsi:type="dcterms:W3CDTF">2021-05-03T07:31:41Z</dcterms:created>
  <dcterms:modified xsi:type="dcterms:W3CDTF">2021-05-03T08:37:05Z</dcterms:modified>
</cp:coreProperties>
</file>