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99472-0863-4DD9-B2F9-95F1A437DC1C}" v="2" dt="2021-05-16T17:53:50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3DB99472-0863-4DD9-B2F9-95F1A437DC1C}"/>
    <pc:docChg chg="undo custSel addSld modSld">
      <pc:chgData name="Ethan Swistak" userId="191963e6660c0878" providerId="LiveId" clId="{3DB99472-0863-4DD9-B2F9-95F1A437DC1C}" dt="2021-05-16T17:55:17.580" v="1540" actId="14100"/>
      <pc:docMkLst>
        <pc:docMk/>
      </pc:docMkLst>
      <pc:sldChg chg="modSp mod">
        <pc:chgData name="Ethan Swistak" userId="191963e6660c0878" providerId="LiveId" clId="{3DB99472-0863-4DD9-B2F9-95F1A437DC1C}" dt="2021-05-16T17:54:32.693" v="1519" actId="20577"/>
        <pc:sldMkLst>
          <pc:docMk/>
          <pc:sldMk cId="697032872" sldId="256"/>
        </pc:sldMkLst>
        <pc:spChg chg="mod">
          <ac:chgData name="Ethan Swistak" userId="191963e6660c0878" providerId="LiveId" clId="{3DB99472-0863-4DD9-B2F9-95F1A437DC1C}" dt="2021-05-16T17:54:32.693" v="1519" actId="20577"/>
          <ac:spMkLst>
            <pc:docMk/>
            <pc:sldMk cId="697032872" sldId="256"/>
            <ac:spMk id="2" creationId="{4E3EFD96-76C1-4B01-8B80-F5A7C9E5A314}"/>
          </ac:spMkLst>
        </pc:spChg>
        <pc:graphicFrameChg chg="mod modGraphic">
          <ac:chgData name="Ethan Swistak" userId="191963e6660c0878" providerId="LiveId" clId="{3DB99472-0863-4DD9-B2F9-95F1A437DC1C}" dt="2021-05-16T17:53:53.068" v="1517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modSp mod">
        <pc:chgData name="Ethan Swistak" userId="191963e6660c0878" providerId="LiveId" clId="{3DB99472-0863-4DD9-B2F9-95F1A437DC1C}" dt="2021-05-16T17:55:17.580" v="1540" actId="14100"/>
        <pc:sldMkLst>
          <pc:docMk/>
          <pc:sldMk cId="3263411276" sldId="258"/>
        </pc:sldMkLst>
        <pc:spChg chg="mod">
          <ac:chgData name="Ethan Swistak" userId="191963e6660c0878" providerId="LiveId" clId="{3DB99472-0863-4DD9-B2F9-95F1A437DC1C}" dt="2021-05-16T17:36:48.793" v="1087" actId="20577"/>
          <ac:spMkLst>
            <pc:docMk/>
            <pc:sldMk cId="3263411276" sldId="258"/>
            <ac:spMk id="2" creationId="{04B2C7B5-2BBF-44DB-8B38-5EAA22F15011}"/>
          </ac:spMkLst>
        </pc:spChg>
        <pc:spChg chg="mod">
          <ac:chgData name="Ethan Swistak" userId="191963e6660c0878" providerId="LiveId" clId="{3DB99472-0863-4DD9-B2F9-95F1A437DC1C}" dt="2021-05-16T17:55:17.580" v="1540" actId="14100"/>
          <ac:spMkLst>
            <pc:docMk/>
            <pc:sldMk cId="3263411276" sldId="258"/>
            <ac:spMk id="3" creationId="{6C336D69-3543-4D5C-B8D5-D24347E01D12}"/>
          </ac:spMkLst>
        </pc:spChg>
      </pc:sldChg>
      <pc:sldChg chg="addSp delSp modSp new mod setBg">
        <pc:chgData name="Ethan Swistak" userId="191963e6660c0878" providerId="LiveId" clId="{3DB99472-0863-4DD9-B2F9-95F1A437DC1C}" dt="2021-05-16T17:40:01.946" v="1264" actId="26606"/>
        <pc:sldMkLst>
          <pc:docMk/>
          <pc:sldMk cId="426536488" sldId="259"/>
        </pc:sldMkLst>
        <pc:spChg chg="mod">
          <ac:chgData name="Ethan Swistak" userId="191963e6660c0878" providerId="LiveId" clId="{3DB99472-0863-4DD9-B2F9-95F1A437DC1C}" dt="2021-05-16T17:40:01.946" v="1264" actId="26606"/>
          <ac:spMkLst>
            <pc:docMk/>
            <pc:sldMk cId="426536488" sldId="259"/>
            <ac:spMk id="2" creationId="{6883CBB8-105F-4D2C-B4E0-5E39069ED318}"/>
          </ac:spMkLst>
        </pc:spChg>
        <pc:spChg chg="del">
          <ac:chgData name="Ethan Swistak" userId="191963e6660c0878" providerId="LiveId" clId="{3DB99472-0863-4DD9-B2F9-95F1A437DC1C}" dt="2021-05-16T17:39:38.638" v="1257" actId="22"/>
          <ac:spMkLst>
            <pc:docMk/>
            <pc:sldMk cId="426536488" sldId="259"/>
            <ac:spMk id="3" creationId="{35EB0AD0-3FFF-4961-8431-6D00BA664FBE}"/>
          </ac:spMkLst>
        </pc:spChg>
        <pc:spChg chg="add del">
          <ac:chgData name="Ethan Swistak" userId="191963e6660c0878" providerId="LiveId" clId="{3DB99472-0863-4DD9-B2F9-95F1A437DC1C}" dt="2021-05-16T17:40:01.836" v="1263" actId="26606"/>
          <ac:spMkLst>
            <pc:docMk/>
            <pc:sldMk cId="426536488" sldId="259"/>
            <ac:spMk id="9" creationId="{1E1358BF-B663-4462-99B0-AE46822116C7}"/>
          </ac:spMkLst>
        </pc:spChg>
        <pc:picChg chg="add mod ord">
          <ac:chgData name="Ethan Swistak" userId="191963e6660c0878" providerId="LiveId" clId="{3DB99472-0863-4DD9-B2F9-95F1A437DC1C}" dt="2021-05-16T17:40:01.946" v="1264" actId="26606"/>
          <ac:picMkLst>
            <pc:docMk/>
            <pc:sldMk cId="426536488" sldId="259"/>
            <ac:picMk id="5" creationId="{909C2133-A7E6-4E2B-AC9A-3EF0C93B2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9885"/>
              </p:ext>
            </p:extLst>
          </p:nvPr>
        </p:nvGraphicFramePr>
        <p:xfrm>
          <a:off x="1141411" y="2057401"/>
          <a:ext cx="9906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Played with the trial, got more noticeable anomalies.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Obtained 7 trials, 4 train, 1 </a:t>
                      </a:r>
                      <a:r>
                        <a:rPr lang="en-US" sz="2400" dirty="0" err="1"/>
                        <a:t>val</a:t>
                      </a:r>
                      <a:r>
                        <a:rPr lang="en-US" sz="2400" dirty="0"/>
                        <a:t>, and 2 test.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Built HTM model and visualization infrastructure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data averaging, achieving promising initial results.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 larger compute infrastructure for swarming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 LSTM model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Determine detection threshold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Evaluate accuracy on the data we have so far, is the comparison fair?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Additional long trial with multiple anomalies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7B5-2BBF-44DB-8B38-5EAA22F1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6D69-3543-4D5C-B8D5-D24347E0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3533"/>
            <a:ext cx="9905998" cy="439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6400" dirty="0"/>
              <a:t>Overall structure</a:t>
            </a:r>
          </a:p>
          <a:p>
            <a:pPr lvl="1"/>
            <a:r>
              <a:rPr lang="en-US" sz="6400" dirty="0"/>
              <a:t>Dataset</a:t>
            </a:r>
          </a:p>
          <a:p>
            <a:pPr lvl="2"/>
            <a:r>
              <a:rPr lang="en-US" sz="6400" dirty="0"/>
              <a:t>Datafields.txt</a:t>
            </a:r>
          </a:p>
          <a:p>
            <a:pPr lvl="2"/>
            <a:r>
              <a:rPr lang="en-US" sz="6400" dirty="0"/>
              <a:t>Trial #</a:t>
            </a:r>
          </a:p>
          <a:p>
            <a:pPr lvl="3"/>
            <a:r>
              <a:rPr lang="en-US" sz="6400" dirty="0"/>
              <a:t>Data.log</a:t>
            </a:r>
          </a:p>
          <a:p>
            <a:pPr lvl="3"/>
            <a:r>
              <a:rPr lang="en-US" sz="6400" dirty="0"/>
              <a:t>Meta</a:t>
            </a:r>
          </a:p>
          <a:p>
            <a:r>
              <a:rPr lang="en-US" sz="6400" dirty="0"/>
              <a:t>Hyperparameters of model</a:t>
            </a:r>
          </a:p>
          <a:p>
            <a:pPr lvl="1"/>
            <a:r>
              <a:rPr lang="en-US" sz="6400" dirty="0"/>
              <a:t>Cars maintain 45cm spacing</a:t>
            </a:r>
          </a:p>
          <a:p>
            <a:pPr lvl="1"/>
            <a:r>
              <a:rPr lang="en-US" sz="6400" dirty="0"/>
              <a:t>Target speed 200cm/s</a:t>
            </a:r>
          </a:p>
          <a:p>
            <a:pPr lvl="1"/>
            <a:r>
              <a:rPr lang="en-US" sz="6400" dirty="0"/>
              <a:t>Voltage level capped at 7</a:t>
            </a:r>
          </a:p>
          <a:p>
            <a:r>
              <a:rPr lang="en-US" sz="6400" dirty="0"/>
              <a:t>Preprocessing</a:t>
            </a:r>
          </a:p>
          <a:p>
            <a:pPr lvl="1"/>
            <a:r>
              <a:rPr lang="en-US" sz="6400" dirty="0"/>
              <a:t>Cut off first 30 seconds for warm up</a:t>
            </a:r>
          </a:p>
          <a:p>
            <a:pPr lvl="1"/>
            <a:r>
              <a:rPr lang="en-US" sz="6400" dirty="0"/>
              <a:t>Anomaly starts at 50-80 seconds and lasts up to 20 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1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CBB8-105F-4D2C-B4E0-5E39069E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C2133-A7E6-4E2B-AC9A-3EF0C93B2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356145"/>
            <a:ext cx="6915663" cy="41493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536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</TotalTime>
  <Words>150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Using HTM to Perform Misbehavior Detection in Autonomous Vehicle Platoons</vt:lpstr>
      <vt:lpstr>Week 3 – Progress Summary</vt:lpstr>
      <vt:lpstr>Dataset and preprocessing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2</cp:revision>
  <dcterms:created xsi:type="dcterms:W3CDTF">2021-05-03T07:31:41Z</dcterms:created>
  <dcterms:modified xsi:type="dcterms:W3CDTF">2021-05-16T17:55:30Z</dcterms:modified>
</cp:coreProperties>
</file>