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0" r:id="rId4"/>
    <p:sldId id="261" r:id="rId5"/>
    <p:sldId id="262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7E231-6A23-48E5-BABA-8CB27C9715A6}" v="1" dt="2021-06-07T14:13:2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5217E231-6A23-48E5-BABA-8CB27C9715A6}"/>
    <pc:docChg chg="custSel modSld">
      <pc:chgData name="Ethan Swistak" userId="191963e6660c0878" providerId="LiveId" clId="{5217E231-6A23-48E5-BABA-8CB27C9715A6}" dt="2021-06-07T14:13:57.326" v="31" actId="20577"/>
      <pc:docMkLst>
        <pc:docMk/>
      </pc:docMkLst>
      <pc:sldChg chg="addSp delSp modSp mod">
        <pc:chgData name="Ethan Swistak" userId="191963e6660c0878" providerId="LiveId" clId="{5217E231-6A23-48E5-BABA-8CB27C9715A6}" dt="2021-06-07T14:13:57.326" v="31" actId="20577"/>
        <pc:sldMkLst>
          <pc:docMk/>
          <pc:sldMk cId="3815553749" sldId="264"/>
        </pc:sldMkLst>
        <pc:spChg chg="mod">
          <ac:chgData name="Ethan Swistak" userId="191963e6660c0878" providerId="LiveId" clId="{5217E231-6A23-48E5-BABA-8CB27C9715A6}" dt="2021-06-07T14:13:57.326" v="31" actId="20577"/>
          <ac:spMkLst>
            <pc:docMk/>
            <pc:sldMk cId="3815553749" sldId="264"/>
            <ac:spMk id="3" creationId="{00F2877C-66F3-F04E-B8B4-02CEF31E3C7C}"/>
          </ac:spMkLst>
        </pc:spChg>
        <pc:picChg chg="add mod">
          <ac:chgData name="Ethan Swistak" userId="191963e6660c0878" providerId="LiveId" clId="{5217E231-6A23-48E5-BABA-8CB27C9715A6}" dt="2021-06-07T14:13:33.247" v="7" actId="14100"/>
          <ac:picMkLst>
            <pc:docMk/>
            <pc:sldMk cId="3815553749" sldId="264"/>
            <ac:picMk id="5" creationId="{859BB21D-AC51-4952-90C5-F91F517CBF14}"/>
          </ac:picMkLst>
        </pc:picChg>
        <pc:picChg chg="del">
          <ac:chgData name="Ethan Swistak" userId="191963e6660c0878" providerId="LiveId" clId="{5217E231-6A23-48E5-BABA-8CB27C9715A6}" dt="2021-06-07T14:13:18.040" v="2" actId="478"/>
          <ac:picMkLst>
            <pc:docMk/>
            <pc:sldMk cId="3815553749" sldId="264"/>
            <ac:picMk id="6" creationId="{4F4A83EF-45D0-4E83-9525-84E6A3B119A6}"/>
          </ac:picMkLst>
        </pc:picChg>
      </pc:sldChg>
      <pc:sldChg chg="modSp mod">
        <pc:chgData name="Ethan Swistak" userId="191963e6660c0878" providerId="LiveId" clId="{5217E231-6A23-48E5-BABA-8CB27C9715A6}" dt="2021-06-07T14:13:10.772" v="1" actId="14100"/>
        <pc:sldMkLst>
          <pc:docMk/>
          <pc:sldMk cId="801916661" sldId="265"/>
        </pc:sldMkLst>
        <pc:spChg chg="mod">
          <ac:chgData name="Ethan Swistak" userId="191963e6660c0878" providerId="LiveId" clId="{5217E231-6A23-48E5-BABA-8CB27C9715A6}" dt="2021-06-07T14:13:10.772" v="1" actId="14100"/>
          <ac:spMkLst>
            <pc:docMk/>
            <pc:sldMk cId="801916661" sldId="265"/>
            <ac:spMk id="3" creationId="{A887C58C-0F0E-4FBC-BECF-6DFACD0033E9}"/>
          </ac:spMkLst>
        </pc:spChg>
      </pc:sldChg>
    </pc:docChg>
  </pc:docChgLst>
  <pc:docChgLst>
    <pc:chgData name="Ethan Swistak" userId="191963e6660c0878" providerId="LiveId" clId="{3DB99472-0863-4DD9-B2F9-95F1A437DC1C}"/>
    <pc:docChg chg="undo custSel addSld modSld">
      <pc:chgData name="Ethan Swistak" userId="191963e6660c0878" providerId="LiveId" clId="{3DB99472-0863-4DD9-B2F9-95F1A437DC1C}" dt="2021-05-16T17:55:17.580" v="1540" actId="14100"/>
      <pc:docMkLst>
        <pc:docMk/>
      </pc:docMkLst>
      <pc:sldChg chg="modSp mod">
        <pc:chgData name="Ethan Swistak" userId="191963e6660c0878" providerId="LiveId" clId="{3DB99472-0863-4DD9-B2F9-95F1A437DC1C}" dt="2021-05-16T17:54:32.693" v="1519" actId="20577"/>
        <pc:sldMkLst>
          <pc:docMk/>
          <pc:sldMk cId="697032872" sldId="256"/>
        </pc:sldMkLst>
        <pc:spChg chg="mod">
          <ac:chgData name="Ethan Swistak" userId="191963e6660c0878" providerId="LiveId" clId="{3DB99472-0863-4DD9-B2F9-95F1A437DC1C}" dt="2021-05-16T17:54:32.693" v="1519" actId="20577"/>
          <ac:spMkLst>
            <pc:docMk/>
            <pc:sldMk cId="697032872" sldId="256"/>
            <ac:spMk id="2" creationId="{4E3EFD96-76C1-4B01-8B80-F5A7C9E5A314}"/>
          </ac:spMkLst>
        </pc:spChg>
        <pc:graphicFrameChg chg="mod modGraphic">
          <ac:chgData name="Ethan Swistak" userId="191963e6660c0878" providerId="LiveId" clId="{3DB99472-0863-4DD9-B2F9-95F1A437DC1C}" dt="2021-05-16T17:53:53.068" v="1517" actId="20577"/>
          <ac:graphicFrameMkLst>
            <pc:docMk/>
            <pc:sldMk cId="697032872" sldId="256"/>
            <ac:graphicFrameMk id="8" creationId="{0A646F05-E45C-4C9D-AB62-499532A24708}"/>
          </ac:graphicFrameMkLst>
        </pc:graphicFrameChg>
      </pc:sldChg>
      <pc:sldChg chg="modSp mod">
        <pc:chgData name="Ethan Swistak" userId="191963e6660c0878" providerId="LiveId" clId="{3DB99472-0863-4DD9-B2F9-95F1A437DC1C}" dt="2021-05-16T17:55:17.580" v="1540" actId="14100"/>
        <pc:sldMkLst>
          <pc:docMk/>
          <pc:sldMk cId="3263411276" sldId="258"/>
        </pc:sldMkLst>
        <pc:spChg chg="mod">
          <ac:chgData name="Ethan Swistak" userId="191963e6660c0878" providerId="LiveId" clId="{3DB99472-0863-4DD9-B2F9-95F1A437DC1C}" dt="2021-05-16T17:36:48.793" v="1087" actId="20577"/>
          <ac:spMkLst>
            <pc:docMk/>
            <pc:sldMk cId="3263411276" sldId="258"/>
            <ac:spMk id="2" creationId="{04B2C7B5-2BBF-44DB-8B38-5EAA22F15011}"/>
          </ac:spMkLst>
        </pc:spChg>
        <pc:spChg chg="mod">
          <ac:chgData name="Ethan Swistak" userId="191963e6660c0878" providerId="LiveId" clId="{3DB99472-0863-4DD9-B2F9-95F1A437DC1C}" dt="2021-05-16T17:55:17.580" v="1540" actId="14100"/>
          <ac:spMkLst>
            <pc:docMk/>
            <pc:sldMk cId="3263411276" sldId="258"/>
            <ac:spMk id="3" creationId="{6C336D69-3543-4D5C-B8D5-D24347E01D12}"/>
          </ac:spMkLst>
        </pc:spChg>
      </pc:sldChg>
      <pc:sldChg chg="addSp delSp modSp new mod setBg">
        <pc:chgData name="Ethan Swistak" userId="191963e6660c0878" providerId="LiveId" clId="{3DB99472-0863-4DD9-B2F9-95F1A437DC1C}" dt="2021-05-16T17:40:01.946" v="1264" actId="26606"/>
        <pc:sldMkLst>
          <pc:docMk/>
          <pc:sldMk cId="426536488" sldId="259"/>
        </pc:sldMkLst>
        <pc:spChg chg="mod">
          <ac:chgData name="Ethan Swistak" userId="191963e6660c0878" providerId="LiveId" clId="{3DB99472-0863-4DD9-B2F9-95F1A437DC1C}" dt="2021-05-16T17:40:01.946" v="1264" actId="26606"/>
          <ac:spMkLst>
            <pc:docMk/>
            <pc:sldMk cId="426536488" sldId="259"/>
            <ac:spMk id="2" creationId="{6883CBB8-105F-4D2C-B4E0-5E39069ED318}"/>
          </ac:spMkLst>
        </pc:spChg>
        <pc:spChg chg="del">
          <ac:chgData name="Ethan Swistak" userId="191963e6660c0878" providerId="LiveId" clId="{3DB99472-0863-4DD9-B2F9-95F1A437DC1C}" dt="2021-05-16T17:39:38.638" v="1257" actId="22"/>
          <ac:spMkLst>
            <pc:docMk/>
            <pc:sldMk cId="426536488" sldId="259"/>
            <ac:spMk id="3" creationId="{35EB0AD0-3FFF-4961-8431-6D00BA664FBE}"/>
          </ac:spMkLst>
        </pc:spChg>
        <pc:spChg chg="add del">
          <ac:chgData name="Ethan Swistak" userId="191963e6660c0878" providerId="LiveId" clId="{3DB99472-0863-4DD9-B2F9-95F1A437DC1C}" dt="2021-05-16T17:40:01.836" v="1263" actId="26606"/>
          <ac:spMkLst>
            <pc:docMk/>
            <pc:sldMk cId="426536488" sldId="259"/>
            <ac:spMk id="9" creationId="{1E1358BF-B663-4462-99B0-AE46822116C7}"/>
          </ac:spMkLst>
        </pc:spChg>
        <pc:picChg chg="add mod ord">
          <ac:chgData name="Ethan Swistak" userId="191963e6660c0878" providerId="LiveId" clId="{3DB99472-0863-4DD9-B2F9-95F1A437DC1C}" dt="2021-05-16T17:40:01.946" v="1264" actId="26606"/>
          <ac:picMkLst>
            <pc:docMk/>
            <pc:sldMk cId="426536488" sldId="259"/>
            <ac:picMk id="5" creationId="{909C2133-A7E6-4E2B-AC9A-3EF0C93B21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ADDB-61F7-440B-84AB-CE07FCCD4D1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4168-65A2-41D5-AF5E-6AFB0F2C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34168-65A2-41D5-AF5E-6AFB0F2C2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1973E-D73A-4FFE-AE89-A7C80A857CE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3F20B4-A595-485B-8BDF-A6E941D1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B5DDC8-6CF9-406A-9DD1-FB3CEDCE3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C3E40-D33D-4C24-8F77-F35DD416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/>
              <a:t>Using HTM to Perform Misbehavior Detection in Autonomous Vehicle Platoons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0FC03-D554-413E-A003-520208A5D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045508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Ethan Swistak and Tushar Singhal</a:t>
            </a:r>
          </a:p>
        </p:txBody>
      </p:sp>
    </p:spTree>
    <p:extLst>
      <p:ext uri="{BB962C8B-B14F-4D97-AF65-F5344CB8AC3E}">
        <p14:creationId xmlns:p14="http://schemas.microsoft.com/office/powerpoint/2010/main" val="5614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D96-76C1-4B01-8B80-F5A7C9E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Progress 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646F05-E45C-4C9D-AB62-499532A2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77982"/>
              </p:ext>
            </p:extLst>
          </p:nvPr>
        </p:nvGraphicFramePr>
        <p:xfrm>
          <a:off x="1141411" y="2057401"/>
          <a:ext cx="990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0744143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7599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Completed This Week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To-Do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32132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Implemented metrics for HTM.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Implemented thresholding and window filtering for Anomaly Scores.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Implemented t-SNE for dataset.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Implemented LSTM model and obtained results.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Use larger compute infrastructure for swarming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Use Auto Encoder LSTM architecture for better results.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Pass HTM outputs to Bayesian network.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708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255D-10F8-8745-B559-D194C97D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(threshold parameter)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090AD1-4634-E342-8DA7-EACB390EF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389145"/>
              </p:ext>
            </p:extLst>
          </p:nvPr>
        </p:nvGraphicFramePr>
        <p:xfrm>
          <a:off x="1141413" y="2667000"/>
          <a:ext cx="3344412" cy="369077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60232675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3949739519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1040501465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50057996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1534118310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3873910274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690910466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329330142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2056874940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2588149734"/>
                    </a:ext>
                  </a:extLst>
                </a:gridCol>
              </a:tblGrid>
              <a:tr h="3690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3012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70553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57617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65031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2667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01804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65680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7372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34912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1225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EBCC1-2473-D64F-BD56-A7FBFC71F477}"/>
              </a:ext>
            </a:extLst>
          </p:cNvPr>
          <p:cNvCxnSpPr/>
          <p:nvPr/>
        </p:nvCxnSpPr>
        <p:spPr>
          <a:xfrm>
            <a:off x="1141413" y="4485939"/>
            <a:ext cx="32799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3BC441-E922-D84E-AB35-C9957C559256}"/>
              </a:ext>
            </a:extLst>
          </p:cNvPr>
          <p:cNvCxnSpPr/>
          <p:nvPr/>
        </p:nvCxnSpPr>
        <p:spPr>
          <a:xfrm>
            <a:off x="5109882" y="4399878"/>
            <a:ext cx="11510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C8386FF-27C9-B945-8CDA-6C9ECDD07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099833"/>
              </p:ext>
            </p:extLst>
          </p:nvPr>
        </p:nvGraphicFramePr>
        <p:xfrm>
          <a:off x="6949440" y="2640554"/>
          <a:ext cx="3279980" cy="369077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27998">
                  <a:extLst>
                    <a:ext uri="{9D8B030D-6E8A-4147-A177-3AD203B41FA5}">
                      <a16:colId xmlns:a16="http://schemas.microsoft.com/office/drawing/2014/main" val="2060232675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3949739519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1040501465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50057996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1534118310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3873910274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690910466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329330142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2056874940"/>
                    </a:ext>
                  </a:extLst>
                </a:gridCol>
                <a:gridCol w="327998">
                  <a:extLst>
                    <a:ext uri="{9D8B030D-6E8A-4147-A177-3AD203B41FA5}">
                      <a16:colId xmlns:a16="http://schemas.microsoft.com/office/drawing/2014/main" val="2588149734"/>
                    </a:ext>
                  </a:extLst>
                </a:gridCol>
              </a:tblGrid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3012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70553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57617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65031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2667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01804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65680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7372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34912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1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1B04-E74C-4746-911C-BDBD275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44" y="-283285"/>
            <a:ext cx="10627454" cy="1905000"/>
          </a:xfrm>
        </p:spPr>
        <p:txBody>
          <a:bodyPr/>
          <a:lstStyle/>
          <a:p>
            <a:r>
              <a:rPr lang="en-US" dirty="0"/>
              <a:t>WINDOW FILTERING – (window size, No. of </a:t>
            </a:r>
            <a:r>
              <a:rPr lang="en-US" dirty="0" err="1"/>
              <a:t>SPikes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96B45-43B9-4D48-980F-E8853038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4" y="2429884"/>
            <a:ext cx="2031616" cy="2283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F3D13-785C-2742-8721-D570CB13E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30" y="2408219"/>
            <a:ext cx="2070159" cy="232723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E8CA7-4C81-2B4B-B062-A2F972A847B3}"/>
              </a:ext>
            </a:extLst>
          </p:cNvPr>
          <p:cNvCxnSpPr/>
          <p:nvPr/>
        </p:nvCxnSpPr>
        <p:spPr>
          <a:xfrm>
            <a:off x="3345628" y="3571838"/>
            <a:ext cx="11510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FA2D6-EF2F-614A-9483-1BE86812FD91}"/>
              </a:ext>
            </a:extLst>
          </p:cNvPr>
          <p:cNvCxnSpPr>
            <a:cxnSpLocks/>
          </p:cNvCxnSpPr>
          <p:nvPr/>
        </p:nvCxnSpPr>
        <p:spPr>
          <a:xfrm flipV="1">
            <a:off x="7186108" y="2441987"/>
            <a:ext cx="1151069" cy="9870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21CE484-F34D-A14E-9186-82D1FEE30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59" y="1155553"/>
            <a:ext cx="2070158" cy="232723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62C4A5-AF84-8943-B48A-E7AB8DE12D30}"/>
              </a:ext>
            </a:extLst>
          </p:cNvPr>
          <p:cNvCxnSpPr>
            <a:cxnSpLocks/>
          </p:cNvCxnSpPr>
          <p:nvPr/>
        </p:nvCxnSpPr>
        <p:spPr>
          <a:xfrm>
            <a:off x="7208871" y="3753523"/>
            <a:ext cx="1128306" cy="8077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38F0A38-5683-084E-BAB8-570922E79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59" y="4030534"/>
            <a:ext cx="2110749" cy="23272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8B014D-54D7-5E48-87FE-2D1CF7362063}"/>
              </a:ext>
            </a:extLst>
          </p:cNvPr>
          <p:cNvSpPr txBox="1"/>
          <p:nvPr/>
        </p:nvSpPr>
        <p:spPr>
          <a:xfrm>
            <a:off x="7235765" y="250295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464E4-54E3-A745-9182-445BDBEFA224}"/>
              </a:ext>
            </a:extLst>
          </p:cNvPr>
          <p:cNvSpPr txBox="1"/>
          <p:nvPr/>
        </p:nvSpPr>
        <p:spPr>
          <a:xfrm>
            <a:off x="7305495" y="42940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7C927-0434-6A42-BCFD-C045D6E55AA6}"/>
              </a:ext>
            </a:extLst>
          </p:cNvPr>
          <p:cNvSpPr txBox="1"/>
          <p:nvPr/>
        </p:nvSpPr>
        <p:spPr>
          <a:xfrm>
            <a:off x="893583" y="203888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size - 10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7E254E-820D-6846-AC5D-7C73F971D7C9}"/>
              </a:ext>
            </a:extLst>
          </p:cNvPr>
          <p:cNvSpPr txBox="1"/>
          <p:nvPr/>
        </p:nvSpPr>
        <p:spPr>
          <a:xfrm>
            <a:off x="6860005" y="177414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of spikes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34A464-7A5A-894C-98B7-5FA56A132A0B}"/>
              </a:ext>
            </a:extLst>
          </p:cNvPr>
          <p:cNvSpPr txBox="1"/>
          <p:nvPr/>
        </p:nvSpPr>
        <p:spPr>
          <a:xfrm>
            <a:off x="3144347" y="310149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thresholding</a:t>
            </a:r>
          </a:p>
        </p:txBody>
      </p:sp>
    </p:spTree>
    <p:extLst>
      <p:ext uri="{BB962C8B-B14F-4D97-AF65-F5344CB8AC3E}">
        <p14:creationId xmlns:p14="http://schemas.microsoft.com/office/powerpoint/2010/main" val="16256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8B8-CF1D-804E-8CD6-B092795F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877C-66F3-F04E-B8B4-02CEF31E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14" y="2666999"/>
            <a:ext cx="9905998" cy="3124201"/>
          </a:xfrm>
        </p:spPr>
        <p:txBody>
          <a:bodyPr/>
          <a:lstStyle/>
          <a:p>
            <a:r>
              <a:rPr lang="en-IN" dirty="0">
                <a:effectLst/>
              </a:rPr>
              <a:t>Accuracy: 0.918957</a:t>
            </a:r>
          </a:p>
          <a:p>
            <a:r>
              <a:rPr lang="en-IN" dirty="0">
                <a:effectLst/>
              </a:rPr>
              <a:t>Precision: 0.781250</a:t>
            </a:r>
          </a:p>
          <a:p>
            <a:r>
              <a:rPr lang="en-IN" dirty="0">
                <a:effectLst/>
              </a:rPr>
              <a:t>Recall: 0.712251</a:t>
            </a:r>
          </a:p>
          <a:p>
            <a:r>
              <a:rPr lang="en-IN" dirty="0">
                <a:effectLst/>
              </a:rPr>
              <a:t>F1 score: 0.745156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5B4A1-C3D4-4743-8C66-B17A860D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08" y="546735"/>
            <a:ext cx="768604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04DD-09EF-4F72-979E-FB11753E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601"/>
          </a:xfrm>
        </p:spPr>
        <p:txBody>
          <a:bodyPr/>
          <a:lstStyle/>
          <a:p>
            <a:r>
              <a:rPr lang="en-US" dirty="0"/>
              <a:t>LSTM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C58C-0F0E-4FBC-BECF-6DFACD00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867"/>
            <a:ext cx="9797521" cy="39793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Layer (type)                 Output Shape              Param #</a:t>
            </a:r>
          </a:p>
          <a:p>
            <a:pPr marL="0" indent="0">
              <a:buNone/>
            </a:pPr>
            <a:r>
              <a:rPr lang="en-US" sz="5600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5600" dirty="0" err="1"/>
              <a:t>lstm</a:t>
            </a:r>
            <a:r>
              <a:rPr lang="en-US" sz="5600" dirty="0"/>
              <a:t> (LSTM)                  (128, 7, 32)              4352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lstm_1 (LSTM)                (128, 8)                  1312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 err="1"/>
              <a:t>repeat_vector</a:t>
            </a:r>
            <a:r>
              <a:rPr lang="en-US" sz="5600" dirty="0"/>
              <a:t> (</a:t>
            </a:r>
            <a:r>
              <a:rPr lang="en-US" sz="5600" dirty="0" err="1"/>
              <a:t>RepeatVector</a:t>
            </a:r>
            <a:r>
              <a:rPr lang="en-US" sz="5600" dirty="0"/>
              <a:t>) (128, 7, 8)               0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lstm_2 (LSTM)                (128, 7, 8)               544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/>
              <a:t>lstm_3 (LSTM)                (128, 7, 32)              5248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5600" dirty="0" err="1"/>
              <a:t>time_distributed</a:t>
            </a:r>
            <a:r>
              <a:rPr lang="en-US" sz="5600" dirty="0"/>
              <a:t> (</a:t>
            </a:r>
            <a:r>
              <a:rPr lang="en-US" sz="5600" dirty="0" err="1"/>
              <a:t>TimeDistri</a:t>
            </a:r>
            <a:r>
              <a:rPr lang="en-US" sz="5600" dirty="0"/>
              <a:t> (128, 7, 1)               33</a:t>
            </a:r>
          </a:p>
          <a:p>
            <a:pPr marL="0" indent="0">
              <a:buNone/>
            </a:pPr>
            <a:r>
              <a:rPr lang="en-US" sz="5600" dirty="0"/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5600" dirty="0"/>
              <a:t>Total params: 11,489</a:t>
            </a:r>
          </a:p>
          <a:p>
            <a:pPr marL="0" indent="0">
              <a:buNone/>
            </a:pPr>
            <a:r>
              <a:rPr lang="en-US" sz="5600" dirty="0"/>
              <a:t>Trainable params: 11,489</a:t>
            </a:r>
          </a:p>
          <a:p>
            <a:pPr marL="0" indent="0">
              <a:buNone/>
            </a:pPr>
            <a:r>
              <a:rPr lang="en-US" sz="5600" dirty="0"/>
              <a:t>Non-trainable params: 0</a:t>
            </a:r>
          </a:p>
          <a:p>
            <a:pPr marL="0" indent="0">
              <a:buNone/>
            </a:pPr>
            <a:r>
              <a:rPr lang="en-US" sz="5600" dirty="0"/>
              <a:t>_________________________________________________________________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8B8-CF1D-804E-8CD6-B092795F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877C-66F3-F04E-B8B4-02CEF31E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14" y="2666999"/>
            <a:ext cx="9905998" cy="3124201"/>
          </a:xfrm>
        </p:spPr>
        <p:txBody>
          <a:bodyPr/>
          <a:lstStyle/>
          <a:p>
            <a:r>
              <a:rPr lang="en-IN" dirty="0">
                <a:effectLst/>
              </a:rPr>
              <a:t>Accuracy: N/A</a:t>
            </a:r>
          </a:p>
          <a:p>
            <a:r>
              <a:rPr lang="en-IN" dirty="0">
                <a:effectLst/>
              </a:rPr>
              <a:t>Precision: 0.6844</a:t>
            </a:r>
          </a:p>
          <a:p>
            <a:r>
              <a:rPr lang="en-IN" dirty="0">
                <a:effectLst/>
              </a:rPr>
              <a:t>Recall: 0.7467</a:t>
            </a:r>
          </a:p>
          <a:p>
            <a:r>
              <a:rPr lang="en-IN" dirty="0">
                <a:effectLst/>
              </a:rPr>
              <a:t>F1 score</a:t>
            </a:r>
            <a:r>
              <a:rPr lang="en-IN">
                <a:effectLst/>
              </a:rPr>
              <a:t>: 0.7142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59BB21D-AC51-4952-90C5-F91F517C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81" y="1066800"/>
            <a:ext cx="6800980" cy="51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A83B-7C26-2046-A9A4-66E2F3BD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AD3CB-D74B-0C42-91EB-145923DD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29" y="2514600"/>
            <a:ext cx="3124200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6BCB9-F638-5C49-837C-DBA9A64E5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43" y="2514600"/>
            <a:ext cx="3124200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5F949-96BA-6441-B170-A711449D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15" y="2514600"/>
            <a:ext cx="3124200" cy="312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CE011-6A09-D246-97F3-D9C991BE09EF}"/>
              </a:ext>
            </a:extLst>
          </p:cNvPr>
          <p:cNvSpPr txBox="1"/>
          <p:nvPr/>
        </p:nvSpPr>
        <p:spPr>
          <a:xfrm>
            <a:off x="516367" y="5970494"/>
            <a:ext cx="1053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Perplexity 		10								50									75</a:t>
            </a:r>
          </a:p>
        </p:txBody>
      </p:sp>
    </p:spTree>
    <p:extLst>
      <p:ext uri="{BB962C8B-B14F-4D97-AF65-F5344CB8AC3E}">
        <p14:creationId xmlns:p14="http://schemas.microsoft.com/office/powerpoint/2010/main" val="131165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688</TotalTime>
  <Words>273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Using HTM to Perform Misbehavior Detection in Autonomous Vehicle Platoons</vt:lpstr>
      <vt:lpstr>Week 3 – Progress Summary</vt:lpstr>
      <vt:lpstr>Thresholding (threshold parameter)</vt:lpstr>
      <vt:lpstr>WINDOW FILTERING – (window size, No. of SPikes)</vt:lpstr>
      <vt:lpstr>Results</vt:lpstr>
      <vt:lpstr>LSTM Architecture</vt:lpstr>
      <vt:lpstr>LSTM Results</vt:lpstr>
      <vt:lpstr>TSNE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HTM to Perform Misbehavior Detection in Autonomous Vehicle Platoons</dc:title>
  <dc:creator>Ethan Swistak</dc:creator>
  <cp:lastModifiedBy>Ethan Swistak</cp:lastModifiedBy>
  <cp:revision>10</cp:revision>
  <dcterms:created xsi:type="dcterms:W3CDTF">2021-05-03T07:31:41Z</dcterms:created>
  <dcterms:modified xsi:type="dcterms:W3CDTF">2021-06-07T14:14:01Z</dcterms:modified>
</cp:coreProperties>
</file>