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6" r:id="rId3"/>
    <p:sldId id="262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7E231-6A23-48E5-BABA-8CB27C9715A6}" v="1" dt="2021-06-07T14:13:2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4479503B-7865-48E0-A3DC-408BFAFA2D9B}"/>
    <pc:docChg chg="delSld modSld">
      <pc:chgData name="Ethan Swistak" userId="191963e6660c0878" providerId="LiveId" clId="{4479503B-7865-48E0-A3DC-408BFAFA2D9B}" dt="2021-06-08T09:08:45.099" v="456" actId="20577"/>
      <pc:docMkLst>
        <pc:docMk/>
      </pc:docMkLst>
      <pc:sldChg chg="modSp mod">
        <pc:chgData name="Ethan Swistak" userId="191963e6660c0878" providerId="LiveId" clId="{4479503B-7865-48E0-A3DC-408BFAFA2D9B}" dt="2021-06-08T09:06:50.367" v="386" actId="20577"/>
        <pc:sldMkLst>
          <pc:docMk/>
          <pc:sldMk cId="697032872" sldId="256"/>
        </pc:sldMkLst>
        <pc:graphicFrameChg chg="modGraphic">
          <ac:chgData name="Ethan Swistak" userId="191963e6660c0878" providerId="LiveId" clId="{4479503B-7865-48E0-A3DC-408BFAFA2D9B}" dt="2021-06-08T09:06:50.367" v="386" actId="20577"/>
          <ac:graphicFrameMkLst>
            <pc:docMk/>
            <pc:sldMk cId="697032872" sldId="256"/>
            <ac:graphicFrameMk id="8" creationId="{0A646F05-E45C-4C9D-AB62-499532A24708}"/>
          </ac:graphicFrameMkLst>
        </pc:graphicFrameChg>
      </pc:sldChg>
      <pc:sldChg chg="del">
        <pc:chgData name="Ethan Swistak" userId="191963e6660c0878" providerId="LiveId" clId="{4479503B-7865-48E0-A3DC-408BFAFA2D9B}" dt="2021-06-08T09:04:59.955" v="0" actId="2696"/>
        <pc:sldMkLst>
          <pc:docMk/>
          <pc:sldMk cId="53475023" sldId="260"/>
        </pc:sldMkLst>
      </pc:sldChg>
      <pc:sldChg chg="del">
        <pc:chgData name="Ethan Swistak" userId="191963e6660c0878" providerId="LiveId" clId="{4479503B-7865-48E0-A3DC-408BFAFA2D9B}" dt="2021-06-08T09:05:02.106" v="1" actId="2696"/>
        <pc:sldMkLst>
          <pc:docMk/>
          <pc:sldMk cId="1625629044" sldId="261"/>
        </pc:sldMkLst>
      </pc:sldChg>
      <pc:sldChg chg="modSp mod">
        <pc:chgData name="Ethan Swistak" userId="191963e6660c0878" providerId="LiveId" clId="{4479503B-7865-48E0-A3DC-408BFAFA2D9B}" dt="2021-06-08T09:07:50.338" v="428" actId="20577"/>
        <pc:sldMkLst>
          <pc:docMk/>
          <pc:sldMk cId="2863171844" sldId="262"/>
        </pc:sldMkLst>
        <pc:spChg chg="mod">
          <ac:chgData name="Ethan Swistak" userId="191963e6660c0878" providerId="LiveId" clId="{4479503B-7865-48E0-A3DC-408BFAFA2D9B}" dt="2021-06-08T09:07:50.338" v="428" actId="20577"/>
          <ac:spMkLst>
            <pc:docMk/>
            <pc:sldMk cId="2863171844" sldId="262"/>
            <ac:spMk id="3" creationId="{00F2877C-66F3-F04E-B8B4-02CEF31E3C7C}"/>
          </ac:spMkLst>
        </pc:spChg>
      </pc:sldChg>
      <pc:sldChg chg="del">
        <pc:chgData name="Ethan Swistak" userId="191963e6660c0878" providerId="LiveId" clId="{4479503B-7865-48E0-A3DC-408BFAFA2D9B}" dt="2021-06-08T09:07:56.611" v="429" actId="2696"/>
        <pc:sldMkLst>
          <pc:docMk/>
          <pc:sldMk cId="1311657341" sldId="263"/>
        </pc:sldMkLst>
      </pc:sldChg>
      <pc:sldChg chg="modSp mod">
        <pc:chgData name="Ethan Swistak" userId="191963e6660c0878" providerId="LiveId" clId="{4479503B-7865-48E0-A3DC-408BFAFA2D9B}" dt="2021-06-08T09:08:23.658" v="442" actId="20577"/>
        <pc:sldMkLst>
          <pc:docMk/>
          <pc:sldMk cId="3815553749" sldId="264"/>
        </pc:sldMkLst>
        <pc:spChg chg="mod">
          <ac:chgData name="Ethan Swistak" userId="191963e6660c0878" providerId="LiveId" clId="{4479503B-7865-48E0-A3DC-408BFAFA2D9B}" dt="2021-06-08T09:08:23.658" v="442" actId="20577"/>
          <ac:spMkLst>
            <pc:docMk/>
            <pc:sldMk cId="3815553749" sldId="264"/>
            <ac:spMk id="2" creationId="{679FC8B8-CF1D-804E-8CD6-B092795F3291}"/>
          </ac:spMkLst>
        </pc:spChg>
      </pc:sldChg>
      <pc:sldChg chg="modSp mod">
        <pc:chgData name="Ethan Swistak" userId="191963e6660c0878" providerId="LiveId" clId="{4479503B-7865-48E0-A3DC-408BFAFA2D9B}" dt="2021-06-08T09:08:45.099" v="456" actId="20577"/>
        <pc:sldMkLst>
          <pc:docMk/>
          <pc:sldMk cId="801916661" sldId="265"/>
        </pc:sldMkLst>
        <pc:spChg chg="mod">
          <ac:chgData name="Ethan Swistak" userId="191963e6660c0878" providerId="LiveId" clId="{4479503B-7865-48E0-A3DC-408BFAFA2D9B}" dt="2021-06-08T09:08:45.099" v="456" actId="20577"/>
          <ac:spMkLst>
            <pc:docMk/>
            <pc:sldMk cId="801916661" sldId="265"/>
            <ac:spMk id="2" creationId="{D41E04DD-09EF-4F72-979E-FB11753EE60D}"/>
          </ac:spMkLst>
        </pc:spChg>
        <pc:spChg chg="mod">
          <ac:chgData name="Ethan Swistak" userId="191963e6660c0878" providerId="LiveId" clId="{4479503B-7865-48E0-A3DC-408BFAFA2D9B}" dt="2021-06-08T09:08:34.690" v="444" actId="20577"/>
          <ac:spMkLst>
            <pc:docMk/>
            <pc:sldMk cId="801916661" sldId="265"/>
            <ac:spMk id="3" creationId="{A887C58C-0F0E-4FBC-BECF-6DFACD0033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0ADDB-61F7-440B-84AB-CE07FCCD4D1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4168-65A2-41D5-AF5E-6AFB0F2C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F1973E-D73A-4FFE-AE89-A7C80A857C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B5DDC8-6CF9-406A-9DD1-FB3CEDCE3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7" b="90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C3E40-D33D-4C24-8F77-F35DD416B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/>
              <a:t>Using HTM to Perform Misbehavior Detection in Autonomous Vehicle Platoons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0FC03-D554-413E-A003-520208A5D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045508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Ethan Swistak and Tushar Singhal</a:t>
            </a:r>
          </a:p>
        </p:txBody>
      </p:sp>
    </p:spTree>
    <p:extLst>
      <p:ext uri="{BB962C8B-B14F-4D97-AF65-F5344CB8AC3E}">
        <p14:creationId xmlns:p14="http://schemas.microsoft.com/office/powerpoint/2010/main" val="56141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FD96-76C1-4B01-8B80-F5A7C9E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Progress Summary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646F05-E45C-4C9D-AB62-499532A24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49781"/>
              </p:ext>
            </p:extLst>
          </p:nvPr>
        </p:nvGraphicFramePr>
        <p:xfrm>
          <a:off x="1141411" y="2057401"/>
          <a:ext cx="990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90744143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75996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Completed This Week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To-Do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32132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Optimized HTM </a:t>
                      </a:r>
                      <a:r>
                        <a:rPr lang="en-US" sz="2400" dirty="0" err="1"/>
                        <a:t>hyperparams</a:t>
                      </a:r>
                      <a:r>
                        <a:rPr lang="en-US" sz="2400" dirty="0"/>
                        <a:t>, improved results.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Implemented LSTM Autoencoder.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Improved results through windowing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Use more sophisticated windowing function for LSTM and Autoencoder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Pass HTM outputs to Bayesian network?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5708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3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C8B8-CF1D-804E-8CD6-B092795F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877C-66F3-F04E-B8B4-02CEF31E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14" y="2666999"/>
            <a:ext cx="9905998" cy="3124201"/>
          </a:xfrm>
        </p:spPr>
        <p:txBody>
          <a:bodyPr/>
          <a:lstStyle/>
          <a:p>
            <a:r>
              <a:rPr lang="en-IN" dirty="0">
                <a:effectLst/>
              </a:rPr>
              <a:t>Accuracy: 0.9569</a:t>
            </a:r>
          </a:p>
          <a:p>
            <a:r>
              <a:rPr lang="en-IN" dirty="0">
                <a:effectLst/>
              </a:rPr>
              <a:t>Precision: 0.8095</a:t>
            </a:r>
          </a:p>
          <a:p>
            <a:r>
              <a:rPr lang="en-IN" dirty="0">
                <a:effectLst/>
              </a:rPr>
              <a:t>Recall: 0.9687</a:t>
            </a:r>
          </a:p>
          <a:p>
            <a:r>
              <a:rPr lang="en-IN" dirty="0">
                <a:effectLst/>
              </a:rPr>
              <a:t>F1 score: 0.8820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5B4A1-C3D4-4743-8C66-B17A860D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08" y="546735"/>
            <a:ext cx="768604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04DD-09EF-4F72-979E-FB11753E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601"/>
          </a:xfrm>
        </p:spPr>
        <p:txBody>
          <a:bodyPr/>
          <a:lstStyle/>
          <a:p>
            <a:r>
              <a:rPr lang="en-US"/>
              <a:t>LSTM Autoencoder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C58C-0F0E-4FBC-BECF-6DFACD00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1867"/>
            <a:ext cx="9797521" cy="39793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/>
              <a:t>Layer (type)                 Output Shape              Param #</a:t>
            </a:r>
          </a:p>
          <a:p>
            <a:pPr marL="0" indent="0">
              <a:buNone/>
            </a:pPr>
            <a:r>
              <a:rPr lang="en-US" sz="5600" dirty="0"/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5600" dirty="0" err="1"/>
              <a:t>lstm</a:t>
            </a:r>
            <a:r>
              <a:rPr lang="en-US" sz="5600" dirty="0"/>
              <a:t> (LSTM)                  (128, 7, 32)              4352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/>
              <a:t>lstm_1 (LSTM)                (128, 8)                  1312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 err="1"/>
              <a:t>repeat_vector</a:t>
            </a:r>
            <a:r>
              <a:rPr lang="en-US" sz="5600" dirty="0"/>
              <a:t> (</a:t>
            </a:r>
            <a:r>
              <a:rPr lang="en-US" sz="5600" dirty="0" err="1"/>
              <a:t>RepeatVector</a:t>
            </a:r>
            <a:r>
              <a:rPr lang="en-US" sz="5600" dirty="0"/>
              <a:t>) (128, 7, 8)               0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/>
              <a:t>lstm_2 (LSTM)                (128, 7, 8)               544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/>
              <a:t>lstm_3 (LSTM)                (128, 7, 32)              5248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 err="1"/>
              <a:t>time_distributed</a:t>
            </a:r>
            <a:r>
              <a:rPr lang="en-US" sz="5600" dirty="0"/>
              <a:t> (</a:t>
            </a:r>
            <a:r>
              <a:rPr lang="en-US" sz="5600" dirty="0" err="1"/>
              <a:t>TimeDistri</a:t>
            </a:r>
            <a:r>
              <a:rPr lang="en-US" sz="5600" dirty="0"/>
              <a:t> (128, 7, 1)               33</a:t>
            </a:r>
          </a:p>
          <a:p>
            <a:pPr marL="0" indent="0">
              <a:buNone/>
            </a:pPr>
            <a:r>
              <a:rPr lang="en-US" sz="5600" dirty="0"/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5600" dirty="0"/>
              <a:t>Total params: 11,489</a:t>
            </a:r>
          </a:p>
          <a:p>
            <a:pPr marL="0" indent="0">
              <a:buNone/>
            </a:pPr>
            <a:r>
              <a:rPr lang="en-US" sz="5600" dirty="0"/>
              <a:t>Trainable params: 11,489</a:t>
            </a:r>
          </a:p>
          <a:p>
            <a:pPr marL="0" indent="0">
              <a:buNone/>
            </a:pPr>
            <a:r>
              <a:rPr lang="en-US" sz="5600" dirty="0"/>
              <a:t>Non-trainable params: 0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1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C8B8-CF1D-804E-8CD6-B092795F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</a:t>
            </a:r>
            <a:br>
              <a:rPr lang="en-US" dirty="0"/>
            </a:br>
            <a:r>
              <a:rPr lang="en-US" dirty="0"/>
              <a:t>Autoencoder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877C-66F3-F04E-B8B4-02CEF31E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14" y="2666999"/>
            <a:ext cx="9905998" cy="3124201"/>
          </a:xfrm>
        </p:spPr>
        <p:txBody>
          <a:bodyPr/>
          <a:lstStyle/>
          <a:p>
            <a:r>
              <a:rPr lang="en-IN" dirty="0">
                <a:effectLst/>
              </a:rPr>
              <a:t>Accuracy: N/A</a:t>
            </a:r>
          </a:p>
          <a:p>
            <a:r>
              <a:rPr lang="en-IN" dirty="0">
                <a:effectLst/>
              </a:rPr>
              <a:t>Precision: 0.6844</a:t>
            </a:r>
          </a:p>
          <a:p>
            <a:r>
              <a:rPr lang="en-IN" dirty="0">
                <a:effectLst/>
              </a:rPr>
              <a:t>Recall: 0.7467</a:t>
            </a:r>
          </a:p>
          <a:p>
            <a:r>
              <a:rPr lang="en-IN" dirty="0">
                <a:effectLst/>
              </a:rPr>
              <a:t>F1 score: 0.7142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59BB21D-AC51-4952-90C5-F91F517C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81" y="1066800"/>
            <a:ext cx="6800980" cy="51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3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692</TotalTime>
  <Words>202</Words>
  <Application>Microsoft Office PowerPoint</Application>
  <PresentationFormat>Widescreen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Using HTM to Perform Misbehavior Detection in Autonomous Vehicle Platoons</vt:lpstr>
      <vt:lpstr>Week 3 – Progress Summary</vt:lpstr>
      <vt:lpstr>Results</vt:lpstr>
      <vt:lpstr>LSTM Autoencoder Architecture</vt:lpstr>
      <vt:lpstr>LSTM  Autoencoder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HTM to Perform Misbehavior Detection in Autonomous Vehicle Platoons</dc:title>
  <dc:creator>Ethan Swistak</dc:creator>
  <cp:lastModifiedBy>Ethan Swistak</cp:lastModifiedBy>
  <cp:revision>11</cp:revision>
  <dcterms:created xsi:type="dcterms:W3CDTF">2021-05-03T07:31:41Z</dcterms:created>
  <dcterms:modified xsi:type="dcterms:W3CDTF">2021-06-08T09:08:48Z</dcterms:modified>
</cp:coreProperties>
</file>