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2" r:id="rId3"/>
    <p:sldId id="264" r:id="rId4"/>
    <p:sldId id="265" r:id="rId5"/>
    <p:sldId id="266" r:id="rId6"/>
    <p:sldId id="267" r:id="rId7"/>
    <p:sldId id="2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>
        <p:scale>
          <a:sx n="293" d="100"/>
          <a:sy n="293" d="100"/>
        </p:scale>
        <p:origin x="-6402" y="-3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Swistak" userId="191963e6660c0878" providerId="LiveId" clId="{077087E7-7428-4C13-8223-711C19432430}"/>
    <pc:docChg chg="undo custSel addSld delSld modSld sldOrd">
      <pc:chgData name="Ethan Swistak" userId="191963e6660c0878" providerId="LiveId" clId="{077087E7-7428-4C13-8223-711C19432430}" dt="2021-06-14T09:15:03.211" v="1359" actId="1076"/>
      <pc:docMkLst>
        <pc:docMk/>
      </pc:docMkLst>
      <pc:sldChg chg="modSp mod ord">
        <pc:chgData name="Ethan Swistak" userId="191963e6660c0878" providerId="LiveId" clId="{077087E7-7428-4C13-8223-711C19432430}" dt="2021-06-14T08:17:08.520" v="706"/>
        <pc:sldMkLst>
          <pc:docMk/>
          <pc:sldMk cId="697032872" sldId="256"/>
        </pc:sldMkLst>
        <pc:graphicFrameChg chg="modGraphic">
          <ac:chgData name="Ethan Swistak" userId="191963e6660c0878" providerId="LiveId" clId="{077087E7-7428-4C13-8223-711C19432430}" dt="2021-06-14T08:15:09.896" v="704" actId="20577"/>
          <ac:graphicFrameMkLst>
            <pc:docMk/>
            <pc:sldMk cId="697032872" sldId="256"/>
            <ac:graphicFrameMk id="8" creationId="{0A646F05-E45C-4C9D-AB62-499532A24708}"/>
          </ac:graphicFrameMkLst>
        </pc:graphicFrameChg>
      </pc:sldChg>
      <pc:sldChg chg="addSp delSp modSp add del mod">
        <pc:chgData name="Ethan Swistak" userId="191963e6660c0878" providerId="LiveId" clId="{077087E7-7428-4C13-8223-711C19432430}" dt="2021-06-14T09:15:03.211" v="1359" actId="1076"/>
        <pc:sldMkLst>
          <pc:docMk/>
          <pc:sldMk cId="2863171844" sldId="262"/>
        </pc:sldMkLst>
        <pc:spChg chg="mod">
          <ac:chgData name="Ethan Swistak" userId="191963e6660c0878" providerId="LiveId" clId="{077087E7-7428-4C13-8223-711C19432430}" dt="2021-06-13T11:54:29.112" v="344" actId="1076"/>
          <ac:spMkLst>
            <pc:docMk/>
            <pc:sldMk cId="2863171844" sldId="262"/>
            <ac:spMk id="2" creationId="{679FC8B8-CF1D-804E-8CD6-B092795F3291}"/>
          </ac:spMkLst>
        </pc:spChg>
        <pc:spChg chg="del mod">
          <ac:chgData name="Ethan Swistak" userId="191963e6660c0878" providerId="LiveId" clId="{077087E7-7428-4C13-8223-711C19432430}" dt="2021-06-13T11:47:32.241" v="267" actId="478"/>
          <ac:spMkLst>
            <pc:docMk/>
            <pc:sldMk cId="2863171844" sldId="262"/>
            <ac:spMk id="3" creationId="{00F2877C-66F3-F04E-B8B4-02CEF31E3C7C}"/>
          </ac:spMkLst>
        </pc:spChg>
        <pc:picChg chg="del">
          <ac:chgData name="Ethan Swistak" userId="191963e6660c0878" providerId="LiveId" clId="{077087E7-7428-4C13-8223-711C19432430}" dt="2021-06-13T11:46:42.403" v="247" actId="478"/>
          <ac:picMkLst>
            <pc:docMk/>
            <pc:sldMk cId="2863171844" sldId="262"/>
            <ac:picMk id="5" creationId="{E4F5B4A1-C3D4-4743-8C66-B17A860D9C3F}"/>
          </ac:picMkLst>
        </pc:picChg>
        <pc:picChg chg="add mod">
          <ac:chgData name="Ethan Swistak" userId="191963e6660c0878" providerId="LiveId" clId="{077087E7-7428-4C13-8223-711C19432430}" dt="2021-06-14T09:15:03.211" v="1359" actId="1076"/>
          <ac:picMkLst>
            <pc:docMk/>
            <pc:sldMk cId="2863171844" sldId="262"/>
            <ac:picMk id="6" creationId="{7CEBC764-4A19-471D-B9E1-3D8878740D31}"/>
          </ac:picMkLst>
        </pc:picChg>
      </pc:sldChg>
      <pc:sldChg chg="addSp delSp modSp mod">
        <pc:chgData name="Ethan Swistak" userId="191963e6660c0878" providerId="LiveId" clId="{077087E7-7428-4C13-8223-711C19432430}" dt="2021-06-13T11:54:34.042" v="345" actId="1076"/>
        <pc:sldMkLst>
          <pc:docMk/>
          <pc:sldMk cId="3815553749" sldId="264"/>
        </pc:sldMkLst>
        <pc:spChg chg="mod">
          <ac:chgData name="Ethan Swistak" userId="191963e6660c0878" providerId="LiveId" clId="{077087E7-7428-4C13-8223-711C19432430}" dt="2021-06-13T11:54:34.042" v="345" actId="1076"/>
          <ac:spMkLst>
            <pc:docMk/>
            <pc:sldMk cId="3815553749" sldId="264"/>
            <ac:spMk id="2" creationId="{679FC8B8-CF1D-804E-8CD6-B092795F3291}"/>
          </ac:spMkLst>
        </pc:spChg>
        <pc:spChg chg="del mod">
          <ac:chgData name="Ethan Swistak" userId="191963e6660c0878" providerId="LiveId" clId="{077087E7-7428-4C13-8223-711C19432430}" dt="2021-06-13T11:53:51.414" v="284" actId="478"/>
          <ac:spMkLst>
            <pc:docMk/>
            <pc:sldMk cId="3815553749" sldId="264"/>
            <ac:spMk id="3" creationId="{00F2877C-66F3-F04E-B8B4-02CEF31E3C7C}"/>
          </ac:spMkLst>
        </pc:spChg>
        <pc:picChg chg="del">
          <ac:chgData name="Ethan Swistak" userId="191963e6660c0878" providerId="LiveId" clId="{077087E7-7428-4C13-8223-711C19432430}" dt="2021-06-13T11:47:42.457" v="269" actId="478"/>
          <ac:picMkLst>
            <pc:docMk/>
            <pc:sldMk cId="3815553749" sldId="264"/>
            <ac:picMk id="5" creationId="{859BB21D-AC51-4952-90C5-F91F517CBF14}"/>
          </ac:picMkLst>
        </pc:picChg>
        <pc:picChg chg="add mod">
          <ac:chgData name="Ethan Swistak" userId="191963e6660c0878" providerId="LiveId" clId="{077087E7-7428-4C13-8223-711C19432430}" dt="2021-06-13T11:52:04.950" v="271" actId="1076"/>
          <ac:picMkLst>
            <pc:docMk/>
            <pc:sldMk cId="3815553749" sldId="264"/>
            <ac:picMk id="6" creationId="{5E00C60B-D360-43E6-880E-2531CA432735}"/>
          </ac:picMkLst>
        </pc:picChg>
        <pc:picChg chg="add del mod">
          <ac:chgData name="Ethan Swistak" userId="191963e6660c0878" providerId="LiveId" clId="{077087E7-7428-4C13-8223-711C19432430}" dt="2021-06-13T11:52:45.036" v="277" actId="22"/>
          <ac:picMkLst>
            <pc:docMk/>
            <pc:sldMk cId="3815553749" sldId="264"/>
            <ac:picMk id="8" creationId="{C4E24CE2-AE6D-423C-BF1D-67C2E2A9F960}"/>
          </ac:picMkLst>
        </pc:picChg>
        <pc:picChg chg="add mod">
          <ac:chgData name="Ethan Swistak" userId="191963e6660c0878" providerId="LiveId" clId="{077087E7-7428-4C13-8223-711C19432430}" dt="2021-06-13T11:53:06.589" v="280" actId="14100"/>
          <ac:picMkLst>
            <pc:docMk/>
            <pc:sldMk cId="3815553749" sldId="264"/>
            <ac:picMk id="10" creationId="{BEEED00E-A3D5-4021-91B4-962EE08EDCCC}"/>
          </ac:picMkLst>
        </pc:picChg>
        <pc:picChg chg="add mod">
          <ac:chgData name="Ethan Swistak" userId="191963e6660c0878" providerId="LiveId" clId="{077087E7-7428-4C13-8223-711C19432430}" dt="2021-06-13T11:53:36.394" v="282" actId="1076"/>
          <ac:picMkLst>
            <pc:docMk/>
            <pc:sldMk cId="3815553749" sldId="264"/>
            <ac:picMk id="12" creationId="{65C27E25-26FF-48E7-AB1D-B7571DE2D691}"/>
          </ac:picMkLst>
        </pc:picChg>
      </pc:sldChg>
      <pc:sldChg chg="del">
        <pc:chgData name="Ethan Swistak" userId="191963e6660c0878" providerId="LiveId" clId="{077087E7-7428-4C13-8223-711C19432430}" dt="2021-06-13T11:47:40.150" v="268" actId="2696"/>
        <pc:sldMkLst>
          <pc:docMk/>
          <pc:sldMk cId="801916661" sldId="265"/>
        </pc:sldMkLst>
      </pc:sldChg>
      <pc:sldChg chg="addSp delSp modSp new mod">
        <pc:chgData name="Ethan Swistak" userId="191963e6660c0878" providerId="LiveId" clId="{077087E7-7428-4C13-8223-711C19432430}" dt="2021-06-13T12:29:23.381" v="390" actId="20577"/>
        <pc:sldMkLst>
          <pc:docMk/>
          <pc:sldMk cId="4278494482" sldId="265"/>
        </pc:sldMkLst>
        <pc:spChg chg="mod">
          <ac:chgData name="Ethan Swistak" userId="191963e6660c0878" providerId="LiveId" clId="{077087E7-7428-4C13-8223-711C19432430}" dt="2021-06-13T12:29:23.381" v="390" actId="20577"/>
          <ac:spMkLst>
            <pc:docMk/>
            <pc:sldMk cId="4278494482" sldId="265"/>
            <ac:spMk id="2" creationId="{73D10A0F-3647-43E5-8CC3-DFA2AA621F9F}"/>
          </ac:spMkLst>
        </pc:spChg>
        <pc:spChg chg="del">
          <ac:chgData name="Ethan Swistak" userId="191963e6660c0878" providerId="LiveId" clId="{077087E7-7428-4C13-8223-711C19432430}" dt="2021-06-13T12:27:02.650" v="347" actId="22"/>
          <ac:spMkLst>
            <pc:docMk/>
            <pc:sldMk cId="4278494482" sldId="265"/>
            <ac:spMk id="3" creationId="{155939A9-58D3-49A7-AD94-7BC20CD7FB8C}"/>
          </ac:spMkLst>
        </pc:spChg>
        <pc:picChg chg="add mod ord">
          <ac:chgData name="Ethan Swistak" userId="191963e6660c0878" providerId="LiveId" clId="{077087E7-7428-4C13-8223-711C19432430}" dt="2021-06-13T12:28:27.238" v="361" actId="1076"/>
          <ac:picMkLst>
            <pc:docMk/>
            <pc:sldMk cId="4278494482" sldId="265"/>
            <ac:picMk id="5" creationId="{CC933AD0-76A8-4631-AAAF-B2B43C4BBAA8}"/>
          </ac:picMkLst>
        </pc:picChg>
        <pc:picChg chg="add mod">
          <ac:chgData name="Ethan Swistak" userId="191963e6660c0878" providerId="LiveId" clId="{077087E7-7428-4C13-8223-711C19432430}" dt="2021-06-13T12:29:01.571" v="370" actId="14100"/>
          <ac:picMkLst>
            <pc:docMk/>
            <pc:sldMk cId="4278494482" sldId="265"/>
            <ac:picMk id="7" creationId="{EC658430-F123-4F48-946B-DC7E0862C9D7}"/>
          </ac:picMkLst>
        </pc:picChg>
        <pc:picChg chg="add mod">
          <ac:chgData name="Ethan Swistak" userId="191963e6660c0878" providerId="LiveId" clId="{077087E7-7428-4C13-8223-711C19432430}" dt="2021-06-13T12:29:03.794" v="371" actId="14100"/>
          <ac:picMkLst>
            <pc:docMk/>
            <pc:sldMk cId="4278494482" sldId="265"/>
            <ac:picMk id="9" creationId="{9B4B66BB-6A46-4CB4-BF4E-F88E861323BD}"/>
          </ac:picMkLst>
        </pc:picChg>
      </pc:sldChg>
      <pc:sldChg chg="addSp delSp modSp new mod">
        <pc:chgData name="Ethan Swistak" userId="191963e6660c0878" providerId="LiveId" clId="{077087E7-7428-4C13-8223-711C19432430}" dt="2021-06-14T07:12:50.663" v="463" actId="1076"/>
        <pc:sldMkLst>
          <pc:docMk/>
          <pc:sldMk cId="2634810178" sldId="266"/>
        </pc:sldMkLst>
        <pc:spChg chg="del">
          <ac:chgData name="Ethan Swistak" userId="191963e6660c0878" providerId="LiveId" clId="{077087E7-7428-4C13-8223-711C19432430}" dt="2021-06-14T07:12:36.162" v="455" actId="478"/>
          <ac:spMkLst>
            <pc:docMk/>
            <pc:sldMk cId="2634810178" sldId="266"/>
            <ac:spMk id="2" creationId="{E13A935D-1446-4D39-9BCF-0893313BC5E3}"/>
          </ac:spMkLst>
        </pc:spChg>
        <pc:spChg chg="del">
          <ac:chgData name="Ethan Swistak" userId="191963e6660c0878" providerId="LiveId" clId="{077087E7-7428-4C13-8223-711C19432430}" dt="2021-06-14T07:12:39.166" v="456" actId="478"/>
          <ac:spMkLst>
            <pc:docMk/>
            <pc:sldMk cId="2634810178" sldId="266"/>
            <ac:spMk id="3" creationId="{F23B0BDF-12B4-40A5-A3C8-46A5D4E07E67}"/>
          </ac:spMkLst>
        </pc:spChg>
        <pc:picChg chg="add mod">
          <ac:chgData name="Ethan Swistak" userId="191963e6660c0878" providerId="LiveId" clId="{077087E7-7428-4C13-8223-711C19432430}" dt="2021-06-14T07:12:50.663" v="463" actId="1076"/>
          <ac:picMkLst>
            <pc:docMk/>
            <pc:sldMk cId="2634810178" sldId="266"/>
            <ac:picMk id="5" creationId="{DEC4364B-D504-4583-A9A7-016E0EB261A4}"/>
          </ac:picMkLst>
        </pc:picChg>
      </pc:sldChg>
      <pc:sldChg chg="modSp new mod">
        <pc:chgData name="Ethan Swistak" userId="191963e6660c0878" providerId="LiveId" clId="{077087E7-7428-4C13-8223-711C19432430}" dt="2021-06-14T08:25:26.269" v="1358" actId="20577"/>
        <pc:sldMkLst>
          <pc:docMk/>
          <pc:sldMk cId="3751701161" sldId="267"/>
        </pc:sldMkLst>
        <pc:spChg chg="mod">
          <ac:chgData name="Ethan Swistak" userId="191963e6660c0878" providerId="LiveId" clId="{077087E7-7428-4C13-8223-711C19432430}" dt="2021-06-14T08:21:13.135" v="753" actId="20577"/>
          <ac:spMkLst>
            <pc:docMk/>
            <pc:sldMk cId="3751701161" sldId="267"/>
            <ac:spMk id="2" creationId="{70903081-F98D-49D0-9D96-C10D008ADDF1}"/>
          </ac:spMkLst>
        </pc:spChg>
        <pc:spChg chg="mod">
          <ac:chgData name="Ethan Swistak" userId="191963e6660c0878" providerId="LiveId" clId="{077087E7-7428-4C13-8223-711C19432430}" dt="2021-06-14T08:25:26.269" v="1358" actId="20577"/>
          <ac:spMkLst>
            <pc:docMk/>
            <pc:sldMk cId="3751701161" sldId="267"/>
            <ac:spMk id="3" creationId="{3521C770-8564-4BB5-A4FB-E1061810D96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0ADDB-61F7-440B-84AB-CE07FCCD4D1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34168-65A2-41D5-AF5E-6AFB0F2C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0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34168-65A2-41D5-AF5E-6AFB0F2C28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2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34168-65A2-41D5-AF5E-6AFB0F2C2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8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9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3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44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1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62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78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66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4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6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6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5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0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8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2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8F1973E-D73A-4FFE-AE89-A7C80A857CE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0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8F1973E-D73A-4FFE-AE89-A7C80A857CE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27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2B5DDC8-6CF9-406A-9DD1-FB3CEDCE30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57" b="909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4C3E40-D33D-4C24-8F77-F35DD416B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700"/>
              <a:t>Using HTM to Perform Misbehavior Detection in Autonomous Vehicle Platoons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0FC03-D554-413E-A003-520208A5D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045508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Ethan Swistak and Tushar Singhal</a:t>
            </a:r>
          </a:p>
        </p:txBody>
      </p:sp>
    </p:spTree>
    <p:extLst>
      <p:ext uri="{BB962C8B-B14F-4D97-AF65-F5344CB8AC3E}">
        <p14:creationId xmlns:p14="http://schemas.microsoft.com/office/powerpoint/2010/main" val="561410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C8B8-CF1D-804E-8CD6-B092795F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27" y="619225"/>
            <a:ext cx="9905998" cy="1905000"/>
          </a:xfrm>
        </p:spPr>
        <p:txBody>
          <a:bodyPr/>
          <a:lstStyle/>
          <a:p>
            <a:r>
              <a:rPr lang="en-US" dirty="0"/>
              <a:t>HTM</a:t>
            </a:r>
            <a:br>
              <a:rPr lang="en-US" dirty="0"/>
            </a:br>
            <a:r>
              <a:rPr lang="en-US" dirty="0"/>
              <a:t>Generalization</a:t>
            </a:r>
            <a:br>
              <a:rPr lang="en-US" dirty="0"/>
            </a:br>
            <a:r>
              <a:rPr lang="en-US" dirty="0"/>
              <a:t>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EBC764-4A19-471D-B9E1-3D8878740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70" y="966669"/>
            <a:ext cx="7774363" cy="501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7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C8B8-CF1D-804E-8CD6-B092795F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39" y="609600"/>
            <a:ext cx="9905998" cy="1905000"/>
          </a:xfrm>
        </p:spPr>
        <p:txBody>
          <a:bodyPr>
            <a:normAutofit fontScale="90000"/>
          </a:bodyPr>
          <a:lstStyle/>
          <a:p>
            <a:r>
              <a:rPr lang="en-US" dirty="0"/>
              <a:t>LSTM </a:t>
            </a:r>
            <a:br>
              <a:rPr lang="en-US" dirty="0"/>
            </a:br>
            <a:r>
              <a:rPr lang="en-US" dirty="0"/>
              <a:t>Autoencoder</a:t>
            </a:r>
            <a:br>
              <a:rPr lang="en-US" dirty="0"/>
            </a:br>
            <a:r>
              <a:rPr lang="en-US" dirty="0"/>
              <a:t>Generalization</a:t>
            </a:r>
            <a:br>
              <a:rPr lang="en-US" dirty="0"/>
            </a:br>
            <a:r>
              <a:rPr lang="en-US" dirty="0"/>
              <a:t>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0C60B-D360-43E6-880E-2531CA432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652" y="866678"/>
            <a:ext cx="5449060" cy="1390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EED00E-A3D5-4021-91B4-962EE08ED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652" y="2441203"/>
            <a:ext cx="5449060" cy="14098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C27E25-26FF-48E7-AB1D-B7571DE2D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652" y="4034781"/>
            <a:ext cx="5468113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5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0A0F-3647-43E5-8CC3-DFA2AA62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Detailed Comparison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933AD0-76A8-4631-AAAF-B2B43C4BB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87285"/>
            <a:ext cx="4152977" cy="3124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658430-F123-4F48-946B-DC7E0862C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484" y="2683933"/>
            <a:ext cx="4148528" cy="3124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4B66BB-6A46-4CB4-BF4E-F88E86132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620" y="2683933"/>
            <a:ext cx="416773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9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C4364B-D504-4583-A9A7-016E0EB26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404" y="110271"/>
            <a:ext cx="6413722" cy="663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1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3081-F98D-49D0-9D96-C10D008A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reproducing results on </a:t>
            </a:r>
            <a:r>
              <a:rPr lang="en-US" dirty="0" err="1"/>
              <a:t>veremi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C770-8564-4BB5-A4FB-E1061810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Veremi</a:t>
            </a:r>
            <a:r>
              <a:rPr lang="en-US" dirty="0"/>
              <a:t> has messages from 100’s of cars but the amount of data per car is limited to about 100 samples while it is in the “control zone”.</a:t>
            </a:r>
          </a:p>
          <a:p>
            <a:r>
              <a:rPr lang="en-US" dirty="0"/>
              <a:t>There is a variable number of cars in the control zone at any given time.</a:t>
            </a:r>
          </a:p>
          <a:p>
            <a:r>
              <a:rPr lang="en-US" dirty="0"/>
              <a:t>We can’t wait 30 seconds to begin doing anomaly detection, need to learn something from ground truth data or previous cars and apply it to new cars.</a:t>
            </a:r>
          </a:p>
          <a:p>
            <a:r>
              <a:rPr lang="en-US" dirty="0"/>
              <a:t>Don’t yet know exactly how to classify ground truth for the </a:t>
            </a:r>
            <a:r>
              <a:rPr lang="en-US" dirty="0" err="1"/>
              <a:t>veremi</a:t>
            </a:r>
            <a:r>
              <a:rPr lang="en-US" dirty="0"/>
              <a:t> dataset in terms of which messages are false.</a:t>
            </a:r>
          </a:p>
        </p:txBody>
      </p:sp>
    </p:spTree>
    <p:extLst>
      <p:ext uri="{BB962C8B-B14F-4D97-AF65-F5344CB8AC3E}">
        <p14:creationId xmlns:p14="http://schemas.microsoft.com/office/powerpoint/2010/main" val="375170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FD96-76C1-4B01-8B80-F5A7C9E5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– Progress Summary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A646F05-E45C-4C9D-AB62-499532A247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467997"/>
              </p:ext>
            </p:extLst>
          </p:nvPr>
        </p:nvGraphicFramePr>
        <p:xfrm>
          <a:off x="1141411" y="2057401"/>
          <a:ext cx="9906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907441435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759960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Completed This Week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To-Do</a:t>
                      </a:r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332132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Generalization analysis across 3 cars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Evaluated LSTM Autoencoder on across cars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Removed windowing for comparison purposes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Gather more data, test HTM in real time?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Figure out how to adapt to </a:t>
                      </a:r>
                      <a:r>
                        <a:rPr lang="en-US" sz="2400" dirty="0" err="1"/>
                        <a:t>VeRemi</a:t>
                      </a:r>
                      <a:r>
                        <a:rPr lang="en-US" sz="2400" dirty="0"/>
                        <a:t>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Use Veins to generate a new dataset?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570831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032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867</TotalTime>
  <Words>184</Words>
  <Application>Microsoft Office PowerPoint</Application>
  <PresentationFormat>Widescreen</PresentationFormat>
  <Paragraphs>21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Mesh</vt:lpstr>
      <vt:lpstr>Using HTM to Perform Misbehavior Detection in Autonomous Vehicle Platoons</vt:lpstr>
      <vt:lpstr>HTM Generalization Comparison</vt:lpstr>
      <vt:lpstr>LSTM  Autoencoder Generalization Comparison</vt:lpstr>
      <vt:lpstr>Detailed Comparison</vt:lpstr>
      <vt:lpstr>PowerPoint Presentation</vt:lpstr>
      <vt:lpstr>Challenges with reproducing results on veremi </vt:lpstr>
      <vt:lpstr>Week 3 – Progress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HTM to Perform Misbehavior Detection in Autonomous Vehicle Platoons</dc:title>
  <dc:creator>Ethan Swistak</dc:creator>
  <cp:lastModifiedBy>Ethan Swistak</cp:lastModifiedBy>
  <cp:revision>12</cp:revision>
  <dcterms:created xsi:type="dcterms:W3CDTF">2021-05-03T07:31:41Z</dcterms:created>
  <dcterms:modified xsi:type="dcterms:W3CDTF">2021-06-14T09:15:29Z</dcterms:modified>
</cp:coreProperties>
</file>