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6" r:id="rId3"/>
    <p:sldId id="269" r:id="rId4"/>
    <p:sldId id="270" r:id="rId5"/>
    <p:sldId id="274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41" d="100"/>
          <a:sy n="141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wistak" userId="191963e6660c0878" providerId="LiveId" clId="{077087E7-7428-4C13-8223-711C19432430}"/>
    <pc:docChg chg="undo custSel addSld delSld modSld sldOrd">
      <pc:chgData name="Ethan Swistak" userId="191963e6660c0878" providerId="LiveId" clId="{077087E7-7428-4C13-8223-711C19432430}" dt="2021-06-14T09:15:03.211" v="1359" actId="1076"/>
      <pc:docMkLst>
        <pc:docMk/>
      </pc:docMkLst>
      <pc:sldChg chg="modSp mod ord">
        <pc:chgData name="Ethan Swistak" userId="191963e6660c0878" providerId="LiveId" clId="{077087E7-7428-4C13-8223-711C19432430}" dt="2021-06-14T08:17:08.520" v="706"/>
        <pc:sldMkLst>
          <pc:docMk/>
          <pc:sldMk cId="697032872" sldId="256"/>
        </pc:sldMkLst>
        <pc:graphicFrameChg chg="modGraphic">
          <ac:chgData name="Ethan Swistak" userId="191963e6660c0878" providerId="LiveId" clId="{077087E7-7428-4C13-8223-711C19432430}" dt="2021-06-14T08:15:09.896" v="704" actId="20577"/>
          <ac:graphicFrameMkLst>
            <pc:docMk/>
            <pc:sldMk cId="697032872" sldId="256"/>
            <ac:graphicFrameMk id="8" creationId="{0A646F05-E45C-4C9D-AB62-499532A24708}"/>
          </ac:graphicFrameMkLst>
        </pc:graphicFrameChg>
      </pc:sldChg>
      <pc:sldChg chg="addSp delSp modSp add del mod">
        <pc:chgData name="Ethan Swistak" userId="191963e6660c0878" providerId="LiveId" clId="{077087E7-7428-4C13-8223-711C19432430}" dt="2021-06-14T09:15:03.211" v="1359" actId="1076"/>
        <pc:sldMkLst>
          <pc:docMk/>
          <pc:sldMk cId="2863171844" sldId="262"/>
        </pc:sldMkLst>
        <pc:spChg chg="mod">
          <ac:chgData name="Ethan Swistak" userId="191963e6660c0878" providerId="LiveId" clId="{077087E7-7428-4C13-8223-711C19432430}" dt="2021-06-13T11:54:29.112" v="344" actId="1076"/>
          <ac:spMkLst>
            <pc:docMk/>
            <pc:sldMk cId="2863171844" sldId="262"/>
            <ac:spMk id="2" creationId="{679FC8B8-CF1D-804E-8CD6-B092795F3291}"/>
          </ac:spMkLst>
        </pc:spChg>
        <pc:spChg chg="del mod">
          <ac:chgData name="Ethan Swistak" userId="191963e6660c0878" providerId="LiveId" clId="{077087E7-7428-4C13-8223-711C19432430}" dt="2021-06-13T11:47:32.241" v="267" actId="478"/>
          <ac:spMkLst>
            <pc:docMk/>
            <pc:sldMk cId="2863171844" sldId="262"/>
            <ac:spMk id="3" creationId="{00F2877C-66F3-F04E-B8B4-02CEF31E3C7C}"/>
          </ac:spMkLst>
        </pc:spChg>
        <pc:picChg chg="del">
          <ac:chgData name="Ethan Swistak" userId="191963e6660c0878" providerId="LiveId" clId="{077087E7-7428-4C13-8223-711C19432430}" dt="2021-06-13T11:46:42.403" v="247" actId="478"/>
          <ac:picMkLst>
            <pc:docMk/>
            <pc:sldMk cId="2863171844" sldId="262"/>
            <ac:picMk id="5" creationId="{E4F5B4A1-C3D4-4743-8C66-B17A860D9C3F}"/>
          </ac:picMkLst>
        </pc:picChg>
        <pc:picChg chg="add mod">
          <ac:chgData name="Ethan Swistak" userId="191963e6660c0878" providerId="LiveId" clId="{077087E7-7428-4C13-8223-711C19432430}" dt="2021-06-14T09:15:03.211" v="1359" actId="1076"/>
          <ac:picMkLst>
            <pc:docMk/>
            <pc:sldMk cId="2863171844" sldId="262"/>
            <ac:picMk id="6" creationId="{7CEBC764-4A19-471D-B9E1-3D8878740D31}"/>
          </ac:picMkLst>
        </pc:picChg>
      </pc:sldChg>
      <pc:sldChg chg="addSp delSp modSp mod">
        <pc:chgData name="Ethan Swistak" userId="191963e6660c0878" providerId="LiveId" clId="{077087E7-7428-4C13-8223-711C19432430}" dt="2021-06-13T11:54:34.042" v="345" actId="1076"/>
        <pc:sldMkLst>
          <pc:docMk/>
          <pc:sldMk cId="3815553749" sldId="264"/>
        </pc:sldMkLst>
        <pc:spChg chg="mod">
          <ac:chgData name="Ethan Swistak" userId="191963e6660c0878" providerId="LiveId" clId="{077087E7-7428-4C13-8223-711C19432430}" dt="2021-06-13T11:54:34.042" v="345" actId="1076"/>
          <ac:spMkLst>
            <pc:docMk/>
            <pc:sldMk cId="3815553749" sldId="264"/>
            <ac:spMk id="2" creationId="{679FC8B8-CF1D-804E-8CD6-B092795F3291}"/>
          </ac:spMkLst>
        </pc:spChg>
        <pc:spChg chg="del mod">
          <ac:chgData name="Ethan Swistak" userId="191963e6660c0878" providerId="LiveId" clId="{077087E7-7428-4C13-8223-711C19432430}" dt="2021-06-13T11:53:51.414" v="284" actId="478"/>
          <ac:spMkLst>
            <pc:docMk/>
            <pc:sldMk cId="3815553749" sldId="264"/>
            <ac:spMk id="3" creationId="{00F2877C-66F3-F04E-B8B4-02CEF31E3C7C}"/>
          </ac:spMkLst>
        </pc:spChg>
        <pc:picChg chg="del">
          <ac:chgData name="Ethan Swistak" userId="191963e6660c0878" providerId="LiveId" clId="{077087E7-7428-4C13-8223-711C19432430}" dt="2021-06-13T11:47:42.457" v="269" actId="478"/>
          <ac:picMkLst>
            <pc:docMk/>
            <pc:sldMk cId="3815553749" sldId="264"/>
            <ac:picMk id="5" creationId="{859BB21D-AC51-4952-90C5-F91F517CBF14}"/>
          </ac:picMkLst>
        </pc:picChg>
        <pc:picChg chg="add mod">
          <ac:chgData name="Ethan Swistak" userId="191963e6660c0878" providerId="LiveId" clId="{077087E7-7428-4C13-8223-711C19432430}" dt="2021-06-13T11:52:04.950" v="271" actId="1076"/>
          <ac:picMkLst>
            <pc:docMk/>
            <pc:sldMk cId="3815553749" sldId="264"/>
            <ac:picMk id="6" creationId="{5E00C60B-D360-43E6-880E-2531CA432735}"/>
          </ac:picMkLst>
        </pc:picChg>
        <pc:picChg chg="add del mod">
          <ac:chgData name="Ethan Swistak" userId="191963e6660c0878" providerId="LiveId" clId="{077087E7-7428-4C13-8223-711C19432430}" dt="2021-06-13T11:52:45.036" v="277" actId="22"/>
          <ac:picMkLst>
            <pc:docMk/>
            <pc:sldMk cId="3815553749" sldId="264"/>
            <ac:picMk id="8" creationId="{C4E24CE2-AE6D-423C-BF1D-67C2E2A9F960}"/>
          </ac:picMkLst>
        </pc:picChg>
        <pc:picChg chg="add mod">
          <ac:chgData name="Ethan Swistak" userId="191963e6660c0878" providerId="LiveId" clId="{077087E7-7428-4C13-8223-711C19432430}" dt="2021-06-13T11:53:06.589" v="280" actId="14100"/>
          <ac:picMkLst>
            <pc:docMk/>
            <pc:sldMk cId="3815553749" sldId="264"/>
            <ac:picMk id="10" creationId="{BEEED00E-A3D5-4021-91B4-962EE08EDCCC}"/>
          </ac:picMkLst>
        </pc:picChg>
        <pc:picChg chg="add mod">
          <ac:chgData name="Ethan Swistak" userId="191963e6660c0878" providerId="LiveId" clId="{077087E7-7428-4C13-8223-711C19432430}" dt="2021-06-13T11:53:36.394" v="282" actId="1076"/>
          <ac:picMkLst>
            <pc:docMk/>
            <pc:sldMk cId="3815553749" sldId="264"/>
            <ac:picMk id="12" creationId="{65C27E25-26FF-48E7-AB1D-B7571DE2D691}"/>
          </ac:picMkLst>
        </pc:picChg>
      </pc:sldChg>
      <pc:sldChg chg="del">
        <pc:chgData name="Ethan Swistak" userId="191963e6660c0878" providerId="LiveId" clId="{077087E7-7428-4C13-8223-711C19432430}" dt="2021-06-13T11:47:40.150" v="268" actId="2696"/>
        <pc:sldMkLst>
          <pc:docMk/>
          <pc:sldMk cId="801916661" sldId="265"/>
        </pc:sldMkLst>
      </pc:sldChg>
      <pc:sldChg chg="addSp delSp modSp new mod">
        <pc:chgData name="Ethan Swistak" userId="191963e6660c0878" providerId="LiveId" clId="{077087E7-7428-4C13-8223-711C19432430}" dt="2021-06-13T12:29:23.381" v="390" actId="20577"/>
        <pc:sldMkLst>
          <pc:docMk/>
          <pc:sldMk cId="4278494482" sldId="265"/>
        </pc:sldMkLst>
        <pc:spChg chg="mod">
          <ac:chgData name="Ethan Swistak" userId="191963e6660c0878" providerId="LiveId" clId="{077087E7-7428-4C13-8223-711C19432430}" dt="2021-06-13T12:29:23.381" v="390" actId="20577"/>
          <ac:spMkLst>
            <pc:docMk/>
            <pc:sldMk cId="4278494482" sldId="265"/>
            <ac:spMk id="2" creationId="{73D10A0F-3647-43E5-8CC3-DFA2AA621F9F}"/>
          </ac:spMkLst>
        </pc:spChg>
        <pc:spChg chg="del">
          <ac:chgData name="Ethan Swistak" userId="191963e6660c0878" providerId="LiveId" clId="{077087E7-7428-4C13-8223-711C19432430}" dt="2021-06-13T12:27:02.650" v="347" actId="22"/>
          <ac:spMkLst>
            <pc:docMk/>
            <pc:sldMk cId="4278494482" sldId="265"/>
            <ac:spMk id="3" creationId="{155939A9-58D3-49A7-AD94-7BC20CD7FB8C}"/>
          </ac:spMkLst>
        </pc:spChg>
        <pc:picChg chg="add mod ord">
          <ac:chgData name="Ethan Swistak" userId="191963e6660c0878" providerId="LiveId" clId="{077087E7-7428-4C13-8223-711C19432430}" dt="2021-06-13T12:28:27.238" v="361" actId="1076"/>
          <ac:picMkLst>
            <pc:docMk/>
            <pc:sldMk cId="4278494482" sldId="265"/>
            <ac:picMk id="5" creationId="{CC933AD0-76A8-4631-AAAF-B2B43C4BBAA8}"/>
          </ac:picMkLst>
        </pc:picChg>
        <pc:picChg chg="add mod">
          <ac:chgData name="Ethan Swistak" userId="191963e6660c0878" providerId="LiveId" clId="{077087E7-7428-4C13-8223-711C19432430}" dt="2021-06-13T12:29:01.571" v="370" actId="14100"/>
          <ac:picMkLst>
            <pc:docMk/>
            <pc:sldMk cId="4278494482" sldId="265"/>
            <ac:picMk id="7" creationId="{EC658430-F123-4F48-946B-DC7E0862C9D7}"/>
          </ac:picMkLst>
        </pc:picChg>
        <pc:picChg chg="add mod">
          <ac:chgData name="Ethan Swistak" userId="191963e6660c0878" providerId="LiveId" clId="{077087E7-7428-4C13-8223-711C19432430}" dt="2021-06-13T12:29:03.794" v="371" actId="14100"/>
          <ac:picMkLst>
            <pc:docMk/>
            <pc:sldMk cId="4278494482" sldId="265"/>
            <ac:picMk id="9" creationId="{9B4B66BB-6A46-4CB4-BF4E-F88E861323BD}"/>
          </ac:picMkLst>
        </pc:picChg>
      </pc:sldChg>
      <pc:sldChg chg="addSp delSp modSp new mod">
        <pc:chgData name="Ethan Swistak" userId="191963e6660c0878" providerId="LiveId" clId="{077087E7-7428-4C13-8223-711C19432430}" dt="2021-06-14T07:12:50.663" v="463" actId="1076"/>
        <pc:sldMkLst>
          <pc:docMk/>
          <pc:sldMk cId="2634810178" sldId="266"/>
        </pc:sldMkLst>
        <pc:spChg chg="del">
          <ac:chgData name="Ethan Swistak" userId="191963e6660c0878" providerId="LiveId" clId="{077087E7-7428-4C13-8223-711C19432430}" dt="2021-06-14T07:12:36.162" v="455" actId="478"/>
          <ac:spMkLst>
            <pc:docMk/>
            <pc:sldMk cId="2634810178" sldId="266"/>
            <ac:spMk id="2" creationId="{E13A935D-1446-4D39-9BCF-0893313BC5E3}"/>
          </ac:spMkLst>
        </pc:spChg>
        <pc:spChg chg="del">
          <ac:chgData name="Ethan Swistak" userId="191963e6660c0878" providerId="LiveId" clId="{077087E7-7428-4C13-8223-711C19432430}" dt="2021-06-14T07:12:39.166" v="456" actId="478"/>
          <ac:spMkLst>
            <pc:docMk/>
            <pc:sldMk cId="2634810178" sldId="266"/>
            <ac:spMk id="3" creationId="{F23B0BDF-12B4-40A5-A3C8-46A5D4E07E67}"/>
          </ac:spMkLst>
        </pc:spChg>
        <pc:picChg chg="add mod">
          <ac:chgData name="Ethan Swistak" userId="191963e6660c0878" providerId="LiveId" clId="{077087E7-7428-4C13-8223-711C19432430}" dt="2021-06-14T07:12:50.663" v="463" actId="1076"/>
          <ac:picMkLst>
            <pc:docMk/>
            <pc:sldMk cId="2634810178" sldId="266"/>
            <ac:picMk id="5" creationId="{DEC4364B-D504-4583-A9A7-016E0EB261A4}"/>
          </ac:picMkLst>
        </pc:picChg>
      </pc:sldChg>
      <pc:sldChg chg="modSp new mod">
        <pc:chgData name="Ethan Swistak" userId="191963e6660c0878" providerId="LiveId" clId="{077087E7-7428-4C13-8223-711C19432430}" dt="2021-06-14T08:25:26.269" v="1358" actId="20577"/>
        <pc:sldMkLst>
          <pc:docMk/>
          <pc:sldMk cId="3751701161" sldId="267"/>
        </pc:sldMkLst>
        <pc:spChg chg="mod">
          <ac:chgData name="Ethan Swistak" userId="191963e6660c0878" providerId="LiveId" clId="{077087E7-7428-4C13-8223-711C19432430}" dt="2021-06-14T08:21:13.135" v="753" actId="20577"/>
          <ac:spMkLst>
            <pc:docMk/>
            <pc:sldMk cId="3751701161" sldId="267"/>
            <ac:spMk id="2" creationId="{70903081-F98D-49D0-9D96-C10D008ADDF1}"/>
          </ac:spMkLst>
        </pc:spChg>
        <pc:spChg chg="mod">
          <ac:chgData name="Ethan Swistak" userId="191963e6660c0878" providerId="LiveId" clId="{077087E7-7428-4C13-8223-711C19432430}" dt="2021-06-14T08:25:26.269" v="1358" actId="20577"/>
          <ac:spMkLst>
            <pc:docMk/>
            <pc:sldMk cId="3751701161" sldId="267"/>
            <ac:spMk id="3" creationId="{3521C770-8564-4BB5-A4FB-E1061810D967}"/>
          </ac:spMkLst>
        </pc:spChg>
      </pc:sldChg>
    </pc:docChg>
  </pc:docChgLst>
  <pc:docChgLst>
    <pc:chgData name="Ethan Swistak" userId="191963e6660c0878" providerId="LiveId" clId="{8BCFF1CA-0054-414B-9E45-14528215E5A4}"/>
    <pc:docChg chg="undo custSel addSld delSld modSld sldOrd">
      <pc:chgData name="Ethan Swistak" userId="191963e6660c0878" providerId="LiveId" clId="{8BCFF1CA-0054-414B-9E45-14528215E5A4}" dt="2021-06-20T09:45:14.219" v="3264" actId="20577"/>
      <pc:docMkLst>
        <pc:docMk/>
      </pc:docMkLst>
      <pc:sldChg chg="modSp mod">
        <pc:chgData name="Ethan Swistak" userId="191963e6660c0878" providerId="LiveId" clId="{8BCFF1CA-0054-414B-9E45-14528215E5A4}" dt="2021-06-20T09:45:14.219" v="3264" actId="20577"/>
        <pc:sldMkLst>
          <pc:docMk/>
          <pc:sldMk cId="697032872" sldId="256"/>
        </pc:sldMkLst>
        <pc:graphicFrameChg chg="modGraphic">
          <ac:chgData name="Ethan Swistak" userId="191963e6660c0878" providerId="LiveId" clId="{8BCFF1CA-0054-414B-9E45-14528215E5A4}" dt="2021-06-20T09:45:14.219" v="3264" actId="20577"/>
          <ac:graphicFrameMkLst>
            <pc:docMk/>
            <pc:sldMk cId="697032872" sldId="256"/>
            <ac:graphicFrameMk id="8" creationId="{0A646F05-E45C-4C9D-AB62-499532A24708}"/>
          </ac:graphicFrameMkLst>
        </pc:graphicFrameChg>
      </pc:sldChg>
      <pc:sldChg chg="del">
        <pc:chgData name="Ethan Swistak" userId="191963e6660c0878" providerId="LiveId" clId="{8BCFF1CA-0054-414B-9E45-14528215E5A4}" dt="2021-06-20T08:39:13.001" v="0" actId="2696"/>
        <pc:sldMkLst>
          <pc:docMk/>
          <pc:sldMk cId="2863171844" sldId="262"/>
        </pc:sldMkLst>
      </pc:sldChg>
      <pc:sldChg chg="del">
        <pc:chgData name="Ethan Swistak" userId="191963e6660c0878" providerId="LiveId" clId="{8BCFF1CA-0054-414B-9E45-14528215E5A4}" dt="2021-06-20T09:01:04.485" v="1653" actId="47"/>
        <pc:sldMkLst>
          <pc:docMk/>
          <pc:sldMk cId="3815553749" sldId="264"/>
        </pc:sldMkLst>
      </pc:sldChg>
      <pc:sldChg chg="del">
        <pc:chgData name="Ethan Swistak" userId="191963e6660c0878" providerId="LiveId" clId="{8BCFF1CA-0054-414B-9E45-14528215E5A4}" dt="2021-06-20T09:01:06.285" v="1654" actId="47"/>
        <pc:sldMkLst>
          <pc:docMk/>
          <pc:sldMk cId="4278494482" sldId="265"/>
        </pc:sldMkLst>
      </pc:sldChg>
      <pc:sldChg chg="modSp mod">
        <pc:chgData name="Ethan Swistak" userId="191963e6660c0878" providerId="LiveId" clId="{8BCFF1CA-0054-414B-9E45-14528215E5A4}" dt="2021-06-20T09:32:41.392" v="2927" actId="20577"/>
        <pc:sldMkLst>
          <pc:docMk/>
          <pc:sldMk cId="3751701161" sldId="267"/>
        </pc:sldMkLst>
        <pc:spChg chg="mod">
          <ac:chgData name="Ethan Swistak" userId="191963e6660c0878" providerId="LiveId" clId="{8BCFF1CA-0054-414B-9E45-14528215E5A4}" dt="2021-06-20T09:08:52.967" v="2059" actId="20577"/>
          <ac:spMkLst>
            <pc:docMk/>
            <pc:sldMk cId="3751701161" sldId="267"/>
            <ac:spMk id="2" creationId="{70903081-F98D-49D0-9D96-C10D008ADDF1}"/>
          </ac:spMkLst>
        </pc:spChg>
        <pc:spChg chg="mod">
          <ac:chgData name="Ethan Swistak" userId="191963e6660c0878" providerId="LiveId" clId="{8BCFF1CA-0054-414B-9E45-14528215E5A4}" dt="2021-06-20T09:32:41.392" v="2927" actId="20577"/>
          <ac:spMkLst>
            <pc:docMk/>
            <pc:sldMk cId="3751701161" sldId="267"/>
            <ac:spMk id="3" creationId="{3521C770-8564-4BB5-A4FB-E1061810D967}"/>
          </ac:spMkLst>
        </pc:spChg>
      </pc:sldChg>
      <pc:sldChg chg="ord">
        <pc:chgData name="Ethan Swistak" userId="191963e6660c0878" providerId="LiveId" clId="{8BCFF1CA-0054-414B-9E45-14528215E5A4}" dt="2021-06-20T09:01:33.919" v="1656"/>
        <pc:sldMkLst>
          <pc:docMk/>
          <pc:sldMk cId="1174030718" sldId="268"/>
        </pc:sldMkLst>
      </pc:sldChg>
      <pc:sldChg chg="modSp new mod">
        <pc:chgData name="Ethan Swistak" userId="191963e6660c0878" providerId="LiveId" clId="{8BCFF1CA-0054-414B-9E45-14528215E5A4}" dt="2021-06-20T08:51:27.686" v="1194" actId="27636"/>
        <pc:sldMkLst>
          <pc:docMk/>
          <pc:sldMk cId="95775449" sldId="269"/>
        </pc:sldMkLst>
        <pc:spChg chg="mod">
          <ac:chgData name="Ethan Swistak" userId="191963e6660c0878" providerId="LiveId" clId="{8BCFF1CA-0054-414B-9E45-14528215E5A4}" dt="2021-06-20T08:40:07.715" v="18" actId="14100"/>
          <ac:spMkLst>
            <pc:docMk/>
            <pc:sldMk cId="95775449" sldId="269"/>
            <ac:spMk id="2" creationId="{AE8D4BFB-F60D-4C8F-86C6-DCF61AFCFE23}"/>
          </ac:spMkLst>
        </pc:spChg>
        <pc:spChg chg="mod">
          <ac:chgData name="Ethan Swistak" userId="191963e6660c0878" providerId="LiveId" clId="{8BCFF1CA-0054-414B-9E45-14528215E5A4}" dt="2021-06-20T08:51:27.686" v="1194" actId="27636"/>
          <ac:spMkLst>
            <pc:docMk/>
            <pc:sldMk cId="95775449" sldId="269"/>
            <ac:spMk id="3" creationId="{46870546-38CB-4C07-8A8F-55DFED72C65D}"/>
          </ac:spMkLst>
        </pc:spChg>
      </pc:sldChg>
      <pc:sldChg chg="modSp new mod">
        <pc:chgData name="Ethan Swistak" userId="191963e6660c0878" providerId="LiveId" clId="{8BCFF1CA-0054-414B-9E45-14528215E5A4}" dt="2021-06-20T08:56:30.380" v="1632" actId="20577"/>
        <pc:sldMkLst>
          <pc:docMk/>
          <pc:sldMk cId="352527905" sldId="270"/>
        </pc:sldMkLst>
        <pc:spChg chg="mod">
          <ac:chgData name="Ethan Swistak" userId="191963e6660c0878" providerId="LiveId" clId="{8BCFF1CA-0054-414B-9E45-14528215E5A4}" dt="2021-06-20T08:52:34.021" v="1219" actId="20577"/>
          <ac:spMkLst>
            <pc:docMk/>
            <pc:sldMk cId="352527905" sldId="270"/>
            <ac:spMk id="2" creationId="{FFC7031C-BCE1-40CA-9EDB-61DE8A013416}"/>
          </ac:spMkLst>
        </pc:spChg>
        <pc:spChg chg="mod">
          <ac:chgData name="Ethan Swistak" userId="191963e6660c0878" providerId="LiveId" clId="{8BCFF1CA-0054-414B-9E45-14528215E5A4}" dt="2021-06-20T08:56:30.380" v="1632" actId="20577"/>
          <ac:spMkLst>
            <pc:docMk/>
            <pc:sldMk cId="352527905" sldId="270"/>
            <ac:spMk id="3" creationId="{D89845F8-3F0A-4405-986B-7537439785FC}"/>
          </ac:spMkLst>
        </pc:spChg>
      </pc:sldChg>
      <pc:sldChg chg="addSp modSp new mod ord">
        <pc:chgData name="Ethan Swistak" userId="191963e6660c0878" providerId="LiveId" clId="{8BCFF1CA-0054-414B-9E45-14528215E5A4}" dt="2021-06-20T08:57:23.026" v="1640"/>
        <pc:sldMkLst>
          <pc:docMk/>
          <pc:sldMk cId="928450045" sldId="271"/>
        </pc:sldMkLst>
        <pc:picChg chg="add mod">
          <ac:chgData name="Ethan Swistak" userId="191963e6660c0878" providerId="LiveId" clId="{8BCFF1CA-0054-414B-9E45-14528215E5A4}" dt="2021-06-20T08:57:16.394" v="1638" actId="14100"/>
          <ac:picMkLst>
            <pc:docMk/>
            <pc:sldMk cId="928450045" sldId="271"/>
            <ac:picMk id="5" creationId="{C96C9024-EB95-4A75-BD43-3DA701EFC4CA}"/>
          </ac:picMkLst>
        </pc:picChg>
      </pc:sldChg>
      <pc:sldChg chg="addSp delSp modSp new mod">
        <pc:chgData name="Ethan Swistak" userId="191963e6660c0878" providerId="LiveId" clId="{8BCFF1CA-0054-414B-9E45-14528215E5A4}" dt="2021-06-20T08:58:51.107" v="1652" actId="1076"/>
        <pc:sldMkLst>
          <pc:docMk/>
          <pc:sldMk cId="1015758084" sldId="272"/>
        </pc:sldMkLst>
        <pc:spChg chg="add del">
          <ac:chgData name="Ethan Swistak" userId="191963e6660c0878" providerId="LiveId" clId="{8BCFF1CA-0054-414B-9E45-14528215E5A4}" dt="2021-06-20T08:58:02.178" v="1643" actId="22"/>
          <ac:spMkLst>
            <pc:docMk/>
            <pc:sldMk cId="1015758084" sldId="272"/>
            <ac:spMk id="5" creationId="{3B041678-E5DE-44E4-96DB-04FCFCEA5B27}"/>
          </ac:spMkLst>
        </pc:spChg>
        <pc:picChg chg="add mod">
          <ac:chgData name="Ethan Swistak" userId="191963e6660c0878" providerId="LiveId" clId="{8BCFF1CA-0054-414B-9E45-14528215E5A4}" dt="2021-06-20T08:58:51.107" v="1652" actId="1076"/>
          <ac:picMkLst>
            <pc:docMk/>
            <pc:sldMk cId="1015758084" sldId="272"/>
            <ac:picMk id="7" creationId="{9873DBC5-8CE1-427C-8817-5BB2A159F434}"/>
          </ac:picMkLst>
        </pc:picChg>
        <pc:picChg chg="add mod">
          <ac:chgData name="Ethan Swistak" userId="191963e6660c0878" providerId="LiveId" clId="{8BCFF1CA-0054-414B-9E45-14528215E5A4}" dt="2021-06-20T08:58:38.079" v="1650" actId="1076"/>
          <ac:picMkLst>
            <pc:docMk/>
            <pc:sldMk cId="1015758084" sldId="272"/>
            <ac:picMk id="9" creationId="{CEE212EC-CA8D-4F11-A6E6-27545ACF7D96}"/>
          </ac:picMkLst>
        </pc:picChg>
      </pc:sldChg>
      <pc:sldChg chg="modSp new mod">
        <pc:chgData name="Ethan Swistak" userId="191963e6660c0878" providerId="LiveId" clId="{8BCFF1CA-0054-414B-9E45-14528215E5A4}" dt="2021-06-20T09:08:41.131" v="2032" actId="14100"/>
        <pc:sldMkLst>
          <pc:docMk/>
          <pc:sldMk cId="1465086272" sldId="273"/>
        </pc:sldMkLst>
        <pc:spChg chg="mod">
          <ac:chgData name="Ethan Swistak" userId="191963e6660c0878" providerId="LiveId" clId="{8BCFF1CA-0054-414B-9E45-14528215E5A4}" dt="2021-06-20T09:08:37.872" v="2031" actId="14100"/>
          <ac:spMkLst>
            <pc:docMk/>
            <pc:sldMk cId="1465086272" sldId="273"/>
            <ac:spMk id="2" creationId="{4CF9A7DB-AC67-4546-80E1-41FAE189EFC1}"/>
          </ac:spMkLst>
        </pc:spChg>
        <pc:spChg chg="mod">
          <ac:chgData name="Ethan Swistak" userId="191963e6660c0878" providerId="LiveId" clId="{8BCFF1CA-0054-414B-9E45-14528215E5A4}" dt="2021-06-20T09:08:41.131" v="2032" actId="14100"/>
          <ac:spMkLst>
            <pc:docMk/>
            <pc:sldMk cId="1465086272" sldId="273"/>
            <ac:spMk id="3" creationId="{6FE2EFA1-4686-4090-B536-23FC3DC0F8CD}"/>
          </ac:spMkLst>
        </pc:spChg>
      </pc:sldChg>
    </pc:docChg>
  </pc:docChgLst>
  <pc:docChgLst>
    <pc:chgData name="Ethan Swistak" userId="191963e6660c0878" providerId="LiveId" clId="{5753CC21-8FD3-4CA3-9F61-D65AB570D853}"/>
    <pc:docChg chg="addSld modSld">
      <pc:chgData name="Ethan Swistak" userId="191963e6660c0878" providerId="LiveId" clId="{5753CC21-8FD3-4CA3-9F61-D65AB570D853}" dt="2021-06-16T11:29:25.756" v="4" actId="1076"/>
      <pc:docMkLst>
        <pc:docMk/>
      </pc:docMkLst>
      <pc:sldChg chg="addSp delSp modSp new mod modAnim">
        <pc:chgData name="Ethan Swistak" userId="191963e6660c0878" providerId="LiveId" clId="{5753CC21-8FD3-4CA3-9F61-D65AB570D853}" dt="2021-06-16T11:29:25.756" v="4" actId="1076"/>
        <pc:sldMkLst>
          <pc:docMk/>
          <pc:sldMk cId="1174030718" sldId="268"/>
        </pc:sldMkLst>
        <pc:spChg chg="del">
          <ac:chgData name="Ethan Swistak" userId="191963e6660c0878" providerId="LiveId" clId="{5753CC21-8FD3-4CA3-9F61-D65AB570D853}" dt="2021-06-16T11:29:14.822" v="1"/>
          <ac:spMkLst>
            <pc:docMk/>
            <pc:sldMk cId="1174030718" sldId="268"/>
            <ac:spMk id="3" creationId="{010DC5B9-E197-4FB2-83FD-7E25007CD59A}"/>
          </ac:spMkLst>
        </pc:spChg>
        <pc:picChg chg="add mod">
          <ac:chgData name="Ethan Swistak" userId="191963e6660c0878" providerId="LiveId" clId="{5753CC21-8FD3-4CA3-9F61-D65AB570D853}" dt="2021-06-16T11:29:25.756" v="4" actId="1076"/>
          <ac:picMkLst>
            <pc:docMk/>
            <pc:sldMk cId="1174030718" sldId="268"/>
            <ac:picMk id="4" creationId="{7097CC17-ED69-4414-8669-E5E56508AC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0ADDB-61F7-440B-84AB-CE07FCCD4D1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34168-65A2-41D5-AF5E-6AFB0F2C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0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34168-65A2-41D5-AF5E-6AFB0F2C2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34168-65A2-41D5-AF5E-6AFB0F2C2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9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4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62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7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66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5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8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0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F1973E-D73A-4FFE-AE89-A7C80A857CE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7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2B5DDC8-6CF9-406A-9DD1-FB3CEDCE3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7" b="909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4C3E40-D33D-4C24-8F77-F35DD416B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700"/>
              <a:t>Using HTM to Perform Misbehavior Detection in Autonomous Vehicle Platoons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0FC03-D554-413E-A003-520208A5D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045508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Ethan Swistak and Tushar Singhal</a:t>
            </a:r>
          </a:p>
        </p:txBody>
      </p:sp>
    </p:spTree>
    <p:extLst>
      <p:ext uri="{BB962C8B-B14F-4D97-AF65-F5344CB8AC3E}">
        <p14:creationId xmlns:p14="http://schemas.microsoft.com/office/powerpoint/2010/main" val="56141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FD96-76C1-4B01-8B80-F5A7C9E5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50614"/>
            <a:ext cx="9905998" cy="1905000"/>
          </a:xfrm>
        </p:spPr>
        <p:txBody>
          <a:bodyPr/>
          <a:lstStyle/>
          <a:p>
            <a:r>
              <a:rPr lang="en-US" dirty="0"/>
              <a:t>Week 12– Progress Summary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646F05-E45C-4C9D-AB62-499532A24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064226"/>
              </p:ext>
            </p:extLst>
          </p:nvPr>
        </p:nvGraphicFramePr>
        <p:xfrm>
          <a:off x="1141409" y="1669626"/>
          <a:ext cx="99060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90744143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759960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Completed This Week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To-Do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32132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Tried retraining F2MD LSTM model, didn’t work out so well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</a:t>
                      </a:r>
                      <a:endParaRPr lang="en-US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Ran HTM on </a:t>
                      </a:r>
                      <a:r>
                        <a:rPr lang="en-US" sz="2400" dirty="0" err="1"/>
                        <a:t>Veremi</a:t>
                      </a:r>
                      <a:r>
                        <a:rPr lang="en-US" sz="2400" dirty="0"/>
                        <a:t> dataset but categorical variable problem.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Research on grid cells and tiling to solve issues with applying anomaly detection algorithms.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Modified </a:t>
                      </a:r>
                      <a:r>
                        <a:rPr lang="en-US" sz="2400" dirty="0" err="1"/>
                        <a:t>VeRemi</a:t>
                      </a:r>
                      <a:r>
                        <a:rPr lang="en-US" sz="2400" dirty="0"/>
                        <a:t> dataset with </a:t>
                      </a:r>
                      <a:r>
                        <a:rPr lang="en-US" sz="2400" dirty="0" err="1"/>
                        <a:t>groundtruth</a:t>
                      </a:r>
                      <a:r>
                        <a:rPr lang="en-US" sz="2400" dirty="0"/>
                        <a:t> and tiles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Implement grid cells on HTM, test new model.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Train LSTM-Autoencoder with tiled dataset for comparison.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Compare to SOTA results.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F2MD is probably outside the scope of the project, for now at least.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57083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03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4BFB-F60D-4C8F-86C6-DCF61AFC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1469"/>
          </a:xfrm>
        </p:spPr>
        <p:txBody>
          <a:bodyPr/>
          <a:lstStyle/>
          <a:p>
            <a:r>
              <a:rPr lang="en-US" dirty="0"/>
              <a:t>Tiling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0546-38CB-4C07-8A8F-55DFED72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21069"/>
            <a:ext cx="9905998" cy="4270131"/>
          </a:xfrm>
        </p:spPr>
        <p:txBody>
          <a:bodyPr>
            <a:normAutofit/>
          </a:bodyPr>
          <a:lstStyle/>
          <a:p>
            <a:r>
              <a:rPr lang="en-US" dirty="0"/>
              <a:t>For LSTM-Autoencoder we can tile the simulation space into grid cells that will allow us to gather more data about messages coming from the same regions with different cars.</a:t>
            </a:r>
          </a:p>
          <a:p>
            <a:r>
              <a:rPr lang="en-US" dirty="0"/>
              <a:t>This helps to avoid the fact that each car only has a very small sample size</a:t>
            </a:r>
          </a:p>
          <a:p>
            <a:r>
              <a:rPr lang="en-US" dirty="0"/>
              <a:t>Htm presents an additional problem, since we need a way to encode a spatial representation into a Sparse Distributed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9577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031C-BCE1-40CA-9EDB-61DE8A01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 Grid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45F8-3F0A-4405-986B-75374397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54218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Grid cells are a more sophisticated way we can incorporate location data into an HTM model</a:t>
            </a:r>
          </a:p>
          <a:p>
            <a:r>
              <a:rPr lang="en-US" dirty="0"/>
              <a:t>A grid cell activates when the agent is close to certain location displaced out into a lattice structure</a:t>
            </a:r>
          </a:p>
          <a:p>
            <a:r>
              <a:rPr lang="en-US" dirty="0"/>
              <a:t>They were discovered recently in studies with mice where it was discovered that certain cells in the mouse hippocampus would fire  when they were in different regions of their cage.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6185F-4D94-43E8-B9E3-6845AD9A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711" y="45924"/>
            <a:ext cx="5811061" cy="2819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1723E-A5C4-43F8-9705-8F121186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226" y="3018117"/>
            <a:ext cx="5020376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031C-BCE1-40CA-9EDB-61DE8A01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 grid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45F8-3F0A-4405-986B-75374397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5421813" cy="3124201"/>
          </a:xfrm>
        </p:spPr>
        <p:txBody>
          <a:bodyPr>
            <a:normAutofit fontScale="92500"/>
          </a:bodyPr>
          <a:lstStyle/>
          <a:p>
            <a:r>
              <a:rPr lang="en-US" dirty="0"/>
              <a:t>A single grid cell does not tell us much about the single unique location of the agent but they can be grouped into modules</a:t>
            </a:r>
          </a:p>
          <a:p>
            <a:r>
              <a:rPr lang="en-US" dirty="0"/>
              <a:t>A module contains a number of grid cells arranged in the same scale and orientation</a:t>
            </a:r>
          </a:p>
          <a:p>
            <a:r>
              <a:rPr lang="en-US" dirty="0"/>
              <a:t>Modules ensure that there is always a cell active when the agent is in each location, but still do not completely disambiguate 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602B0-6DE9-407D-B14A-F154EE2F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877" y="2253593"/>
            <a:ext cx="494416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9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031C-BCE1-40CA-9EDB-61DE8A01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grid cell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45F8-3F0A-4405-986B-75374397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5421813" cy="3124201"/>
          </a:xfrm>
        </p:spPr>
        <p:txBody>
          <a:bodyPr>
            <a:normAutofit/>
          </a:bodyPr>
          <a:lstStyle/>
          <a:p>
            <a:r>
              <a:rPr lang="en-US" dirty="0"/>
              <a:t>A location can be disambiguated where multiple grid cells overlap</a:t>
            </a:r>
          </a:p>
          <a:p>
            <a:r>
              <a:rPr lang="en-US" dirty="0"/>
              <a:t>By using different scales and orientations a flexible, learnable, and unambiguous representation of space can be encoded</a:t>
            </a:r>
          </a:p>
          <a:p>
            <a:r>
              <a:rPr lang="en-US" dirty="0"/>
              <a:t>The more modules used, the more accurate the special location can be determined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C9CF8-F306-48CB-8F03-7725D93D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245" y="2603943"/>
            <a:ext cx="5559260" cy="33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1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031C-BCE1-40CA-9EDB-61DE8A01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45F8-3F0A-4405-986B-75374397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5421813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Nupic</a:t>
            </a:r>
            <a:r>
              <a:rPr lang="en-US" dirty="0"/>
              <a:t> contains an additional module to build a grid cell encoder specifically for this purpose</a:t>
            </a:r>
          </a:p>
          <a:p>
            <a:r>
              <a:rPr lang="en-US" dirty="0"/>
              <a:t>In the training phase clean data can be fed into the htm and then we can directly compare the performance of other methods</a:t>
            </a:r>
          </a:p>
          <a:p>
            <a:r>
              <a:rPr lang="en-US" dirty="0"/>
              <a:t>May also be useful in supplementing additional approaches used in the f2md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4E22A-D64A-4DCC-98FB-501E8B557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335" y="2775495"/>
            <a:ext cx="5293723" cy="29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06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960</TotalTime>
  <Words>409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Mesh</vt:lpstr>
      <vt:lpstr>Using HTM to Perform Misbehavior Detection in Autonomous Vehicle Platoons</vt:lpstr>
      <vt:lpstr>Week 12– Progress Summary</vt:lpstr>
      <vt:lpstr>Tiling</vt:lpstr>
      <vt:lpstr>HTM Grid Cells</vt:lpstr>
      <vt:lpstr>HTM grid Modules</vt:lpstr>
      <vt:lpstr>Multiple grid cell modules</vt:lpstr>
      <vt:lpstr>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HTM to Perform Misbehavior Detection in Autonomous Vehicle Platoons</dc:title>
  <dc:creator>Ethan Swistak</dc:creator>
  <cp:lastModifiedBy>Ethan Swistak</cp:lastModifiedBy>
  <cp:revision>15</cp:revision>
  <dcterms:created xsi:type="dcterms:W3CDTF">2021-05-03T07:31:41Z</dcterms:created>
  <dcterms:modified xsi:type="dcterms:W3CDTF">2021-06-28T16:34:31Z</dcterms:modified>
</cp:coreProperties>
</file>