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58" r:id="rId5"/>
    <p:sldId id="260" r:id="rId6"/>
    <p:sldId id="269" r:id="rId7"/>
    <p:sldId id="261" r:id="rId8"/>
    <p:sldId id="262" r:id="rId9"/>
    <p:sldId id="263" r:id="rId10"/>
    <p:sldId id="270" r:id="rId11"/>
    <p:sldId id="264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17EFF-A841-447B-BC15-384D1D9EFAC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20DE6815-EB54-422B-B358-5E347380EB8B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45E036B-2A86-451E-A663-965DFBBD98F0}" type="parTrans" cxnId="{0293B6DB-3E36-4FAF-B48F-EAB2AA4B8D51}">
      <dgm:prSet/>
      <dgm:spPr/>
      <dgm:t>
        <a:bodyPr/>
        <a:lstStyle/>
        <a:p>
          <a:endParaRPr lang="en-US"/>
        </a:p>
      </dgm:t>
    </dgm:pt>
    <dgm:pt modelId="{132652B9-D3D8-4F8F-9C99-3D15D1F42770}" type="sibTrans" cxnId="{0293B6DB-3E36-4FAF-B48F-EAB2AA4B8D51}">
      <dgm:prSet/>
      <dgm:spPr/>
      <dgm:t>
        <a:bodyPr/>
        <a:lstStyle/>
        <a:p>
          <a:endParaRPr lang="en-US"/>
        </a:p>
      </dgm:t>
    </dgm:pt>
    <dgm:pt modelId="{B7389D05-0574-4A21-ADD6-EDE4174DE3A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384EA03-2967-42F2-85D2-504052B58F71}" type="parTrans" cxnId="{B25B3CC4-0528-4FD8-8746-548249B68E3E}">
      <dgm:prSet/>
      <dgm:spPr/>
      <dgm:t>
        <a:bodyPr/>
        <a:lstStyle/>
        <a:p>
          <a:endParaRPr lang="en-US"/>
        </a:p>
      </dgm:t>
    </dgm:pt>
    <dgm:pt modelId="{91EDB80A-EB59-43D2-B95D-7B2ACECE0522}" type="sibTrans" cxnId="{B25B3CC4-0528-4FD8-8746-548249B68E3E}">
      <dgm:prSet/>
      <dgm:spPr/>
      <dgm:t>
        <a:bodyPr/>
        <a:lstStyle/>
        <a:p>
          <a:endParaRPr lang="en-US"/>
        </a:p>
      </dgm:t>
    </dgm:pt>
    <dgm:pt modelId="{50469C02-3E2A-406E-B9F9-E6907B8B9344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0E3D5645-BEC5-4C34-9A61-C201D95A2789}" type="parTrans" cxnId="{D927B94A-20A8-4782-9461-0FCA3293F6F0}">
      <dgm:prSet/>
      <dgm:spPr/>
      <dgm:t>
        <a:bodyPr/>
        <a:lstStyle/>
        <a:p>
          <a:endParaRPr lang="en-US"/>
        </a:p>
      </dgm:t>
    </dgm:pt>
    <dgm:pt modelId="{7DCFB10F-A82E-4C2D-99AF-12506A2EF1BC}" type="sibTrans" cxnId="{D927B94A-20A8-4782-9461-0FCA3293F6F0}">
      <dgm:prSet/>
      <dgm:spPr/>
      <dgm:t>
        <a:bodyPr/>
        <a:lstStyle/>
        <a:p>
          <a:endParaRPr lang="en-US"/>
        </a:p>
      </dgm:t>
    </dgm:pt>
    <dgm:pt modelId="{1DFFB668-D415-4C99-B5DD-760A461CCA5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902F25B9-BE01-4F83-9AC0-CB961308A4B1}" type="parTrans" cxnId="{972B1AF8-9E74-4A37-95EE-6FE529E498F3}">
      <dgm:prSet/>
      <dgm:spPr/>
      <dgm:t>
        <a:bodyPr/>
        <a:lstStyle/>
        <a:p>
          <a:endParaRPr lang="en-US"/>
        </a:p>
      </dgm:t>
    </dgm:pt>
    <dgm:pt modelId="{B22B6938-E25F-47C4-92FC-900980B2CDEF}" type="sibTrans" cxnId="{972B1AF8-9E74-4A37-95EE-6FE529E498F3}">
      <dgm:prSet/>
      <dgm:spPr/>
      <dgm:t>
        <a:bodyPr/>
        <a:lstStyle/>
        <a:p>
          <a:endParaRPr lang="en-US"/>
        </a:p>
      </dgm:t>
    </dgm:pt>
    <dgm:pt modelId="{148617F2-D0E6-422E-9302-4B3BE013DCBD}">
      <dgm:prSet/>
      <dgm:spPr/>
      <dgm:t>
        <a:bodyPr/>
        <a:lstStyle/>
        <a:p>
          <a:r>
            <a:rPr lang="en-US" dirty="0"/>
            <a:t>4</a:t>
          </a:r>
        </a:p>
      </dgm:t>
    </dgm:pt>
    <dgm:pt modelId="{07550B6E-D555-447E-87D8-60023625C17A}" type="parTrans" cxnId="{9158978D-3530-47B2-BB4B-159DB694CFA9}">
      <dgm:prSet/>
      <dgm:spPr/>
      <dgm:t>
        <a:bodyPr/>
        <a:lstStyle/>
        <a:p>
          <a:endParaRPr lang="en-US"/>
        </a:p>
      </dgm:t>
    </dgm:pt>
    <dgm:pt modelId="{A2EC26E1-9FD6-402F-8663-92C9BB993E78}" type="sibTrans" cxnId="{9158978D-3530-47B2-BB4B-159DB694CFA9}">
      <dgm:prSet/>
      <dgm:spPr/>
      <dgm:t>
        <a:bodyPr/>
        <a:lstStyle/>
        <a:p>
          <a:endParaRPr lang="en-US"/>
        </a:p>
      </dgm:t>
    </dgm:pt>
    <dgm:pt modelId="{FC817F80-5E41-4861-8CBE-353694F4F684}" type="pres">
      <dgm:prSet presAssocID="{59817EFF-A841-447B-BC15-384D1D9EFAC3}" presName="Name0" presStyleCnt="0">
        <dgm:presLayoutVars>
          <dgm:dir/>
          <dgm:animLvl val="lvl"/>
          <dgm:resizeHandles val="exact"/>
        </dgm:presLayoutVars>
      </dgm:prSet>
      <dgm:spPr/>
    </dgm:pt>
    <dgm:pt modelId="{21826D94-1523-4828-868F-76B32CDEF98D}" type="pres">
      <dgm:prSet presAssocID="{148617F2-D0E6-422E-9302-4B3BE013DCBD}" presName="Name8" presStyleCnt="0"/>
      <dgm:spPr/>
    </dgm:pt>
    <dgm:pt modelId="{DDFC41F6-2211-4690-8F02-4C45964A9B06}" type="pres">
      <dgm:prSet presAssocID="{148617F2-D0E6-422E-9302-4B3BE013DCBD}" presName="level" presStyleLbl="node1" presStyleIdx="0" presStyleCnt="5">
        <dgm:presLayoutVars>
          <dgm:chMax val="1"/>
          <dgm:bulletEnabled val="1"/>
        </dgm:presLayoutVars>
      </dgm:prSet>
      <dgm:spPr/>
    </dgm:pt>
    <dgm:pt modelId="{B05C5D66-6967-49C5-BB57-124571D635C2}" type="pres">
      <dgm:prSet presAssocID="{148617F2-D0E6-422E-9302-4B3BE013DC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483FDAE-905F-46C7-8B29-B69B363CD67A}" type="pres">
      <dgm:prSet presAssocID="{1DFFB668-D415-4C99-B5DD-760A461CCA53}" presName="Name8" presStyleCnt="0"/>
      <dgm:spPr/>
    </dgm:pt>
    <dgm:pt modelId="{1C73944A-B58D-4111-94F6-8D4737C92AF9}" type="pres">
      <dgm:prSet presAssocID="{1DFFB668-D415-4C99-B5DD-760A461CCA53}" presName="level" presStyleLbl="node1" presStyleIdx="1" presStyleCnt="5">
        <dgm:presLayoutVars>
          <dgm:chMax val="1"/>
          <dgm:bulletEnabled val="1"/>
        </dgm:presLayoutVars>
      </dgm:prSet>
      <dgm:spPr/>
    </dgm:pt>
    <dgm:pt modelId="{6B222F0A-0D2D-4B8E-9366-EB7422C35BB0}" type="pres">
      <dgm:prSet presAssocID="{1DFFB668-D415-4C99-B5DD-760A461CCA5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28A9CE-D8D1-44D9-B2E7-AB107F53ED6E}" type="pres">
      <dgm:prSet presAssocID="{20DE6815-EB54-422B-B358-5E347380EB8B}" presName="Name8" presStyleCnt="0"/>
      <dgm:spPr/>
    </dgm:pt>
    <dgm:pt modelId="{BD8DC30D-6AED-4E81-A219-7A24338CCA73}" type="pres">
      <dgm:prSet presAssocID="{20DE6815-EB54-422B-B358-5E347380EB8B}" presName="level" presStyleLbl="node1" presStyleIdx="2" presStyleCnt="5">
        <dgm:presLayoutVars>
          <dgm:chMax val="1"/>
          <dgm:bulletEnabled val="1"/>
        </dgm:presLayoutVars>
      </dgm:prSet>
      <dgm:spPr/>
    </dgm:pt>
    <dgm:pt modelId="{CC819800-37FF-40EC-BED4-0D1A806C3C73}" type="pres">
      <dgm:prSet presAssocID="{20DE6815-EB54-422B-B358-5E347380EB8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2FD7BA-2DB0-45B2-91C4-2682F43234B3}" type="pres">
      <dgm:prSet presAssocID="{B7389D05-0574-4A21-ADD6-EDE4174DE3AC}" presName="Name8" presStyleCnt="0"/>
      <dgm:spPr/>
    </dgm:pt>
    <dgm:pt modelId="{2955278E-5324-4A33-834B-D1CF58117EF2}" type="pres">
      <dgm:prSet presAssocID="{B7389D05-0574-4A21-ADD6-EDE4174DE3AC}" presName="level" presStyleLbl="node1" presStyleIdx="3" presStyleCnt="5">
        <dgm:presLayoutVars>
          <dgm:chMax val="1"/>
          <dgm:bulletEnabled val="1"/>
        </dgm:presLayoutVars>
      </dgm:prSet>
      <dgm:spPr/>
    </dgm:pt>
    <dgm:pt modelId="{A3632BC0-9215-4E97-840F-E5905536CAD5}" type="pres">
      <dgm:prSet presAssocID="{B7389D05-0574-4A21-ADD6-EDE4174DE3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9F03034-EDE6-4909-9594-1DEA0A1AE655}" type="pres">
      <dgm:prSet presAssocID="{50469C02-3E2A-406E-B9F9-E6907B8B9344}" presName="Name8" presStyleCnt="0"/>
      <dgm:spPr/>
    </dgm:pt>
    <dgm:pt modelId="{55D97E60-76CF-4969-AAE6-A71CF0320CB2}" type="pres">
      <dgm:prSet presAssocID="{50469C02-3E2A-406E-B9F9-E6907B8B9344}" presName="level" presStyleLbl="node1" presStyleIdx="4" presStyleCnt="5">
        <dgm:presLayoutVars>
          <dgm:chMax val="1"/>
          <dgm:bulletEnabled val="1"/>
        </dgm:presLayoutVars>
      </dgm:prSet>
      <dgm:spPr/>
    </dgm:pt>
    <dgm:pt modelId="{5281F1ED-0D1D-4825-AD8B-6550C7D647C7}" type="pres">
      <dgm:prSet presAssocID="{50469C02-3E2A-406E-B9F9-E6907B8B934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6E6AB08-31AA-428B-A0B5-B0F982E256ED}" type="presOf" srcId="{148617F2-D0E6-422E-9302-4B3BE013DCBD}" destId="{B05C5D66-6967-49C5-BB57-124571D635C2}" srcOrd="1" destOrd="0" presId="urn:microsoft.com/office/officeart/2005/8/layout/pyramid3"/>
    <dgm:cxn modelId="{7D996110-7D10-411A-8FBF-2EA89787D590}" type="presOf" srcId="{1DFFB668-D415-4C99-B5DD-760A461CCA53}" destId="{6B222F0A-0D2D-4B8E-9366-EB7422C35BB0}" srcOrd="1" destOrd="0" presId="urn:microsoft.com/office/officeart/2005/8/layout/pyramid3"/>
    <dgm:cxn modelId="{5D1F5828-8448-45C5-9ECC-920E881E0AC9}" type="presOf" srcId="{B7389D05-0574-4A21-ADD6-EDE4174DE3AC}" destId="{2955278E-5324-4A33-834B-D1CF58117EF2}" srcOrd="0" destOrd="0" presId="urn:microsoft.com/office/officeart/2005/8/layout/pyramid3"/>
    <dgm:cxn modelId="{D0D82549-9DE6-41B3-87B7-506717BF18DD}" type="presOf" srcId="{20DE6815-EB54-422B-B358-5E347380EB8B}" destId="{BD8DC30D-6AED-4E81-A219-7A24338CCA73}" srcOrd="0" destOrd="0" presId="urn:microsoft.com/office/officeart/2005/8/layout/pyramid3"/>
    <dgm:cxn modelId="{D927B94A-20A8-4782-9461-0FCA3293F6F0}" srcId="{59817EFF-A841-447B-BC15-384D1D9EFAC3}" destId="{50469C02-3E2A-406E-B9F9-E6907B8B9344}" srcOrd="4" destOrd="0" parTransId="{0E3D5645-BEC5-4C34-9A61-C201D95A2789}" sibTransId="{7DCFB10F-A82E-4C2D-99AF-12506A2EF1BC}"/>
    <dgm:cxn modelId="{E949F587-6474-4682-AE91-062A8CEBC512}" type="presOf" srcId="{1DFFB668-D415-4C99-B5DD-760A461CCA53}" destId="{1C73944A-B58D-4111-94F6-8D4737C92AF9}" srcOrd="0" destOrd="0" presId="urn:microsoft.com/office/officeart/2005/8/layout/pyramid3"/>
    <dgm:cxn modelId="{9158978D-3530-47B2-BB4B-159DB694CFA9}" srcId="{59817EFF-A841-447B-BC15-384D1D9EFAC3}" destId="{148617F2-D0E6-422E-9302-4B3BE013DCBD}" srcOrd="0" destOrd="0" parTransId="{07550B6E-D555-447E-87D8-60023625C17A}" sibTransId="{A2EC26E1-9FD6-402F-8663-92C9BB993E78}"/>
    <dgm:cxn modelId="{147D689A-B5A7-4541-A7FE-E5EBB370E027}" type="presOf" srcId="{B7389D05-0574-4A21-ADD6-EDE4174DE3AC}" destId="{A3632BC0-9215-4E97-840F-E5905536CAD5}" srcOrd="1" destOrd="0" presId="urn:microsoft.com/office/officeart/2005/8/layout/pyramid3"/>
    <dgm:cxn modelId="{EFA096A5-0536-478C-AD19-9AF9193D03D1}" type="presOf" srcId="{59817EFF-A841-447B-BC15-384D1D9EFAC3}" destId="{FC817F80-5E41-4861-8CBE-353694F4F684}" srcOrd="0" destOrd="0" presId="urn:microsoft.com/office/officeart/2005/8/layout/pyramid3"/>
    <dgm:cxn modelId="{45E9D4AF-C1B4-4161-9E52-8534493C1216}" type="presOf" srcId="{50469C02-3E2A-406E-B9F9-E6907B8B9344}" destId="{5281F1ED-0D1D-4825-AD8B-6550C7D647C7}" srcOrd="1" destOrd="0" presId="urn:microsoft.com/office/officeart/2005/8/layout/pyramid3"/>
    <dgm:cxn modelId="{6E9467BB-35A3-4463-A379-8BAD2CD41DCB}" type="presOf" srcId="{50469C02-3E2A-406E-B9F9-E6907B8B9344}" destId="{55D97E60-76CF-4969-AAE6-A71CF0320CB2}" srcOrd="0" destOrd="0" presId="urn:microsoft.com/office/officeart/2005/8/layout/pyramid3"/>
    <dgm:cxn modelId="{A3E43EBD-0A75-411F-99A1-32339AAED81F}" type="presOf" srcId="{148617F2-D0E6-422E-9302-4B3BE013DCBD}" destId="{DDFC41F6-2211-4690-8F02-4C45964A9B06}" srcOrd="0" destOrd="0" presId="urn:microsoft.com/office/officeart/2005/8/layout/pyramid3"/>
    <dgm:cxn modelId="{B25B3CC4-0528-4FD8-8746-548249B68E3E}" srcId="{59817EFF-A841-447B-BC15-384D1D9EFAC3}" destId="{B7389D05-0574-4A21-ADD6-EDE4174DE3AC}" srcOrd="3" destOrd="0" parTransId="{C384EA03-2967-42F2-85D2-504052B58F71}" sibTransId="{91EDB80A-EB59-43D2-B95D-7B2ACECE0522}"/>
    <dgm:cxn modelId="{0293B6DB-3E36-4FAF-B48F-EAB2AA4B8D51}" srcId="{59817EFF-A841-447B-BC15-384D1D9EFAC3}" destId="{20DE6815-EB54-422B-B358-5E347380EB8B}" srcOrd="2" destOrd="0" parTransId="{245E036B-2A86-451E-A663-965DFBBD98F0}" sibTransId="{132652B9-D3D8-4F8F-9C99-3D15D1F42770}"/>
    <dgm:cxn modelId="{7CFDE8ED-2353-47B0-8186-0708BAF16741}" type="presOf" srcId="{20DE6815-EB54-422B-B358-5E347380EB8B}" destId="{CC819800-37FF-40EC-BED4-0D1A806C3C73}" srcOrd="1" destOrd="0" presId="urn:microsoft.com/office/officeart/2005/8/layout/pyramid3"/>
    <dgm:cxn modelId="{972B1AF8-9E74-4A37-95EE-6FE529E498F3}" srcId="{59817EFF-A841-447B-BC15-384D1D9EFAC3}" destId="{1DFFB668-D415-4C99-B5DD-760A461CCA53}" srcOrd="1" destOrd="0" parTransId="{902F25B9-BE01-4F83-9AC0-CB961308A4B1}" sibTransId="{B22B6938-E25F-47C4-92FC-900980B2CDEF}"/>
    <dgm:cxn modelId="{28F574AF-E03E-4506-ACBE-01AADF9B2F9A}" type="presParOf" srcId="{FC817F80-5E41-4861-8CBE-353694F4F684}" destId="{21826D94-1523-4828-868F-76B32CDEF98D}" srcOrd="0" destOrd="0" presId="urn:microsoft.com/office/officeart/2005/8/layout/pyramid3"/>
    <dgm:cxn modelId="{57551721-8B43-4371-B53D-3D571FAC9F69}" type="presParOf" srcId="{21826D94-1523-4828-868F-76B32CDEF98D}" destId="{DDFC41F6-2211-4690-8F02-4C45964A9B06}" srcOrd="0" destOrd="0" presId="urn:microsoft.com/office/officeart/2005/8/layout/pyramid3"/>
    <dgm:cxn modelId="{B1CAEF87-94A8-4777-AD0C-2EB440366F73}" type="presParOf" srcId="{21826D94-1523-4828-868F-76B32CDEF98D}" destId="{B05C5D66-6967-49C5-BB57-124571D635C2}" srcOrd="1" destOrd="0" presId="urn:microsoft.com/office/officeart/2005/8/layout/pyramid3"/>
    <dgm:cxn modelId="{5DD832CE-4B30-4DC5-9288-FAA1D7892B09}" type="presParOf" srcId="{FC817F80-5E41-4861-8CBE-353694F4F684}" destId="{D483FDAE-905F-46C7-8B29-B69B363CD67A}" srcOrd="1" destOrd="0" presId="urn:microsoft.com/office/officeart/2005/8/layout/pyramid3"/>
    <dgm:cxn modelId="{2DACE002-FFB2-4B99-8029-7BB2866D5C7C}" type="presParOf" srcId="{D483FDAE-905F-46C7-8B29-B69B363CD67A}" destId="{1C73944A-B58D-4111-94F6-8D4737C92AF9}" srcOrd="0" destOrd="0" presId="urn:microsoft.com/office/officeart/2005/8/layout/pyramid3"/>
    <dgm:cxn modelId="{78AF8151-FCAB-4CA7-B967-F943097264D6}" type="presParOf" srcId="{D483FDAE-905F-46C7-8B29-B69B363CD67A}" destId="{6B222F0A-0D2D-4B8E-9366-EB7422C35BB0}" srcOrd="1" destOrd="0" presId="urn:microsoft.com/office/officeart/2005/8/layout/pyramid3"/>
    <dgm:cxn modelId="{644230B4-A2B1-46AB-9C98-F986E7499BED}" type="presParOf" srcId="{FC817F80-5E41-4861-8CBE-353694F4F684}" destId="{8A28A9CE-D8D1-44D9-B2E7-AB107F53ED6E}" srcOrd="2" destOrd="0" presId="urn:microsoft.com/office/officeart/2005/8/layout/pyramid3"/>
    <dgm:cxn modelId="{56C2ED82-FDFC-485C-9E88-DEFAB97D625F}" type="presParOf" srcId="{8A28A9CE-D8D1-44D9-B2E7-AB107F53ED6E}" destId="{BD8DC30D-6AED-4E81-A219-7A24338CCA73}" srcOrd="0" destOrd="0" presId="urn:microsoft.com/office/officeart/2005/8/layout/pyramid3"/>
    <dgm:cxn modelId="{2E4768E4-94A7-4249-A71D-E9C7135A24C5}" type="presParOf" srcId="{8A28A9CE-D8D1-44D9-B2E7-AB107F53ED6E}" destId="{CC819800-37FF-40EC-BED4-0D1A806C3C73}" srcOrd="1" destOrd="0" presId="urn:microsoft.com/office/officeart/2005/8/layout/pyramid3"/>
    <dgm:cxn modelId="{51F96E1B-E03E-43E0-B071-8056578D3001}" type="presParOf" srcId="{FC817F80-5E41-4861-8CBE-353694F4F684}" destId="{9B2FD7BA-2DB0-45B2-91C4-2682F43234B3}" srcOrd="3" destOrd="0" presId="urn:microsoft.com/office/officeart/2005/8/layout/pyramid3"/>
    <dgm:cxn modelId="{5870879E-377E-49F5-A017-E03820A39D1B}" type="presParOf" srcId="{9B2FD7BA-2DB0-45B2-91C4-2682F43234B3}" destId="{2955278E-5324-4A33-834B-D1CF58117EF2}" srcOrd="0" destOrd="0" presId="urn:microsoft.com/office/officeart/2005/8/layout/pyramid3"/>
    <dgm:cxn modelId="{E7A16A5E-DC3F-4D98-80FE-897BA4B9868D}" type="presParOf" srcId="{9B2FD7BA-2DB0-45B2-91C4-2682F43234B3}" destId="{A3632BC0-9215-4E97-840F-E5905536CAD5}" srcOrd="1" destOrd="0" presId="urn:microsoft.com/office/officeart/2005/8/layout/pyramid3"/>
    <dgm:cxn modelId="{AEB439CD-7513-4984-816F-943731DA71A5}" type="presParOf" srcId="{FC817F80-5E41-4861-8CBE-353694F4F684}" destId="{39F03034-EDE6-4909-9594-1DEA0A1AE655}" srcOrd="4" destOrd="0" presId="urn:microsoft.com/office/officeart/2005/8/layout/pyramid3"/>
    <dgm:cxn modelId="{D796FDAA-7891-43FE-AF28-22292C48E9E7}" type="presParOf" srcId="{39F03034-EDE6-4909-9594-1DEA0A1AE655}" destId="{55D97E60-76CF-4969-AAE6-A71CF0320CB2}" srcOrd="0" destOrd="0" presId="urn:microsoft.com/office/officeart/2005/8/layout/pyramid3"/>
    <dgm:cxn modelId="{D1C540B0-9A9D-4AD1-994A-1778099B07BE}" type="presParOf" srcId="{39F03034-EDE6-4909-9594-1DEA0A1AE655}" destId="{5281F1ED-0D1D-4825-AD8B-6550C7D647C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C41F6-2211-4690-8F02-4C45964A9B06}">
      <dsp:nvSpPr>
        <dsp:cNvPr id="0" name=""/>
        <dsp:cNvSpPr/>
      </dsp:nvSpPr>
      <dsp:spPr>
        <a:xfrm rot="10800000">
          <a:off x="0" y="0"/>
          <a:ext cx="3432313" cy="497619"/>
        </a:xfrm>
        <a:prstGeom prst="trapezoid">
          <a:avLst>
            <a:gd name="adj" fmla="val 689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</a:t>
          </a:r>
        </a:p>
      </dsp:txBody>
      <dsp:txXfrm rot="-10800000">
        <a:off x="600654" y="0"/>
        <a:ext cx="2231003" cy="497619"/>
      </dsp:txXfrm>
    </dsp:sp>
    <dsp:sp modelId="{1C73944A-B58D-4111-94F6-8D4737C92AF9}">
      <dsp:nvSpPr>
        <dsp:cNvPr id="0" name=""/>
        <dsp:cNvSpPr/>
      </dsp:nvSpPr>
      <dsp:spPr>
        <a:xfrm rot="10800000">
          <a:off x="343231" y="497619"/>
          <a:ext cx="2745850" cy="497619"/>
        </a:xfrm>
        <a:prstGeom prst="trapezoid">
          <a:avLst>
            <a:gd name="adj" fmla="val 689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</a:t>
          </a:r>
        </a:p>
      </dsp:txBody>
      <dsp:txXfrm rot="-10800000">
        <a:off x="823755" y="497619"/>
        <a:ext cx="1784802" cy="497619"/>
      </dsp:txXfrm>
    </dsp:sp>
    <dsp:sp modelId="{BD8DC30D-6AED-4E81-A219-7A24338CCA73}">
      <dsp:nvSpPr>
        <dsp:cNvPr id="0" name=""/>
        <dsp:cNvSpPr/>
      </dsp:nvSpPr>
      <dsp:spPr>
        <a:xfrm rot="10800000">
          <a:off x="686462" y="995238"/>
          <a:ext cx="2059387" cy="497619"/>
        </a:xfrm>
        <a:prstGeom prst="trapezoid">
          <a:avLst>
            <a:gd name="adj" fmla="val 689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</a:t>
          </a:r>
        </a:p>
      </dsp:txBody>
      <dsp:txXfrm rot="-10800000">
        <a:off x="1046855" y="995238"/>
        <a:ext cx="1338602" cy="497619"/>
      </dsp:txXfrm>
    </dsp:sp>
    <dsp:sp modelId="{2955278E-5324-4A33-834B-D1CF58117EF2}">
      <dsp:nvSpPr>
        <dsp:cNvPr id="0" name=""/>
        <dsp:cNvSpPr/>
      </dsp:nvSpPr>
      <dsp:spPr>
        <a:xfrm rot="10800000">
          <a:off x="1029693" y="1492858"/>
          <a:ext cx="1372925" cy="497619"/>
        </a:xfrm>
        <a:prstGeom prst="trapezoid">
          <a:avLst>
            <a:gd name="adj" fmla="val 689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</a:p>
      </dsp:txBody>
      <dsp:txXfrm rot="-10800000">
        <a:off x="1269955" y="1492858"/>
        <a:ext cx="892401" cy="497619"/>
      </dsp:txXfrm>
    </dsp:sp>
    <dsp:sp modelId="{55D97E60-76CF-4969-AAE6-A71CF0320CB2}">
      <dsp:nvSpPr>
        <dsp:cNvPr id="0" name=""/>
        <dsp:cNvSpPr/>
      </dsp:nvSpPr>
      <dsp:spPr>
        <a:xfrm rot="10800000">
          <a:off x="1372925" y="1990477"/>
          <a:ext cx="686462" cy="497619"/>
        </a:xfrm>
        <a:prstGeom prst="trapezoid">
          <a:avLst>
            <a:gd name="adj" fmla="val 689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0</a:t>
          </a:r>
        </a:p>
      </dsp:txBody>
      <dsp:txXfrm rot="-10800000">
        <a:off x="1372925" y="1990477"/>
        <a:ext cx="686462" cy="49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00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665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537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845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498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443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6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593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09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058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823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39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520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240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94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754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6738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9FF133-53FD-4F5D-9C8D-D618436B507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CFB07-E80B-45AC-AB59-832452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E08B-B17C-4CC1-9389-088C58A6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674" y="399835"/>
            <a:ext cx="7726348" cy="17602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DIVORCE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B245-AD0F-423D-9233-C531C0C84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30" y="4003053"/>
            <a:ext cx="6255161" cy="945323"/>
          </a:xfrm>
        </p:spPr>
        <p:txBody>
          <a:bodyPr/>
          <a:lstStyle/>
          <a:p>
            <a:r>
              <a:rPr lang="en-US" dirty="0"/>
              <a:t>Department of Computer Application and Engineering</a:t>
            </a:r>
          </a:p>
          <a:p>
            <a:pPr algn="ctr"/>
            <a:r>
              <a:rPr lang="en-US" dirty="0"/>
              <a:t>GLA University, Mathura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9C6B9-F414-4663-83EB-83A336A7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36" y="2418523"/>
            <a:ext cx="1367126" cy="1326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49CBC-932B-41F0-AB66-203DC158404F}"/>
              </a:ext>
            </a:extLst>
          </p:cNvPr>
          <p:cNvSpPr txBox="1"/>
          <p:nvPr/>
        </p:nvSpPr>
        <p:spPr>
          <a:xfrm>
            <a:off x="8454888" y="5473691"/>
            <a:ext cx="3591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  <a:p>
            <a:endParaRPr lang="en-US" dirty="0"/>
          </a:p>
          <a:p>
            <a:r>
              <a:rPr lang="en-US" dirty="0"/>
              <a:t>Tushar Gupta – 181500760</a:t>
            </a:r>
          </a:p>
          <a:p>
            <a:r>
              <a:rPr lang="en-US" dirty="0"/>
              <a:t>Yash Vardhan Gautam - 181500830</a:t>
            </a:r>
          </a:p>
        </p:txBody>
      </p:sp>
    </p:spTree>
    <p:extLst>
      <p:ext uri="{BB962C8B-B14F-4D97-AF65-F5344CB8AC3E}">
        <p14:creationId xmlns:p14="http://schemas.microsoft.com/office/powerpoint/2010/main" val="1255485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6BCD-D033-41CB-9430-2D5A4D89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7105"/>
          </a:xfrm>
        </p:spPr>
        <p:txBody>
          <a:bodyPr/>
          <a:lstStyle/>
          <a:p>
            <a:pPr algn="l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30FC-1B48-4A51-A294-DA0AF11C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2905"/>
            <a:ext cx="10018713" cy="1167848"/>
          </a:xfrm>
        </p:spPr>
        <p:txBody>
          <a:bodyPr/>
          <a:lstStyle/>
          <a:p>
            <a:r>
              <a:rPr lang="en-US" dirty="0"/>
              <a:t>Correlation matrix of size 53 x 53 as shown in fig 1..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08474-CBA5-4282-8FEE-57F10D053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b="-581"/>
          <a:stretch/>
        </p:blipFill>
        <p:spPr>
          <a:xfrm>
            <a:off x="2305910" y="3031435"/>
            <a:ext cx="9700729" cy="3286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289C6-A6F1-449D-8FE2-B83FBD62FD7D}"/>
              </a:ext>
            </a:extLst>
          </p:cNvPr>
          <p:cNvSpPr txBox="1"/>
          <p:nvPr/>
        </p:nvSpPr>
        <p:spPr>
          <a:xfrm>
            <a:off x="6546574" y="6441421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1 </a:t>
            </a:r>
          </a:p>
        </p:txBody>
      </p:sp>
    </p:spTree>
    <p:extLst>
      <p:ext uri="{BB962C8B-B14F-4D97-AF65-F5344CB8AC3E}">
        <p14:creationId xmlns:p14="http://schemas.microsoft.com/office/powerpoint/2010/main" val="180059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6BCD-D033-41CB-9430-2D5A4D89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7105"/>
          </a:xfrm>
        </p:spPr>
        <p:txBody>
          <a:bodyPr/>
          <a:lstStyle/>
          <a:p>
            <a:pPr algn="l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30FC-1B48-4A51-A294-DA0AF11C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1114"/>
            <a:ext cx="10018713" cy="1167848"/>
          </a:xfrm>
        </p:spPr>
        <p:txBody>
          <a:bodyPr/>
          <a:lstStyle/>
          <a:p>
            <a:r>
              <a:rPr lang="en-US" dirty="0"/>
              <a:t>List of attribute that does not affect the result, which have to be dropped.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65F34-B231-4E9F-A2ED-A7BB1BE51385}"/>
              </a:ext>
            </a:extLst>
          </p:cNvPr>
          <p:cNvSpPr txBox="1"/>
          <p:nvPr/>
        </p:nvSpPr>
        <p:spPr>
          <a:xfrm>
            <a:off x="2345634" y="2250034"/>
            <a:ext cx="8945218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15 - Our dreams of living with my wife are similar and harmonious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17 - We share the same views with my wife about being happy in your life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19 - My wife and I have similar ideas about how roles should be in marriage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20 - My wife and I have similar values in trust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28 - I know my wife's hopes and wishes.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29 – I know my wife very 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36 -  I can be humiliating when we argue.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38 -  I hate my wife's way of bringing it up.</a:t>
            </a:r>
          </a:p>
        </p:txBody>
      </p:sp>
    </p:spTree>
    <p:extLst>
      <p:ext uri="{BB962C8B-B14F-4D97-AF65-F5344CB8AC3E}">
        <p14:creationId xmlns:p14="http://schemas.microsoft.com/office/powerpoint/2010/main" val="1394590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6BCD-D033-41CB-9430-2D5A4D89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7105"/>
          </a:xfrm>
        </p:spPr>
        <p:txBody>
          <a:bodyPr/>
          <a:lstStyle/>
          <a:p>
            <a:pPr algn="l"/>
            <a:r>
              <a:rPr lang="en-US" b="1" dirty="0"/>
              <a:t>IMPLEMENTATION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D47086-0451-4161-935E-61DA1A5E7C80}"/>
              </a:ext>
            </a:extLst>
          </p:cNvPr>
          <p:cNvSpPr txBox="1">
            <a:spLocks/>
          </p:cNvSpPr>
          <p:nvPr/>
        </p:nvSpPr>
        <p:spPr>
          <a:xfrm>
            <a:off x="1643335" y="1397891"/>
            <a:ext cx="10018713" cy="116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of attribute on which result depend.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773F7-CF61-4237-A37C-7A8FC0134FB9}"/>
              </a:ext>
            </a:extLst>
          </p:cNvPr>
          <p:cNvSpPr txBox="1"/>
          <p:nvPr/>
        </p:nvSpPr>
        <p:spPr>
          <a:xfrm>
            <a:off x="2040835" y="2313947"/>
            <a:ext cx="992587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6- We don't have time at home as partners.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7- We are like two strangers who share the same environment at home rather than family.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43-  I'm mostly thirsty to calm the environment a little bit.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45- I'd rather stay silent than argue with my wife.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46- Even if I'm right in the argument, I'm thirsty not to upset the other side.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52- I wouldn't hesitate to tell her about my wife's inadequacy.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53- When I discuss it, I remind her of my wife's inadequate issues.</a:t>
            </a:r>
          </a:p>
        </p:txBody>
      </p:sp>
    </p:spTree>
    <p:extLst>
      <p:ext uri="{BB962C8B-B14F-4D97-AF65-F5344CB8AC3E}">
        <p14:creationId xmlns:p14="http://schemas.microsoft.com/office/powerpoint/2010/main" val="1715726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6BCD-D033-41CB-9430-2D5A4D89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7105"/>
          </a:xfrm>
        </p:spPr>
        <p:txBody>
          <a:bodyPr/>
          <a:lstStyle/>
          <a:p>
            <a:pPr algn="l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30FC-1B48-4A51-A294-DA0AF11C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0383"/>
            <a:ext cx="10018713" cy="1167848"/>
          </a:xfrm>
        </p:spPr>
        <p:txBody>
          <a:bodyPr/>
          <a:lstStyle/>
          <a:p>
            <a:r>
              <a:rPr lang="en-US" dirty="0"/>
              <a:t>Algorithms implemented and their accuracy.</a:t>
            </a: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52219-093E-4206-93D6-83181C2A17CF}"/>
              </a:ext>
            </a:extLst>
          </p:cNvPr>
          <p:cNvSpPr txBox="1"/>
          <p:nvPr/>
        </p:nvSpPr>
        <p:spPr>
          <a:xfrm>
            <a:off x="6096000" y="5987534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6FCED-43E6-410D-8DF1-1E2C18666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44533" r="22358" b="16495"/>
          <a:stretch/>
        </p:blipFill>
        <p:spPr>
          <a:xfrm>
            <a:off x="1815547" y="2502620"/>
            <a:ext cx="10018712" cy="32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3540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2296-5260-493B-8AD1-A8D0D153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59" y="2943639"/>
            <a:ext cx="10018713" cy="970722"/>
          </a:xfrm>
        </p:spPr>
        <p:txBody>
          <a:bodyPr>
            <a:no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757674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3880-F20D-4DE8-9CCA-F90CE775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642" y="659296"/>
            <a:ext cx="10018713" cy="1752599"/>
          </a:xfrm>
        </p:spPr>
        <p:txBody>
          <a:bodyPr/>
          <a:lstStyle/>
          <a:p>
            <a:pPr algn="l"/>
            <a:r>
              <a:rPr lang="en-US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9695-995B-4D29-89E0-2F652BBE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641" y="2640495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Problem Statement</a:t>
            </a:r>
          </a:p>
          <a:p>
            <a:r>
              <a:rPr lang="en-US" sz="2600" b="1" dirty="0"/>
              <a:t>Objective</a:t>
            </a:r>
          </a:p>
          <a:p>
            <a:r>
              <a:rPr lang="en-US" sz="2600" b="1" dirty="0"/>
              <a:t>Gantt chart</a:t>
            </a:r>
          </a:p>
          <a:p>
            <a:r>
              <a:rPr lang="en-US" sz="2600" b="1" dirty="0"/>
              <a:t>Workflow Diagram</a:t>
            </a:r>
          </a:p>
          <a:p>
            <a:r>
              <a:rPr lang="en-US" sz="2600" b="1" dirty="0"/>
              <a:t>About Dataset</a:t>
            </a:r>
          </a:p>
          <a:p>
            <a:r>
              <a:rPr lang="en-US" sz="2600" b="1" dirty="0"/>
              <a:t>Implementation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ACDA0-AFCB-40CA-BF5A-496F40C2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89" y="3936955"/>
            <a:ext cx="4090740" cy="29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9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3B8B-4CD8-46EC-9395-7766EC3E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851452"/>
          </a:xfrm>
        </p:spPr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52F8-5577-442E-ACAB-8DAA392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/>
              <a:t>Graph of Divorce all over the world is increasing year after year.</a:t>
            </a:r>
          </a:p>
          <a:p>
            <a:r>
              <a:rPr lang="en-US" dirty="0"/>
              <a:t>Divorces in a family has a adverse affect on not only the couple but their family also.</a:t>
            </a:r>
          </a:p>
          <a:p>
            <a:r>
              <a:rPr lang="en-IN" dirty="0"/>
              <a:t>Separation leads to strong negative consequences on the physical as well as psychological health.</a:t>
            </a:r>
          </a:p>
          <a:p>
            <a:r>
              <a:rPr lang="en-IN" dirty="0"/>
              <a:t>Child with a single parent proves to be mentally weak 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CE325-D9D5-4AA7-A5CC-AFD6CF90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9" y="4867391"/>
            <a:ext cx="4227842" cy="19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04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3BC2FD-8281-45B0-8FB1-1F86B06C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0" y="4392012"/>
            <a:ext cx="3704770" cy="2465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231CB-3AA7-4DDB-9B17-62ECAB4C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0235"/>
          </a:xfrm>
        </p:spPr>
        <p:txBody>
          <a:bodyPr/>
          <a:lstStyle/>
          <a:p>
            <a:pPr algn="l"/>
            <a:r>
              <a:rPr lang="en-US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48CC-B154-48BA-A978-A6702DE3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7765"/>
            <a:ext cx="7739203" cy="31242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this project we are going to analyse the major factors that lead to failed marriages.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Analysing how one factor is more dominant then other.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Our aim is to create a Divorce Predictor Scale that will predict the likeliness of separation using various machine 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98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D3FC-D241-4E2B-AA6B-BFC7E059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260752"/>
            <a:ext cx="10018713" cy="983974"/>
          </a:xfrm>
        </p:spPr>
        <p:txBody>
          <a:bodyPr/>
          <a:lstStyle/>
          <a:p>
            <a:pPr algn="l"/>
            <a:r>
              <a:rPr lang="en-US" b="1" dirty="0"/>
              <a:t>GANTT CHART</a:t>
            </a:r>
          </a:p>
        </p:txBody>
      </p:sp>
      <p:sp>
        <p:nvSpPr>
          <p:cNvPr id="5" name="OTLSHAPE_TB_00000000000000000000000000000000_RightEndCaps">
            <a:extLst>
              <a:ext uri="{FF2B5EF4-FFF2-40B4-BE49-F238E27FC236}">
                <a16:creationId xmlns:a16="http://schemas.microsoft.com/office/drawing/2014/main" id="{5E5B0548-82CE-4CF3-BAB2-BE4759AF086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565811" y="611590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6" name="OTLSHAPE_TB_00000000000000000000000000000000_ScaleContainer">
            <a:extLst>
              <a:ext uri="{FF2B5EF4-FFF2-40B4-BE49-F238E27FC236}">
                <a16:creationId xmlns:a16="http://schemas.microsoft.com/office/drawing/2014/main" id="{3AD2E5D8-2707-4384-9CB9-07316A8EEE3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91546" y="6074154"/>
            <a:ext cx="10018713" cy="31005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2F6523DF-A595-4E68-A021-71D22C6A891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55046" y="6095618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8" name="OTLSHAPE_TB_00000000000000000000000000000000_TimescaleInterval2">
            <a:extLst>
              <a:ext uri="{FF2B5EF4-FFF2-40B4-BE49-F238E27FC236}">
                <a16:creationId xmlns:a16="http://schemas.microsoft.com/office/drawing/2014/main" id="{6C6A6BB3-81CB-4F85-9FD8-150C8DD9889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83119" y="6095618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" name="OTLSHAPE_TB_00000000000000000000000000000000_ScaleMarking1">
            <a:extLst>
              <a:ext uri="{FF2B5EF4-FFF2-40B4-BE49-F238E27FC236}">
                <a16:creationId xmlns:a16="http://schemas.microsoft.com/office/drawing/2014/main" id="{984DFA8F-29C1-4AD1-B5D2-D03C216DBCF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55046" y="587146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DE3703E-7EAE-40E2-82DF-EB483D746DF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711193" y="6095618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4BB34BF-57CC-4787-A734-DED1768B2A2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770618" y="6095618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1658745B-E09E-4545-830C-DF6D8BDEDE0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898691" y="6095618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3" name="OTLSHAPE_T_a1599234641743108c35388409e0802e_Shape">
            <a:extLst>
              <a:ext uri="{FF2B5EF4-FFF2-40B4-BE49-F238E27FC236}">
                <a16:creationId xmlns:a16="http://schemas.microsoft.com/office/drawing/2014/main" id="{C0C3C2BF-F277-44CF-9A43-0060E630AD4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2611" y="1337563"/>
            <a:ext cx="5588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T_ab5d512075d6471b89e26dd9f0831440_Shape">
            <a:extLst>
              <a:ext uri="{FF2B5EF4-FFF2-40B4-BE49-F238E27FC236}">
                <a16:creationId xmlns:a16="http://schemas.microsoft.com/office/drawing/2014/main" id="{0BC56F8C-3A4F-4EB3-A8A3-AC27BA7E98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64497" y="1929637"/>
            <a:ext cx="8255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T_1ca791e48f4f4112875a3937623ad24a_Shape">
            <a:extLst>
              <a:ext uri="{FF2B5EF4-FFF2-40B4-BE49-F238E27FC236}">
                <a16:creationId xmlns:a16="http://schemas.microsoft.com/office/drawing/2014/main" id="{0B94B72C-E48B-46D2-B667-503C4DF243A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82324" y="2521711"/>
            <a:ext cx="15113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bdf674833e784f2686d83e2960c3d40a_Shape">
            <a:extLst>
              <a:ext uri="{FF2B5EF4-FFF2-40B4-BE49-F238E27FC236}">
                <a16:creationId xmlns:a16="http://schemas.microsoft.com/office/drawing/2014/main" id="{EAA972A0-D8D6-46A2-92E6-E8EDCC8C778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892570" y="3113785"/>
            <a:ext cx="9017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T_3caae37b3969419fb206703eaac0cdc8_Shape">
            <a:extLst>
              <a:ext uri="{FF2B5EF4-FFF2-40B4-BE49-F238E27FC236}">
                <a16:creationId xmlns:a16="http://schemas.microsoft.com/office/drawing/2014/main" id="{968539DF-EACD-4C6E-9718-5AC2C507DE9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647693" y="3705859"/>
            <a:ext cx="9652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T_90bbf80364da4df5a35f8e71f56ae347_Shape">
            <a:extLst>
              <a:ext uri="{FF2B5EF4-FFF2-40B4-BE49-F238E27FC236}">
                <a16:creationId xmlns:a16="http://schemas.microsoft.com/office/drawing/2014/main" id="{13584D3B-C98E-44C9-B40B-E65B04ECE96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707118" y="4890007"/>
            <a:ext cx="10414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T_3952201a8afc49958d76e7976666aa0e_Shape">
            <a:extLst>
              <a:ext uri="{FF2B5EF4-FFF2-40B4-BE49-F238E27FC236}">
                <a16:creationId xmlns:a16="http://schemas.microsoft.com/office/drawing/2014/main" id="{EC2C95EB-46AE-4124-A365-AEA8E567AF7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30888" y="5482080"/>
            <a:ext cx="1828800" cy="27940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T_8cf44e1821e54e28a684345df1fe1936_Shape">
            <a:extLst>
              <a:ext uri="{FF2B5EF4-FFF2-40B4-BE49-F238E27FC236}">
                <a16:creationId xmlns:a16="http://schemas.microsoft.com/office/drawing/2014/main" id="{51D6EEC5-2481-4664-A7B3-41031FBACCA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265520" y="4297933"/>
            <a:ext cx="14478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28575" cap="flat" cmpd="sng" algn="ctr">
            <a:solidFill>
              <a:schemeClr val="dk1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T_a1599234641743108c35388409e0802e_JoinedDate">
            <a:extLst>
              <a:ext uri="{FF2B5EF4-FFF2-40B4-BE49-F238E27FC236}">
                <a16:creationId xmlns:a16="http://schemas.microsoft.com/office/drawing/2014/main" id="{F9057C47-4445-4753-9CD1-2C21F85FCF5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617874" y="1399751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15 - Jul 22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a1599234641743108c35388409e0802e_Title">
            <a:extLst>
              <a:ext uri="{FF2B5EF4-FFF2-40B4-BE49-F238E27FC236}">
                <a16:creationId xmlns:a16="http://schemas.microsoft.com/office/drawing/2014/main" id="{05FF29B4-C072-44FE-A02E-DA506770FEB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52544" y="1244726"/>
            <a:ext cx="10795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Identify research area</a:t>
            </a:r>
          </a:p>
        </p:txBody>
      </p:sp>
      <p:sp>
        <p:nvSpPr>
          <p:cNvPr id="23" name="OTLSHAPE_T_ab5d512075d6471b89e26dd9f0831440_JoinedDate">
            <a:extLst>
              <a:ext uri="{FF2B5EF4-FFF2-40B4-BE49-F238E27FC236}">
                <a16:creationId xmlns:a16="http://schemas.microsoft.com/office/drawing/2014/main" id="{5C6530A8-70A1-495B-9EBA-F61E516B007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030521" y="199182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21 - Aug 1</a:t>
            </a:r>
          </a:p>
        </p:txBody>
      </p:sp>
      <p:sp>
        <p:nvSpPr>
          <p:cNvPr id="24" name="OTLSHAPE_T_ab5d512075d6471b89e26dd9f0831440_Title">
            <a:extLst>
              <a:ext uri="{FF2B5EF4-FFF2-40B4-BE49-F238E27FC236}">
                <a16:creationId xmlns:a16="http://schemas.microsoft.com/office/drawing/2014/main" id="{8767B4F1-C9DD-417C-9C54-C12407619B62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639019" y="1836800"/>
            <a:ext cx="24384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 dirty="0">
                <a:solidFill>
                  <a:schemeClr val="dk1"/>
                </a:solidFill>
                <a:latin typeface="Calibri" panose="020F0502020204030204" pitchFamily="34" charset="0"/>
              </a:rPr>
              <a:t>Formulate research strategies, research design</a:t>
            </a:r>
          </a:p>
        </p:txBody>
      </p:sp>
      <p:sp>
        <p:nvSpPr>
          <p:cNvPr id="25" name="OTLSHAPE_T_1ca791e48f4f4112875a3937623ad24a_JoinedDate">
            <a:extLst>
              <a:ext uri="{FF2B5EF4-FFF2-40B4-BE49-F238E27FC236}">
                <a16:creationId xmlns:a16="http://schemas.microsoft.com/office/drawing/2014/main" id="{007931C1-950C-4962-A059-3DD76649BB6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583960" y="258389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30 - Aug 20</a:t>
            </a:r>
          </a:p>
        </p:txBody>
      </p:sp>
      <p:sp>
        <p:nvSpPr>
          <p:cNvPr id="26" name="OTLSHAPE_T_1ca791e48f4f4112875a3937623ad24a_Title">
            <a:extLst>
              <a:ext uri="{FF2B5EF4-FFF2-40B4-BE49-F238E27FC236}">
                <a16:creationId xmlns:a16="http://schemas.microsoft.com/office/drawing/2014/main" id="{9C3CC701-16A8-446E-B1F8-D4B1B05363A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943322" y="2428874"/>
            <a:ext cx="12446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 dirty="0">
                <a:solidFill>
                  <a:schemeClr val="dk1"/>
                </a:solidFill>
                <a:latin typeface="Calibri" panose="020F0502020204030204" pitchFamily="34" charset="0"/>
              </a:rPr>
              <a:t>Write Research Proposal</a:t>
            </a:r>
          </a:p>
        </p:txBody>
      </p:sp>
      <p:sp>
        <p:nvSpPr>
          <p:cNvPr id="27" name="OTLSHAPE_T_bdf674833e784f2686d83e2960c3d40a_JoinedDate">
            <a:extLst>
              <a:ext uri="{FF2B5EF4-FFF2-40B4-BE49-F238E27FC236}">
                <a16:creationId xmlns:a16="http://schemas.microsoft.com/office/drawing/2014/main" id="{31E1E63E-4F49-4EE7-9BE8-5608050C3FE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106694" y="317597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Aug 21 - Sep 2</a:t>
            </a:r>
          </a:p>
        </p:txBody>
      </p:sp>
      <p:sp>
        <p:nvSpPr>
          <p:cNvPr id="28" name="OTLSHAPE_T_bdf674833e784f2686d83e2960c3d40a_Title">
            <a:extLst>
              <a:ext uri="{FF2B5EF4-FFF2-40B4-BE49-F238E27FC236}">
                <a16:creationId xmlns:a16="http://schemas.microsoft.com/office/drawing/2014/main" id="{F69088FE-41D2-41DB-A156-1F97CB42AA9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835740" y="3020948"/>
            <a:ext cx="7747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Data collection</a:t>
            </a:r>
          </a:p>
        </p:txBody>
      </p:sp>
      <p:sp>
        <p:nvSpPr>
          <p:cNvPr id="29" name="OTLSHAPE_T_3caae37b3969419fb206703eaac0cdc8_JoinedDate">
            <a:extLst>
              <a:ext uri="{FF2B5EF4-FFF2-40B4-BE49-F238E27FC236}">
                <a16:creationId xmlns:a16="http://schemas.microsoft.com/office/drawing/2014/main" id="{E3B0BC80-6B47-4467-A868-065367DA7E2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873543" y="37680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Sep 14</a:t>
            </a:r>
          </a:p>
        </p:txBody>
      </p:sp>
      <p:sp>
        <p:nvSpPr>
          <p:cNvPr id="30" name="OTLSHAPE_T_3caae37b3969419fb206703eaac0cdc8_Title">
            <a:extLst>
              <a:ext uri="{FF2B5EF4-FFF2-40B4-BE49-F238E27FC236}">
                <a16:creationId xmlns:a16="http://schemas.microsoft.com/office/drawing/2014/main" id="{CC727612-FADC-476D-A1AA-F5A18BA08F3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659510" y="3613022"/>
            <a:ext cx="6350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 spc="-14" dirty="0">
                <a:solidFill>
                  <a:schemeClr val="dk1"/>
                </a:solidFill>
                <a:latin typeface="Calibri" panose="020F0502020204030204" pitchFamily="34" charset="0"/>
              </a:rPr>
              <a:t>Data analysis</a:t>
            </a:r>
          </a:p>
        </p:txBody>
      </p:sp>
      <p:sp>
        <p:nvSpPr>
          <p:cNvPr id="31" name="OTLSHAPE_T_90bbf80364da4df5a35f8e71f56ae347_JoinedDate">
            <a:extLst>
              <a:ext uri="{FF2B5EF4-FFF2-40B4-BE49-F238E27FC236}">
                <a16:creationId xmlns:a16="http://schemas.microsoft.com/office/drawing/2014/main" id="{B3C6F95F-B077-44AC-B5B6-515460FAE2A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948801" y="4952195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1 - Oct 15</a:t>
            </a:r>
          </a:p>
        </p:txBody>
      </p:sp>
      <p:sp>
        <p:nvSpPr>
          <p:cNvPr id="32" name="OTLSHAPE_T_90bbf80364da4df5a35f8e71f56ae347_Title">
            <a:extLst>
              <a:ext uri="{FF2B5EF4-FFF2-40B4-BE49-F238E27FC236}">
                <a16:creationId xmlns:a16="http://schemas.microsoft.com/office/drawing/2014/main" id="{D661937B-C211-4BBD-AC1B-91B6A1F9413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787583" y="4797170"/>
            <a:ext cx="15367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>
                <a:solidFill>
                  <a:schemeClr val="dk1"/>
                </a:solidFill>
                <a:latin typeface="Calibri" panose="020F0502020204030204" pitchFamily="34" charset="0"/>
              </a:rPr>
              <a:t>Write key point for Research paper</a:t>
            </a:r>
          </a:p>
        </p:txBody>
      </p:sp>
      <p:sp>
        <p:nvSpPr>
          <p:cNvPr id="33" name="OTLSHAPE_T_3952201a8afc49958d76e7976666aa0e_JoinedDate">
            <a:extLst>
              <a:ext uri="{FF2B5EF4-FFF2-40B4-BE49-F238E27FC236}">
                <a16:creationId xmlns:a16="http://schemas.microsoft.com/office/drawing/2014/main" id="{AAA8CD9C-5673-447B-BE5B-2CFBA2B8D3E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682740" y="554426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13 - Nov 05</a:t>
            </a:r>
          </a:p>
        </p:txBody>
      </p:sp>
      <p:sp>
        <p:nvSpPr>
          <p:cNvPr id="34" name="OTLSHAPE_T_3952201a8afc49958d76e7976666aa0e_Title">
            <a:extLst>
              <a:ext uri="{FF2B5EF4-FFF2-40B4-BE49-F238E27FC236}">
                <a16:creationId xmlns:a16="http://schemas.microsoft.com/office/drawing/2014/main" id="{B1C66F17-9F9C-445F-BC28-B361232BCBE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0578353" y="5384418"/>
            <a:ext cx="18288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 dirty="0">
                <a:solidFill>
                  <a:schemeClr val="dk1"/>
                </a:solidFill>
                <a:latin typeface="Calibri" panose="020F0502020204030204" pitchFamily="34" charset="0"/>
              </a:rPr>
              <a:t>Finalize research</a:t>
            </a:r>
          </a:p>
          <a:p>
            <a:r>
              <a:rPr lang="en-US" sz="1500" b="1" dirty="0">
                <a:solidFill>
                  <a:schemeClr val="dk1"/>
                </a:solidFill>
                <a:latin typeface="Calibri" panose="020F0502020204030204" pitchFamily="34" charset="0"/>
              </a:rPr>
              <a:t> paper writing</a:t>
            </a:r>
          </a:p>
        </p:txBody>
      </p:sp>
      <p:sp>
        <p:nvSpPr>
          <p:cNvPr id="35" name="OTLSHAPE_T_8cf44e1821e54e28a684345df1fe1936_JoinedDate">
            <a:extLst>
              <a:ext uri="{FF2B5EF4-FFF2-40B4-BE49-F238E27FC236}">
                <a16:creationId xmlns:a16="http://schemas.microsoft.com/office/drawing/2014/main" id="{3F0BC5E2-539F-4B8B-B248-2D6E488A5C2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426981" y="4360121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Sep 10 - Sep 30</a:t>
            </a:r>
          </a:p>
        </p:txBody>
      </p:sp>
      <p:sp>
        <p:nvSpPr>
          <p:cNvPr id="36" name="OTLSHAPE_T_8cf44e1821e54e28a684345df1fe1936_Title">
            <a:extLst>
              <a:ext uri="{FF2B5EF4-FFF2-40B4-BE49-F238E27FC236}">
                <a16:creationId xmlns:a16="http://schemas.microsoft.com/office/drawing/2014/main" id="{B92FCB35-070F-4C6D-A4BC-6CD77C4F14BB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7757870" y="4205096"/>
            <a:ext cx="2489200" cy="4650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500" b="1">
                <a:solidFill>
                  <a:schemeClr val="dk1"/>
                </a:solidFill>
                <a:latin typeface="Calibri" panose="020F0502020204030204" pitchFamily="34" charset="0"/>
              </a:rPr>
              <a:t>Algorithm implementation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4175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611B29A-17F8-4004-975A-26B784235BA4}"/>
              </a:ext>
            </a:extLst>
          </p:cNvPr>
          <p:cNvSpPr/>
          <p:nvPr/>
        </p:nvSpPr>
        <p:spPr>
          <a:xfrm>
            <a:off x="2570921" y="3332922"/>
            <a:ext cx="1669773" cy="1288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Divorce Dataset</a:t>
            </a:r>
          </a:p>
          <a:p>
            <a:pPr algn="ctr"/>
            <a:r>
              <a:rPr lang="en-US" sz="1600" dirty="0"/>
              <a:t>From Kaggle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749E8D3-9852-443A-BB5D-C818AB64F5BF}"/>
              </a:ext>
            </a:extLst>
          </p:cNvPr>
          <p:cNvSpPr/>
          <p:nvPr/>
        </p:nvSpPr>
        <p:spPr>
          <a:xfrm>
            <a:off x="2570921" y="1457740"/>
            <a:ext cx="1669773" cy="12887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Realtime dataset through google form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EDAFD-58F7-457D-B4AF-82FF2FE29E30}"/>
              </a:ext>
            </a:extLst>
          </p:cNvPr>
          <p:cNvSpPr/>
          <p:nvPr/>
        </p:nvSpPr>
        <p:spPr>
          <a:xfrm>
            <a:off x="4876953" y="2729582"/>
            <a:ext cx="1954541" cy="72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Merging and filtering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BCDC76-7693-476E-8AA0-69BD5E5F2B70}"/>
              </a:ext>
            </a:extLst>
          </p:cNvPr>
          <p:cNvSpPr/>
          <p:nvPr/>
        </p:nvSpPr>
        <p:spPr>
          <a:xfrm>
            <a:off x="8920872" y="1884001"/>
            <a:ext cx="2316973" cy="79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 Most common factors that led to divorce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AE35C9-6A21-40EC-BB30-B060D7FD9E55}"/>
              </a:ext>
            </a:extLst>
          </p:cNvPr>
          <p:cNvSpPr/>
          <p:nvPr/>
        </p:nvSpPr>
        <p:spPr>
          <a:xfrm>
            <a:off x="4819092" y="5901822"/>
            <a:ext cx="2724709" cy="799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Applying various classification  Algorithms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B2487D-CA9A-4B8F-8A46-7787139F7F51}"/>
              </a:ext>
            </a:extLst>
          </p:cNvPr>
          <p:cNvSpPr/>
          <p:nvPr/>
        </p:nvSpPr>
        <p:spPr>
          <a:xfrm>
            <a:off x="8920872" y="3468464"/>
            <a:ext cx="2316973" cy="79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 least common factors that led to divorce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5A3B1B-084F-4531-9CF9-3348E89E6F96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240694" y="2102127"/>
            <a:ext cx="1613530" cy="6274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B483C61-D6F4-4BA3-872C-FD7D5D58D1F1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V="1">
            <a:off x="4240694" y="2729582"/>
            <a:ext cx="1613530" cy="1247727"/>
          </a:xfrm>
          <a:prstGeom prst="bentConnector4">
            <a:avLst>
              <a:gd name="adj1" fmla="val 19716"/>
              <a:gd name="adj2" fmla="val 1183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4C07DE-0059-47B4-B2D5-01577B47C76E}"/>
              </a:ext>
            </a:extLst>
          </p:cNvPr>
          <p:cNvSpPr/>
          <p:nvPr/>
        </p:nvSpPr>
        <p:spPr>
          <a:xfrm>
            <a:off x="5087601" y="4576605"/>
            <a:ext cx="2174589" cy="72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Splitting Dataset into train and test set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C022CC4-96D1-46E8-B66E-1910C02D2BA3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16200000" flipH="1">
            <a:off x="5454009" y="3855718"/>
            <a:ext cx="1121102" cy="3206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E20F34-65A2-4124-BB9E-B1512ED1725D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flipV="1">
            <a:off x="7262190" y="2283784"/>
            <a:ext cx="1658682" cy="26557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CE29B64-261B-4CE3-B21A-F345B18AB51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7262190" y="3868247"/>
            <a:ext cx="1658682" cy="107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514B110-3F29-4C86-8D11-3BB181C9C6BC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rot="16200000" flipH="1">
            <a:off x="5878523" y="5598898"/>
            <a:ext cx="599296" cy="65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4B408A8-56F1-4D1D-B670-736ADFD09226}"/>
              </a:ext>
            </a:extLst>
          </p:cNvPr>
          <p:cNvSpPr/>
          <p:nvPr/>
        </p:nvSpPr>
        <p:spPr>
          <a:xfrm>
            <a:off x="8788349" y="5452710"/>
            <a:ext cx="2316964" cy="698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Chances to stop divorce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6567D56-4FE8-4742-80A5-0D382B2CB220}"/>
              </a:ext>
            </a:extLst>
          </p:cNvPr>
          <p:cNvCxnSpPr>
            <a:stCxn id="9" idx="3"/>
            <a:endCxn id="33" idx="1"/>
          </p:cNvCxnSpPr>
          <p:nvPr/>
        </p:nvCxnSpPr>
        <p:spPr>
          <a:xfrm flipV="1">
            <a:off x="7543801" y="5802192"/>
            <a:ext cx="1244548" cy="4994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D9FD110C-5E00-4138-8814-CF1622C6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07382"/>
            <a:ext cx="10018713" cy="838200"/>
          </a:xfrm>
        </p:spPr>
        <p:txBody>
          <a:bodyPr/>
          <a:lstStyle/>
          <a:p>
            <a:pPr algn="l"/>
            <a:r>
              <a:rPr lang="en-US" b="1" dirty="0"/>
              <a:t>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26220737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D409-1C0F-4004-91EA-6A37E53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6739"/>
          </a:xfrm>
        </p:spPr>
        <p:txBody>
          <a:bodyPr/>
          <a:lstStyle/>
          <a:p>
            <a:pPr algn="l"/>
            <a:r>
              <a:rPr lang="en-US" b="1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709F-02DD-4364-84D6-C70092F5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4670"/>
            <a:ext cx="10018713" cy="3236844"/>
          </a:xfrm>
        </p:spPr>
        <p:txBody>
          <a:bodyPr/>
          <a:lstStyle/>
          <a:p>
            <a:r>
              <a:rPr lang="en-US" dirty="0"/>
              <a:t>Dataset contain 53 attribute represents 53 different question related to marriage.</a:t>
            </a:r>
          </a:p>
          <a:p>
            <a:r>
              <a:rPr lang="en-US" dirty="0"/>
              <a:t>Dataset Contains 53 factors and each factor’s answer is divided into 5 level accordingly.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C4AB8B-0AD6-41F8-B9B7-CC3C7BFD0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213224"/>
              </p:ext>
            </p:extLst>
          </p:nvPr>
        </p:nvGraphicFramePr>
        <p:xfrm>
          <a:off x="5685182" y="3802800"/>
          <a:ext cx="3432313" cy="248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12E39C-29C6-4193-9EB9-D60AE9917938}"/>
              </a:ext>
            </a:extLst>
          </p:cNvPr>
          <p:cNvSpPr txBox="1"/>
          <p:nvPr/>
        </p:nvSpPr>
        <p:spPr>
          <a:xfrm>
            <a:off x="3949148" y="3802800"/>
            <a:ext cx="2252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Strongly Agree</a:t>
            </a:r>
          </a:p>
          <a:p>
            <a:endParaRPr lang="en-US" b="1" dirty="0"/>
          </a:p>
          <a:p>
            <a:r>
              <a:rPr lang="en-US" b="1" dirty="0"/>
              <a:t>Agree</a:t>
            </a:r>
          </a:p>
          <a:p>
            <a:endParaRPr lang="en-US" b="1" dirty="0"/>
          </a:p>
          <a:p>
            <a:r>
              <a:rPr lang="en-US" b="1" dirty="0"/>
              <a:t>Neutral</a:t>
            </a:r>
          </a:p>
          <a:p>
            <a:endParaRPr lang="en-US" b="1" dirty="0"/>
          </a:p>
          <a:p>
            <a:r>
              <a:rPr lang="en-US" b="1" dirty="0"/>
              <a:t>Disagree</a:t>
            </a:r>
          </a:p>
          <a:p>
            <a:endParaRPr lang="en-US" b="1" dirty="0"/>
          </a:p>
          <a:p>
            <a:r>
              <a:rPr lang="en-US" b="1" dirty="0"/>
              <a:t>Strongly Disagree</a:t>
            </a:r>
          </a:p>
        </p:txBody>
      </p:sp>
    </p:spTree>
    <p:extLst>
      <p:ext uri="{BB962C8B-B14F-4D97-AF65-F5344CB8AC3E}">
        <p14:creationId xmlns:p14="http://schemas.microsoft.com/office/powerpoint/2010/main" val="357332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D409-1C0F-4004-91EA-6A37E53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6739"/>
          </a:xfrm>
        </p:spPr>
        <p:txBody>
          <a:bodyPr/>
          <a:lstStyle/>
          <a:p>
            <a:pPr algn="l"/>
            <a:r>
              <a:rPr lang="en-US" b="1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709F-02DD-4364-84D6-C70092F5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0578"/>
            <a:ext cx="10018713" cy="3236844"/>
          </a:xfrm>
        </p:spPr>
        <p:txBody>
          <a:bodyPr/>
          <a:lstStyle/>
          <a:p>
            <a:r>
              <a:rPr lang="en-US" dirty="0"/>
              <a:t>To analyze the problem at ground level we generate a google form.</a:t>
            </a:r>
          </a:p>
          <a:p>
            <a:r>
              <a:rPr lang="en-US" dirty="0"/>
              <a:t>Google form contains 6 questions that represents top 6 attributes that responsible for failed marriage.</a:t>
            </a:r>
          </a:p>
          <a:p>
            <a:r>
              <a:rPr lang="en-US" dirty="0"/>
              <a:t>These 6 factors are determined by using Machine learning algorithms.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4775A-6095-4D22-BDDB-7C12C33ECB13}"/>
              </a:ext>
            </a:extLst>
          </p:cNvPr>
          <p:cNvSpPr txBox="1"/>
          <p:nvPr/>
        </p:nvSpPr>
        <p:spPr>
          <a:xfrm>
            <a:off x="2768258" y="5074718"/>
            <a:ext cx="234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of one the response on google form</a:t>
            </a:r>
          </a:p>
        </p:txBody>
      </p:sp>
      <p:pic>
        <p:nvPicPr>
          <p:cNvPr id="1028" name="Picture 4" descr="Forms response chart. Question title: If one of us apologizes when our discussion deteriorates, the discussion ends.. Number of responses: 9 responses.">
            <a:extLst>
              <a:ext uri="{FF2B5EF4-FFF2-40B4-BE49-F238E27FC236}">
                <a16:creationId xmlns:a16="http://schemas.microsoft.com/office/drawing/2014/main" id="{195A0B9E-ED75-4923-B438-93FCF240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0" y="4071298"/>
            <a:ext cx="5773004" cy="26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24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6BCD-D033-41CB-9430-2D5A4D89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3838"/>
            <a:ext cx="10018713" cy="1017105"/>
          </a:xfrm>
        </p:spPr>
        <p:txBody>
          <a:bodyPr/>
          <a:lstStyle/>
          <a:p>
            <a:pPr algn="l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30FC-1B48-4A51-A294-DA0AF11C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8981"/>
            <a:ext cx="10018713" cy="1167848"/>
          </a:xfrm>
        </p:spPr>
        <p:txBody>
          <a:bodyPr/>
          <a:lstStyle/>
          <a:p>
            <a:r>
              <a:rPr lang="en-US" dirty="0"/>
              <a:t>Attributes Detail screenshot.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289C6-A6F1-449D-8FE2-B83FBD62FD7D}"/>
              </a:ext>
            </a:extLst>
          </p:cNvPr>
          <p:cNvSpPr txBox="1"/>
          <p:nvPr/>
        </p:nvSpPr>
        <p:spPr>
          <a:xfrm>
            <a:off x="6546574" y="6441421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714F7-57BA-4FF3-94BE-21365447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16796" r="11087" b="12059"/>
          <a:stretch/>
        </p:blipFill>
        <p:spPr>
          <a:xfrm>
            <a:off x="2345668" y="1999642"/>
            <a:ext cx="9607760" cy="44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TARTDATE" val="2020-07-21T00:00:00.0000000Z"/>
  <p:tag name="OTLENDDATE" val="2020-08-01T23:59:00.0000000Z"/>
  <p:tag name="OTLSHAPETHICKNESSTYPE" val="Thick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TARTDATE" val="2020-07-30T00:00:00.0000000Z"/>
  <p:tag name="OTLENDDATE" val="2020-08-20T23:59:00.0000000Z"/>
  <p:tag name="OTLSHAPETHICKNESSTYPE" val="Thick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TARTDATE" val="2020-08-21T00:00:00.0000000"/>
  <p:tag name="OTLENDDATE" val="2020-09-02T23:59:00.0000000Z"/>
  <p:tag name="OTLSHAPETHICKNESSTYPE" val="Thick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9-01T00:00:00.0000000Z"/>
  <p:tag name="OTLENDDATE" val="2020-09-14T23:59:00.0000000Z"/>
  <p:tag name="OTLDURATIONFORMAT" val="day"/>
  <p:tag name="OTLSPACING" val="10"/>
  <p:tag name="OTLSHAPETHICKNESSTYPE" val="Thick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01T00:00:00.0000000Z"/>
  <p:tag name="OTLENDDATE" val="2020-10-15T23:59:00.0000000Z"/>
  <p:tag name="OTLDURATIONFORMAT" val="day"/>
  <p:tag name="OTLSPACING" val="10"/>
  <p:tag name="OTLSHAPETHICKNESSTYPE" val="Thick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13T00:00:00.0000000Z"/>
  <p:tag name="OTLENDDATE" val="2020-11-15T23:59:00.0000000Z"/>
  <p:tag name="OTLDURATIONFORMAT" val="day"/>
  <p:tag name="OTLSPACING" val="10"/>
  <p:tag name="OTLSHAPETHICKNESSTYPE" val="Thick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9-10T00:00:00.0000000Z"/>
  <p:tag name="OTLENDDATE" val="2020-09-30T23:59:00.0000000"/>
  <p:tag name="OTLDURATIONFORMAT" val="day"/>
  <p:tag name="OTLSPACING" val="10"/>
  <p:tag name="OTLSHAPETHICKNESSTYPE" val="Thick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QUICKPOSITION" val="Custom"/>
  <p:tag name="OTLTIMEBANDENDDATE" val="2020-11-15T23:59:00.0000000"/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TARTDATE" val="2020-07-15T00:00:00.0000000Z"/>
  <p:tag name="OTLENDDATE" val="2020-07-22T23:59:00.0000000Z"/>
  <p:tag name="OTLSHAPETHICKNESSTYPE" val="Thick"/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239</TotalTime>
  <Words>619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Parallax</vt:lpstr>
      <vt:lpstr>DIVORCE PREDICTION</vt:lpstr>
      <vt:lpstr>TABLE OF CONTENT</vt:lpstr>
      <vt:lpstr>PROBLEM STATEMENT</vt:lpstr>
      <vt:lpstr>OBJECTIVE </vt:lpstr>
      <vt:lpstr>GANTT CHART</vt:lpstr>
      <vt:lpstr>Workflow Diagram</vt:lpstr>
      <vt:lpstr>ABOUT DATASET</vt:lpstr>
      <vt:lpstr>ABOUT DATASET</vt:lpstr>
      <vt:lpstr>IMPLEMENTATION</vt:lpstr>
      <vt:lpstr>IMPLEMENTATION</vt:lpstr>
      <vt:lpstr>IMPLEMENTATION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DIVORCE PREDICTION</dc:title>
  <dc:creator>Tushar Gupta</dc:creator>
  <cp:lastModifiedBy>Tushar Gupta</cp:lastModifiedBy>
  <cp:revision>21</cp:revision>
  <dcterms:created xsi:type="dcterms:W3CDTF">2020-10-29T01:48:39Z</dcterms:created>
  <dcterms:modified xsi:type="dcterms:W3CDTF">2020-11-06T04:38:23Z</dcterms:modified>
</cp:coreProperties>
</file>