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310f3c8bd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310f3c8bd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e310f3c8bd_1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5183d1c3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e5183d1c3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78e95f0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e678e95f0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310f3c8bd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e310f3c8bd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7782c45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7782c45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310f3c8bd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e310f3c8bd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5183d1c3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e5183d1c3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183d1c30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5183d1c30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310f3c8bd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e310f3c8bd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78e95f0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ge678e95f0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310f3c8bd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e310f3c8bd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10f3c8bd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e310f3c8bd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310f3c8bd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ge310f3c8bd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5b06628a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e5b06628a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678e95f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e678e95f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4"/>
          <p:cNvSpPr>
            <a:spLocks noGrp="1"/>
          </p:cNvSpPr>
          <p:nvPr>
            <p:ph type="pic" idx="2"/>
          </p:nvPr>
        </p:nvSpPr>
        <p:spPr>
          <a:xfrm>
            <a:off x="1101615" y="-1"/>
            <a:ext cx="8042386" cy="30278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520494" y="3705876"/>
            <a:ext cx="260370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 rot="5400000">
            <a:off x="335612" y="-335612"/>
            <a:ext cx="1385428" cy="2056654"/>
          </a:xfrm>
          <a:custGeom>
            <a:avLst/>
            <a:gdLst/>
            <a:ahLst/>
            <a:cxnLst/>
            <a:rect l="l" t="t" r="r" b="b"/>
            <a:pathLst>
              <a:path w="1847237" h="2741491" extrusionOk="0">
                <a:moveTo>
                  <a:pt x="0" y="2741491"/>
                </a:moveTo>
                <a:lnTo>
                  <a:pt x="1" y="1255"/>
                </a:lnTo>
                <a:lnTo>
                  <a:pt x="28154" y="0"/>
                </a:lnTo>
                <a:cubicBezTo>
                  <a:pt x="518124" y="34452"/>
                  <a:pt x="354992" y="850922"/>
                  <a:pt x="666044" y="912689"/>
                </a:cubicBezTo>
                <a:cubicBezTo>
                  <a:pt x="897354" y="1017146"/>
                  <a:pt x="1400457" y="999536"/>
                  <a:pt x="1636888" y="1352956"/>
                </a:cubicBezTo>
                <a:cubicBezTo>
                  <a:pt x="1814211" y="1618021"/>
                  <a:pt x="1891616" y="2299566"/>
                  <a:pt x="1821652" y="2731596"/>
                </a:cubicBezTo>
                <a:lnTo>
                  <a:pt x="1819662" y="2741491"/>
                </a:lnTo>
                <a:lnTo>
                  <a:pt x="0" y="274149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269851" y="322847"/>
            <a:ext cx="319564" cy="314218"/>
            <a:chOff x="6078537" y="908720"/>
            <a:chExt cx="1272355" cy="1251397"/>
          </a:xfrm>
        </p:grpSpPr>
        <p:sp>
          <p:nvSpPr>
            <p:cNvPr id="97" name="Google Shape;97;p15"/>
            <p:cNvSpPr/>
            <p:nvPr/>
          </p:nvSpPr>
          <p:spPr>
            <a:xfrm>
              <a:off x="6078537" y="908720"/>
              <a:ext cx="1272355" cy="1231106"/>
            </a:xfrm>
            <a:custGeom>
              <a:avLst/>
              <a:gdLst/>
              <a:ahLst/>
              <a:cxnLst/>
              <a:rect l="l" t="t" r="r" b="b"/>
              <a:pathLst>
                <a:path w="2202" h="2137" extrusionOk="0">
                  <a:moveTo>
                    <a:pt x="1060" y="2116"/>
                  </a:moveTo>
                  <a:cubicBezTo>
                    <a:pt x="1060" y="2116"/>
                    <a:pt x="1043" y="2121"/>
                    <a:pt x="1010" y="2128"/>
                  </a:cubicBezTo>
                  <a:cubicBezTo>
                    <a:pt x="1002" y="2129"/>
                    <a:pt x="992" y="2131"/>
                    <a:pt x="982" y="2132"/>
                  </a:cubicBezTo>
                  <a:cubicBezTo>
                    <a:pt x="971" y="2133"/>
                    <a:pt x="959" y="2135"/>
                    <a:pt x="947" y="2135"/>
                  </a:cubicBezTo>
                  <a:cubicBezTo>
                    <a:pt x="935" y="2136"/>
                    <a:pt x="921" y="2137"/>
                    <a:pt x="907" y="2137"/>
                  </a:cubicBezTo>
                  <a:cubicBezTo>
                    <a:pt x="892" y="2137"/>
                    <a:pt x="877" y="2137"/>
                    <a:pt x="861" y="2137"/>
                  </a:cubicBezTo>
                  <a:cubicBezTo>
                    <a:pt x="795" y="2134"/>
                    <a:pt x="715" y="2120"/>
                    <a:pt x="625" y="2087"/>
                  </a:cubicBezTo>
                  <a:cubicBezTo>
                    <a:pt x="536" y="2055"/>
                    <a:pt x="438" y="2000"/>
                    <a:pt x="344" y="1920"/>
                  </a:cubicBezTo>
                  <a:cubicBezTo>
                    <a:pt x="298" y="1879"/>
                    <a:pt x="253" y="1831"/>
                    <a:pt x="212" y="1777"/>
                  </a:cubicBezTo>
                  <a:cubicBezTo>
                    <a:pt x="170" y="1723"/>
                    <a:pt x="133" y="1662"/>
                    <a:pt x="101" y="1595"/>
                  </a:cubicBezTo>
                  <a:cubicBezTo>
                    <a:pt x="69" y="1528"/>
                    <a:pt x="43" y="1455"/>
                    <a:pt x="26" y="1377"/>
                  </a:cubicBezTo>
                  <a:cubicBezTo>
                    <a:pt x="9" y="1299"/>
                    <a:pt x="0" y="1217"/>
                    <a:pt x="0" y="1134"/>
                  </a:cubicBezTo>
                  <a:cubicBezTo>
                    <a:pt x="0" y="1123"/>
                    <a:pt x="0" y="1113"/>
                    <a:pt x="0" y="1102"/>
                  </a:cubicBezTo>
                  <a:cubicBezTo>
                    <a:pt x="1" y="1092"/>
                    <a:pt x="2" y="1081"/>
                    <a:pt x="2" y="1071"/>
                  </a:cubicBezTo>
                  <a:cubicBezTo>
                    <a:pt x="3" y="1060"/>
                    <a:pt x="4" y="1050"/>
                    <a:pt x="4" y="1039"/>
                  </a:cubicBezTo>
                  <a:cubicBezTo>
                    <a:pt x="5" y="1037"/>
                    <a:pt x="5" y="1037"/>
                    <a:pt x="5" y="1037"/>
                  </a:cubicBezTo>
                  <a:cubicBezTo>
                    <a:pt x="7" y="1020"/>
                    <a:pt x="5" y="1032"/>
                    <a:pt x="6" y="1027"/>
                  </a:cubicBezTo>
                  <a:cubicBezTo>
                    <a:pt x="6" y="1025"/>
                    <a:pt x="6" y="1025"/>
                    <a:pt x="6" y="1025"/>
                  </a:cubicBezTo>
                  <a:cubicBezTo>
                    <a:pt x="7" y="1019"/>
                    <a:pt x="7" y="1019"/>
                    <a:pt x="7" y="1019"/>
                  </a:cubicBezTo>
                  <a:cubicBezTo>
                    <a:pt x="8" y="1007"/>
                    <a:pt x="8" y="1007"/>
                    <a:pt x="8" y="1007"/>
                  </a:cubicBezTo>
                  <a:cubicBezTo>
                    <a:pt x="9" y="999"/>
                    <a:pt x="10" y="991"/>
                    <a:pt x="10" y="983"/>
                  </a:cubicBezTo>
                  <a:cubicBezTo>
                    <a:pt x="13" y="966"/>
                    <a:pt x="13" y="966"/>
                    <a:pt x="13" y="966"/>
                  </a:cubicBezTo>
                  <a:cubicBezTo>
                    <a:pt x="17" y="948"/>
                    <a:pt x="17" y="948"/>
                    <a:pt x="17" y="948"/>
                  </a:cubicBezTo>
                  <a:cubicBezTo>
                    <a:pt x="20" y="930"/>
                    <a:pt x="20" y="930"/>
                    <a:pt x="20" y="930"/>
                  </a:cubicBezTo>
                  <a:cubicBezTo>
                    <a:pt x="22" y="920"/>
                    <a:pt x="22" y="920"/>
                    <a:pt x="22" y="920"/>
                  </a:cubicBezTo>
                  <a:cubicBezTo>
                    <a:pt x="23" y="916"/>
                    <a:pt x="23" y="916"/>
                    <a:pt x="23" y="916"/>
                  </a:cubicBezTo>
                  <a:cubicBezTo>
                    <a:pt x="23" y="914"/>
                    <a:pt x="23" y="913"/>
                    <a:pt x="23" y="912"/>
                  </a:cubicBezTo>
                  <a:cubicBezTo>
                    <a:pt x="26" y="901"/>
                    <a:pt x="28" y="890"/>
                    <a:pt x="31" y="880"/>
                  </a:cubicBezTo>
                  <a:cubicBezTo>
                    <a:pt x="51" y="795"/>
                    <a:pt x="82" y="710"/>
                    <a:pt x="123" y="630"/>
                  </a:cubicBezTo>
                  <a:cubicBezTo>
                    <a:pt x="205" y="469"/>
                    <a:pt x="329" y="326"/>
                    <a:pt x="478" y="218"/>
                  </a:cubicBezTo>
                  <a:cubicBezTo>
                    <a:pt x="553" y="165"/>
                    <a:pt x="634" y="120"/>
                    <a:pt x="719" y="86"/>
                  </a:cubicBezTo>
                  <a:cubicBezTo>
                    <a:pt x="804" y="52"/>
                    <a:pt x="893" y="27"/>
                    <a:pt x="982" y="15"/>
                  </a:cubicBezTo>
                  <a:cubicBezTo>
                    <a:pt x="1072" y="2"/>
                    <a:pt x="1162" y="0"/>
                    <a:pt x="1249" y="8"/>
                  </a:cubicBezTo>
                  <a:cubicBezTo>
                    <a:pt x="1259" y="9"/>
                    <a:pt x="1270" y="10"/>
                    <a:pt x="1281" y="11"/>
                  </a:cubicBezTo>
                  <a:cubicBezTo>
                    <a:pt x="1292" y="13"/>
                    <a:pt x="1303" y="14"/>
                    <a:pt x="1313" y="16"/>
                  </a:cubicBezTo>
                  <a:cubicBezTo>
                    <a:pt x="1324" y="17"/>
                    <a:pt x="1335" y="19"/>
                    <a:pt x="1345" y="21"/>
                  </a:cubicBezTo>
                  <a:cubicBezTo>
                    <a:pt x="1356" y="23"/>
                    <a:pt x="1366" y="25"/>
                    <a:pt x="1377" y="27"/>
                  </a:cubicBezTo>
                  <a:cubicBezTo>
                    <a:pt x="1392" y="31"/>
                    <a:pt x="1392" y="31"/>
                    <a:pt x="1392" y="31"/>
                  </a:cubicBezTo>
                  <a:cubicBezTo>
                    <a:pt x="1400" y="32"/>
                    <a:pt x="1400" y="32"/>
                    <a:pt x="1400" y="32"/>
                  </a:cubicBezTo>
                  <a:cubicBezTo>
                    <a:pt x="1404" y="33"/>
                    <a:pt x="1404" y="33"/>
                    <a:pt x="1404" y="33"/>
                  </a:cubicBezTo>
                  <a:cubicBezTo>
                    <a:pt x="1408" y="34"/>
                    <a:pt x="1397" y="32"/>
                    <a:pt x="1414" y="35"/>
                  </a:cubicBezTo>
                  <a:cubicBezTo>
                    <a:pt x="1416" y="36"/>
                    <a:pt x="1416" y="36"/>
                    <a:pt x="1416" y="36"/>
                  </a:cubicBezTo>
                  <a:cubicBezTo>
                    <a:pt x="1423" y="38"/>
                    <a:pt x="1431" y="40"/>
                    <a:pt x="1438" y="42"/>
                  </a:cubicBezTo>
                  <a:cubicBezTo>
                    <a:pt x="1446" y="45"/>
                    <a:pt x="1454" y="47"/>
                    <a:pt x="1462" y="49"/>
                  </a:cubicBezTo>
                  <a:cubicBezTo>
                    <a:pt x="1473" y="53"/>
                    <a:pt x="1484" y="56"/>
                    <a:pt x="1496" y="60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21" y="68"/>
                    <a:pt x="1521" y="68"/>
                    <a:pt x="1521" y="68"/>
                  </a:cubicBezTo>
                  <a:cubicBezTo>
                    <a:pt x="1525" y="69"/>
                    <a:pt x="1525" y="69"/>
                    <a:pt x="1525" y="69"/>
                  </a:cubicBezTo>
                  <a:cubicBezTo>
                    <a:pt x="1529" y="71"/>
                    <a:pt x="1529" y="71"/>
                    <a:pt x="1529" y="71"/>
                  </a:cubicBezTo>
                  <a:cubicBezTo>
                    <a:pt x="1538" y="75"/>
                    <a:pt x="1548" y="78"/>
                    <a:pt x="1558" y="82"/>
                  </a:cubicBezTo>
                  <a:cubicBezTo>
                    <a:pt x="1567" y="86"/>
                    <a:pt x="1577" y="90"/>
                    <a:pt x="1586" y="94"/>
                  </a:cubicBezTo>
                  <a:cubicBezTo>
                    <a:pt x="1596" y="98"/>
                    <a:pt x="1605" y="102"/>
                    <a:pt x="1615" y="107"/>
                  </a:cubicBezTo>
                  <a:cubicBezTo>
                    <a:pt x="1624" y="111"/>
                    <a:pt x="1633" y="115"/>
                    <a:pt x="1642" y="120"/>
                  </a:cubicBezTo>
                  <a:cubicBezTo>
                    <a:pt x="1651" y="124"/>
                    <a:pt x="1660" y="129"/>
                    <a:pt x="1669" y="134"/>
                  </a:cubicBezTo>
                  <a:cubicBezTo>
                    <a:pt x="1682" y="141"/>
                    <a:pt x="1682" y="141"/>
                    <a:pt x="1682" y="141"/>
                  </a:cubicBezTo>
                  <a:cubicBezTo>
                    <a:pt x="1687" y="143"/>
                    <a:pt x="1691" y="146"/>
                    <a:pt x="1696" y="148"/>
                  </a:cubicBezTo>
                  <a:cubicBezTo>
                    <a:pt x="1704" y="154"/>
                    <a:pt x="1713" y="159"/>
                    <a:pt x="1721" y="164"/>
                  </a:cubicBezTo>
                  <a:cubicBezTo>
                    <a:pt x="1789" y="205"/>
                    <a:pt x="1850" y="253"/>
                    <a:pt x="1904" y="305"/>
                  </a:cubicBezTo>
                  <a:cubicBezTo>
                    <a:pt x="1957" y="357"/>
                    <a:pt x="2002" y="412"/>
                    <a:pt x="2040" y="469"/>
                  </a:cubicBezTo>
                  <a:cubicBezTo>
                    <a:pt x="2078" y="526"/>
                    <a:pt x="2109" y="584"/>
                    <a:pt x="2132" y="641"/>
                  </a:cubicBezTo>
                  <a:cubicBezTo>
                    <a:pt x="2179" y="755"/>
                    <a:pt x="2198" y="865"/>
                    <a:pt x="2200" y="961"/>
                  </a:cubicBezTo>
                  <a:cubicBezTo>
                    <a:pt x="2202" y="1057"/>
                    <a:pt x="2189" y="1137"/>
                    <a:pt x="2171" y="1200"/>
                  </a:cubicBezTo>
                  <a:cubicBezTo>
                    <a:pt x="2152" y="1263"/>
                    <a:pt x="2130" y="1308"/>
                    <a:pt x="2114" y="1338"/>
                  </a:cubicBezTo>
                  <a:cubicBezTo>
                    <a:pt x="2105" y="1353"/>
                    <a:pt x="2098" y="1364"/>
                    <a:pt x="2094" y="1371"/>
                  </a:cubicBezTo>
                  <a:cubicBezTo>
                    <a:pt x="2091" y="1375"/>
                    <a:pt x="2089" y="1378"/>
                    <a:pt x="2088" y="1380"/>
                  </a:cubicBezTo>
                  <a:cubicBezTo>
                    <a:pt x="2087" y="1382"/>
                    <a:pt x="2086" y="1382"/>
                    <a:pt x="2086" y="1382"/>
                  </a:cubicBezTo>
                  <a:cubicBezTo>
                    <a:pt x="2086" y="1382"/>
                    <a:pt x="2086" y="1381"/>
                    <a:pt x="2085" y="1379"/>
                  </a:cubicBezTo>
                  <a:cubicBezTo>
                    <a:pt x="2085" y="1377"/>
                    <a:pt x="2084" y="1374"/>
                    <a:pt x="2083" y="1370"/>
                  </a:cubicBezTo>
                  <a:cubicBezTo>
                    <a:pt x="2080" y="1361"/>
                    <a:pt x="2077" y="1349"/>
                    <a:pt x="2072" y="1333"/>
                  </a:cubicBezTo>
                  <a:cubicBezTo>
                    <a:pt x="2062" y="1302"/>
                    <a:pt x="2048" y="1257"/>
                    <a:pt x="2025" y="1205"/>
                  </a:cubicBezTo>
                  <a:cubicBezTo>
                    <a:pt x="2003" y="1153"/>
                    <a:pt x="1972" y="1094"/>
                    <a:pt x="1932" y="1035"/>
                  </a:cubicBezTo>
                  <a:cubicBezTo>
                    <a:pt x="1892" y="977"/>
                    <a:pt x="1841" y="918"/>
                    <a:pt x="1781" y="867"/>
                  </a:cubicBezTo>
                  <a:cubicBezTo>
                    <a:pt x="1721" y="816"/>
                    <a:pt x="1652" y="771"/>
                    <a:pt x="1578" y="739"/>
                  </a:cubicBezTo>
                  <a:cubicBezTo>
                    <a:pt x="1541" y="723"/>
                    <a:pt x="1503" y="711"/>
                    <a:pt x="1464" y="701"/>
                  </a:cubicBezTo>
                  <a:cubicBezTo>
                    <a:pt x="1459" y="700"/>
                    <a:pt x="1454" y="698"/>
                    <a:pt x="1449" y="697"/>
                  </a:cubicBezTo>
                  <a:cubicBezTo>
                    <a:pt x="1447" y="697"/>
                    <a:pt x="1444" y="696"/>
                    <a:pt x="1442" y="696"/>
                  </a:cubicBezTo>
                  <a:cubicBezTo>
                    <a:pt x="1434" y="694"/>
                    <a:pt x="1434" y="694"/>
                    <a:pt x="1434" y="694"/>
                  </a:cubicBezTo>
                  <a:cubicBezTo>
                    <a:pt x="1430" y="693"/>
                    <a:pt x="1425" y="692"/>
                    <a:pt x="1420" y="691"/>
                  </a:cubicBezTo>
                  <a:cubicBezTo>
                    <a:pt x="1415" y="690"/>
                    <a:pt x="1410" y="690"/>
                    <a:pt x="1405" y="689"/>
                  </a:cubicBezTo>
                  <a:cubicBezTo>
                    <a:pt x="1400" y="688"/>
                    <a:pt x="1395" y="687"/>
                    <a:pt x="1390" y="686"/>
                  </a:cubicBezTo>
                  <a:cubicBezTo>
                    <a:pt x="1385" y="686"/>
                    <a:pt x="1380" y="685"/>
                    <a:pt x="1375" y="685"/>
                  </a:cubicBezTo>
                  <a:cubicBezTo>
                    <a:pt x="1370" y="684"/>
                    <a:pt x="1365" y="683"/>
                    <a:pt x="1360" y="683"/>
                  </a:cubicBezTo>
                  <a:cubicBezTo>
                    <a:pt x="1358" y="683"/>
                    <a:pt x="1358" y="683"/>
                    <a:pt x="1358" y="683"/>
                  </a:cubicBezTo>
                  <a:cubicBezTo>
                    <a:pt x="1357" y="683"/>
                    <a:pt x="1357" y="683"/>
                    <a:pt x="1357" y="683"/>
                  </a:cubicBezTo>
                  <a:cubicBezTo>
                    <a:pt x="1354" y="683"/>
                    <a:pt x="1354" y="683"/>
                    <a:pt x="1354" y="683"/>
                  </a:cubicBezTo>
                  <a:cubicBezTo>
                    <a:pt x="1349" y="683"/>
                    <a:pt x="1349" y="683"/>
                    <a:pt x="1349" y="683"/>
                  </a:cubicBezTo>
                  <a:cubicBezTo>
                    <a:pt x="1345" y="683"/>
                    <a:pt x="1341" y="682"/>
                    <a:pt x="1338" y="682"/>
                  </a:cubicBezTo>
                  <a:cubicBezTo>
                    <a:pt x="1330" y="681"/>
                    <a:pt x="1323" y="681"/>
                    <a:pt x="1316" y="680"/>
                  </a:cubicBezTo>
                  <a:cubicBezTo>
                    <a:pt x="1308" y="679"/>
                    <a:pt x="1300" y="679"/>
                    <a:pt x="1292" y="678"/>
                  </a:cubicBezTo>
                  <a:cubicBezTo>
                    <a:pt x="1291" y="678"/>
                    <a:pt x="1291" y="678"/>
                    <a:pt x="1291" y="678"/>
                  </a:cubicBezTo>
                  <a:cubicBezTo>
                    <a:pt x="1307" y="681"/>
                    <a:pt x="1295" y="679"/>
                    <a:pt x="1298" y="679"/>
                  </a:cubicBezTo>
                  <a:cubicBezTo>
                    <a:pt x="1296" y="679"/>
                    <a:pt x="1296" y="679"/>
                    <a:pt x="1296" y="679"/>
                  </a:cubicBezTo>
                  <a:cubicBezTo>
                    <a:pt x="1292" y="679"/>
                    <a:pt x="1292" y="679"/>
                    <a:pt x="1292" y="679"/>
                  </a:cubicBezTo>
                  <a:cubicBezTo>
                    <a:pt x="1285" y="680"/>
                    <a:pt x="1285" y="680"/>
                    <a:pt x="1285" y="680"/>
                  </a:cubicBezTo>
                  <a:cubicBezTo>
                    <a:pt x="1280" y="680"/>
                    <a:pt x="1275" y="680"/>
                    <a:pt x="1270" y="680"/>
                  </a:cubicBezTo>
                  <a:cubicBezTo>
                    <a:pt x="1265" y="680"/>
                    <a:pt x="1260" y="680"/>
                    <a:pt x="1255" y="680"/>
                  </a:cubicBezTo>
                  <a:cubicBezTo>
                    <a:pt x="1250" y="681"/>
                    <a:pt x="1245" y="681"/>
                    <a:pt x="1240" y="681"/>
                  </a:cubicBezTo>
                  <a:cubicBezTo>
                    <a:pt x="1235" y="682"/>
                    <a:pt x="1230" y="682"/>
                    <a:pt x="1225" y="682"/>
                  </a:cubicBezTo>
                  <a:cubicBezTo>
                    <a:pt x="1185" y="686"/>
                    <a:pt x="1147" y="693"/>
                    <a:pt x="1109" y="703"/>
                  </a:cubicBezTo>
                  <a:cubicBezTo>
                    <a:pt x="1071" y="713"/>
                    <a:pt x="1034" y="728"/>
                    <a:pt x="999" y="744"/>
                  </a:cubicBezTo>
                  <a:cubicBezTo>
                    <a:pt x="963" y="761"/>
                    <a:pt x="929" y="781"/>
                    <a:pt x="897" y="804"/>
                  </a:cubicBezTo>
                  <a:cubicBezTo>
                    <a:pt x="833" y="850"/>
                    <a:pt x="777" y="907"/>
                    <a:pt x="733" y="971"/>
                  </a:cubicBezTo>
                  <a:cubicBezTo>
                    <a:pt x="711" y="1004"/>
                    <a:pt x="692" y="1038"/>
                    <a:pt x="675" y="1075"/>
                  </a:cubicBezTo>
                  <a:cubicBezTo>
                    <a:pt x="672" y="1083"/>
                    <a:pt x="668" y="1090"/>
                    <a:pt x="665" y="1098"/>
                  </a:cubicBezTo>
                  <a:cubicBezTo>
                    <a:pt x="662" y="1103"/>
                    <a:pt x="662" y="1103"/>
                    <a:pt x="662" y="1103"/>
                  </a:cubicBezTo>
                  <a:cubicBezTo>
                    <a:pt x="661" y="1106"/>
                    <a:pt x="661" y="1106"/>
                    <a:pt x="661" y="1106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8"/>
                    <a:pt x="660" y="1108"/>
                    <a:pt x="660" y="1108"/>
                  </a:cubicBezTo>
                  <a:cubicBezTo>
                    <a:pt x="658" y="1116"/>
                    <a:pt x="655" y="1123"/>
                    <a:pt x="653" y="1131"/>
                  </a:cubicBezTo>
                  <a:cubicBezTo>
                    <a:pt x="650" y="1142"/>
                    <a:pt x="650" y="1142"/>
                    <a:pt x="650" y="1142"/>
                  </a:cubicBezTo>
                  <a:cubicBezTo>
                    <a:pt x="648" y="1148"/>
                    <a:pt x="648" y="1148"/>
                    <a:pt x="648" y="1148"/>
                  </a:cubicBezTo>
                  <a:cubicBezTo>
                    <a:pt x="647" y="1151"/>
                    <a:pt x="647" y="1151"/>
                    <a:pt x="647" y="1151"/>
                  </a:cubicBezTo>
                  <a:cubicBezTo>
                    <a:pt x="648" y="1147"/>
                    <a:pt x="646" y="1160"/>
                    <a:pt x="648" y="1144"/>
                  </a:cubicBezTo>
                  <a:cubicBezTo>
                    <a:pt x="648" y="1145"/>
                    <a:pt x="648" y="1145"/>
                    <a:pt x="648" y="1145"/>
                  </a:cubicBezTo>
                  <a:cubicBezTo>
                    <a:pt x="647" y="1150"/>
                    <a:pt x="645" y="1154"/>
                    <a:pt x="644" y="1159"/>
                  </a:cubicBezTo>
                  <a:cubicBezTo>
                    <a:pt x="642" y="1164"/>
                    <a:pt x="641" y="1169"/>
                    <a:pt x="640" y="1174"/>
                  </a:cubicBezTo>
                  <a:cubicBezTo>
                    <a:pt x="638" y="1179"/>
                    <a:pt x="637" y="1184"/>
                    <a:pt x="636" y="1188"/>
                  </a:cubicBezTo>
                  <a:cubicBezTo>
                    <a:pt x="616" y="1266"/>
                    <a:pt x="609" y="1347"/>
                    <a:pt x="615" y="1428"/>
                  </a:cubicBezTo>
                  <a:cubicBezTo>
                    <a:pt x="621" y="1508"/>
                    <a:pt x="641" y="1588"/>
                    <a:pt x="670" y="1661"/>
                  </a:cubicBezTo>
                  <a:cubicBezTo>
                    <a:pt x="700" y="1734"/>
                    <a:pt x="739" y="1802"/>
                    <a:pt x="782" y="1859"/>
                  </a:cubicBezTo>
                  <a:cubicBezTo>
                    <a:pt x="824" y="1916"/>
                    <a:pt x="870" y="1964"/>
                    <a:pt x="912" y="2002"/>
                  </a:cubicBezTo>
                  <a:cubicBezTo>
                    <a:pt x="923" y="2011"/>
                    <a:pt x="933" y="2020"/>
                    <a:pt x="943" y="2028"/>
                  </a:cubicBezTo>
                  <a:cubicBezTo>
                    <a:pt x="953" y="2037"/>
                    <a:pt x="962" y="2044"/>
                    <a:pt x="971" y="2051"/>
                  </a:cubicBezTo>
                  <a:cubicBezTo>
                    <a:pt x="976" y="2055"/>
                    <a:pt x="980" y="2059"/>
                    <a:pt x="984" y="2062"/>
                  </a:cubicBezTo>
                  <a:cubicBezTo>
                    <a:pt x="989" y="2065"/>
                    <a:pt x="993" y="2068"/>
                    <a:pt x="996" y="2071"/>
                  </a:cubicBezTo>
                  <a:cubicBezTo>
                    <a:pt x="1004" y="2077"/>
                    <a:pt x="1012" y="2082"/>
                    <a:pt x="1018" y="2087"/>
                  </a:cubicBezTo>
                  <a:cubicBezTo>
                    <a:pt x="1032" y="2096"/>
                    <a:pt x="1043" y="2104"/>
                    <a:pt x="1050" y="2109"/>
                  </a:cubicBezTo>
                  <a:cubicBezTo>
                    <a:pt x="1053" y="2111"/>
                    <a:pt x="1056" y="2113"/>
                    <a:pt x="1058" y="2114"/>
                  </a:cubicBezTo>
                  <a:cubicBezTo>
                    <a:pt x="1060" y="2116"/>
                    <a:pt x="1060" y="2116"/>
                    <a:pt x="1060" y="2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598468" y="1499105"/>
              <a:ext cx="661012" cy="6610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165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-1" y="4207934"/>
            <a:ext cx="767048" cy="935566"/>
          </a:xfrm>
          <a:custGeom>
            <a:avLst/>
            <a:gdLst/>
            <a:ahLst/>
            <a:cxnLst/>
            <a:rect l="l" t="t" r="r" b="b"/>
            <a:pathLst>
              <a:path w="1022465" h="737567" extrusionOk="0">
                <a:moveTo>
                  <a:pt x="0" y="0"/>
                </a:moveTo>
                <a:lnTo>
                  <a:pt x="1022465" y="0"/>
                </a:lnTo>
                <a:lnTo>
                  <a:pt x="1022465" y="737567"/>
                </a:lnTo>
                <a:lnTo>
                  <a:pt x="0" y="737567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898635" y="480059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8334" y="4207934"/>
            <a:ext cx="678714" cy="5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101615" y="-1"/>
            <a:ext cx="8042385" cy="3027856"/>
          </a:xfrm>
          <a:custGeom>
            <a:avLst/>
            <a:gdLst/>
            <a:ahLst/>
            <a:cxnLst/>
            <a:rect l="l" t="t" r="r" b="b"/>
            <a:pathLst>
              <a:path w="10720388" h="4037142" extrusionOk="0">
                <a:moveTo>
                  <a:pt x="0" y="0"/>
                </a:moveTo>
                <a:lnTo>
                  <a:pt x="10720388" y="0"/>
                </a:lnTo>
                <a:cubicBezTo>
                  <a:pt x="10720388" y="0"/>
                  <a:pt x="10720388" y="0"/>
                  <a:pt x="10720388" y="3001105"/>
                </a:cubicBezTo>
                <a:cubicBezTo>
                  <a:pt x="10705165" y="3016339"/>
                  <a:pt x="10689943" y="3031574"/>
                  <a:pt x="10670915" y="3046808"/>
                </a:cubicBezTo>
                <a:cubicBezTo>
                  <a:pt x="10381689" y="3321021"/>
                  <a:pt x="8775724" y="4669233"/>
                  <a:pt x="6275442" y="3679020"/>
                </a:cubicBezTo>
                <a:cubicBezTo>
                  <a:pt x="4110053" y="2822105"/>
                  <a:pt x="2123528" y="80359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0" y="0"/>
            <a:ext cx="9120181" cy="3451622"/>
          </a:xfrm>
          <a:custGeom>
            <a:avLst/>
            <a:gdLst/>
            <a:ahLst/>
            <a:cxnLst/>
            <a:rect l="l" t="t" r="r" b="b"/>
            <a:pathLst>
              <a:path w="3241" h="1226" extrusionOk="0">
                <a:moveTo>
                  <a:pt x="716" y="576"/>
                </a:moveTo>
                <a:cubicBezTo>
                  <a:pt x="1176" y="666"/>
                  <a:pt x="1576" y="918"/>
                  <a:pt x="1936" y="1060"/>
                </a:cubicBezTo>
                <a:cubicBezTo>
                  <a:pt x="2292" y="1201"/>
                  <a:pt x="2839" y="1192"/>
                  <a:pt x="3241" y="800"/>
                </a:cubicBezTo>
                <a:cubicBezTo>
                  <a:pt x="3165" y="872"/>
                  <a:pt x="2743" y="1226"/>
                  <a:pt x="2086" y="966"/>
                </a:cubicBezTo>
                <a:cubicBezTo>
                  <a:pt x="1517" y="741"/>
                  <a:pt x="995" y="211"/>
                  <a:pt x="4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23"/>
                  <a:pt x="0" y="623"/>
                  <a:pt x="0" y="623"/>
                </a:cubicBezTo>
                <a:cubicBezTo>
                  <a:pt x="41" y="603"/>
                  <a:pt x="296" y="494"/>
                  <a:pt x="716" y="57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22000">
                <a:schemeClr val="accent3"/>
              </a:gs>
              <a:gs pos="69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825500" dist="4572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5400000">
            <a:off x="335612" y="-335612"/>
            <a:ext cx="1385428" cy="2056654"/>
          </a:xfrm>
          <a:custGeom>
            <a:avLst/>
            <a:gdLst/>
            <a:ahLst/>
            <a:cxnLst/>
            <a:rect l="l" t="t" r="r" b="b"/>
            <a:pathLst>
              <a:path w="1847237" h="2741491" extrusionOk="0">
                <a:moveTo>
                  <a:pt x="0" y="2741491"/>
                </a:moveTo>
                <a:lnTo>
                  <a:pt x="1" y="1255"/>
                </a:lnTo>
                <a:lnTo>
                  <a:pt x="28154" y="0"/>
                </a:lnTo>
                <a:cubicBezTo>
                  <a:pt x="518124" y="34452"/>
                  <a:pt x="354992" y="850922"/>
                  <a:pt x="666044" y="912689"/>
                </a:cubicBezTo>
                <a:cubicBezTo>
                  <a:pt x="897354" y="1017146"/>
                  <a:pt x="1400457" y="999536"/>
                  <a:pt x="1636888" y="1352956"/>
                </a:cubicBezTo>
                <a:cubicBezTo>
                  <a:pt x="1814211" y="1618021"/>
                  <a:pt x="1891616" y="2299566"/>
                  <a:pt x="1821652" y="2731596"/>
                </a:cubicBezTo>
                <a:lnTo>
                  <a:pt x="1819662" y="2741491"/>
                </a:lnTo>
                <a:lnTo>
                  <a:pt x="0" y="274149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-1" y="4207934"/>
            <a:ext cx="767048" cy="935566"/>
          </a:xfrm>
          <a:custGeom>
            <a:avLst/>
            <a:gdLst/>
            <a:ahLst/>
            <a:cxnLst/>
            <a:rect l="l" t="t" r="r" b="b"/>
            <a:pathLst>
              <a:path w="1022465" h="737567" extrusionOk="0">
                <a:moveTo>
                  <a:pt x="0" y="0"/>
                </a:moveTo>
                <a:lnTo>
                  <a:pt x="1022465" y="0"/>
                </a:lnTo>
                <a:lnTo>
                  <a:pt x="1022465" y="737567"/>
                </a:lnTo>
                <a:lnTo>
                  <a:pt x="0" y="737567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3648611" y="145966"/>
            <a:ext cx="5495389" cy="499753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71500" dist="571500" dir="10800000" algn="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165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898635" y="480059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8334" y="4207934"/>
            <a:ext cx="678714" cy="5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269851" y="322847"/>
            <a:ext cx="319564" cy="314218"/>
            <a:chOff x="6078537" y="908720"/>
            <a:chExt cx="1272355" cy="1251397"/>
          </a:xfrm>
        </p:grpSpPr>
        <p:sp>
          <p:nvSpPr>
            <p:cNvPr id="117" name="Google Shape;117;p17"/>
            <p:cNvSpPr/>
            <p:nvPr/>
          </p:nvSpPr>
          <p:spPr>
            <a:xfrm>
              <a:off x="6078537" y="908720"/>
              <a:ext cx="1272355" cy="1231106"/>
            </a:xfrm>
            <a:custGeom>
              <a:avLst/>
              <a:gdLst/>
              <a:ahLst/>
              <a:cxnLst/>
              <a:rect l="l" t="t" r="r" b="b"/>
              <a:pathLst>
                <a:path w="2202" h="2137" extrusionOk="0">
                  <a:moveTo>
                    <a:pt x="1060" y="2116"/>
                  </a:moveTo>
                  <a:cubicBezTo>
                    <a:pt x="1060" y="2116"/>
                    <a:pt x="1043" y="2121"/>
                    <a:pt x="1010" y="2128"/>
                  </a:cubicBezTo>
                  <a:cubicBezTo>
                    <a:pt x="1002" y="2129"/>
                    <a:pt x="992" y="2131"/>
                    <a:pt x="982" y="2132"/>
                  </a:cubicBezTo>
                  <a:cubicBezTo>
                    <a:pt x="971" y="2133"/>
                    <a:pt x="959" y="2135"/>
                    <a:pt x="947" y="2135"/>
                  </a:cubicBezTo>
                  <a:cubicBezTo>
                    <a:pt x="935" y="2136"/>
                    <a:pt x="921" y="2137"/>
                    <a:pt x="907" y="2137"/>
                  </a:cubicBezTo>
                  <a:cubicBezTo>
                    <a:pt x="892" y="2137"/>
                    <a:pt x="877" y="2137"/>
                    <a:pt x="861" y="2137"/>
                  </a:cubicBezTo>
                  <a:cubicBezTo>
                    <a:pt x="795" y="2134"/>
                    <a:pt x="715" y="2120"/>
                    <a:pt x="625" y="2087"/>
                  </a:cubicBezTo>
                  <a:cubicBezTo>
                    <a:pt x="536" y="2055"/>
                    <a:pt x="438" y="2000"/>
                    <a:pt x="344" y="1920"/>
                  </a:cubicBezTo>
                  <a:cubicBezTo>
                    <a:pt x="298" y="1879"/>
                    <a:pt x="253" y="1831"/>
                    <a:pt x="212" y="1777"/>
                  </a:cubicBezTo>
                  <a:cubicBezTo>
                    <a:pt x="170" y="1723"/>
                    <a:pt x="133" y="1662"/>
                    <a:pt x="101" y="1595"/>
                  </a:cubicBezTo>
                  <a:cubicBezTo>
                    <a:pt x="69" y="1528"/>
                    <a:pt x="43" y="1455"/>
                    <a:pt x="26" y="1377"/>
                  </a:cubicBezTo>
                  <a:cubicBezTo>
                    <a:pt x="9" y="1299"/>
                    <a:pt x="0" y="1217"/>
                    <a:pt x="0" y="1134"/>
                  </a:cubicBezTo>
                  <a:cubicBezTo>
                    <a:pt x="0" y="1123"/>
                    <a:pt x="0" y="1113"/>
                    <a:pt x="0" y="1102"/>
                  </a:cubicBezTo>
                  <a:cubicBezTo>
                    <a:pt x="1" y="1092"/>
                    <a:pt x="2" y="1081"/>
                    <a:pt x="2" y="1071"/>
                  </a:cubicBezTo>
                  <a:cubicBezTo>
                    <a:pt x="3" y="1060"/>
                    <a:pt x="4" y="1050"/>
                    <a:pt x="4" y="1039"/>
                  </a:cubicBezTo>
                  <a:cubicBezTo>
                    <a:pt x="5" y="1037"/>
                    <a:pt x="5" y="1037"/>
                    <a:pt x="5" y="1037"/>
                  </a:cubicBezTo>
                  <a:cubicBezTo>
                    <a:pt x="7" y="1020"/>
                    <a:pt x="5" y="1032"/>
                    <a:pt x="6" y="1027"/>
                  </a:cubicBezTo>
                  <a:cubicBezTo>
                    <a:pt x="6" y="1025"/>
                    <a:pt x="6" y="1025"/>
                    <a:pt x="6" y="1025"/>
                  </a:cubicBezTo>
                  <a:cubicBezTo>
                    <a:pt x="7" y="1019"/>
                    <a:pt x="7" y="1019"/>
                    <a:pt x="7" y="1019"/>
                  </a:cubicBezTo>
                  <a:cubicBezTo>
                    <a:pt x="8" y="1007"/>
                    <a:pt x="8" y="1007"/>
                    <a:pt x="8" y="1007"/>
                  </a:cubicBezTo>
                  <a:cubicBezTo>
                    <a:pt x="9" y="999"/>
                    <a:pt x="10" y="991"/>
                    <a:pt x="10" y="983"/>
                  </a:cubicBezTo>
                  <a:cubicBezTo>
                    <a:pt x="13" y="966"/>
                    <a:pt x="13" y="966"/>
                    <a:pt x="13" y="966"/>
                  </a:cubicBezTo>
                  <a:cubicBezTo>
                    <a:pt x="17" y="948"/>
                    <a:pt x="17" y="948"/>
                    <a:pt x="17" y="948"/>
                  </a:cubicBezTo>
                  <a:cubicBezTo>
                    <a:pt x="20" y="930"/>
                    <a:pt x="20" y="930"/>
                    <a:pt x="20" y="930"/>
                  </a:cubicBezTo>
                  <a:cubicBezTo>
                    <a:pt x="22" y="920"/>
                    <a:pt x="22" y="920"/>
                    <a:pt x="22" y="920"/>
                  </a:cubicBezTo>
                  <a:cubicBezTo>
                    <a:pt x="23" y="916"/>
                    <a:pt x="23" y="916"/>
                    <a:pt x="23" y="916"/>
                  </a:cubicBezTo>
                  <a:cubicBezTo>
                    <a:pt x="23" y="914"/>
                    <a:pt x="23" y="913"/>
                    <a:pt x="23" y="912"/>
                  </a:cubicBezTo>
                  <a:cubicBezTo>
                    <a:pt x="26" y="901"/>
                    <a:pt x="28" y="890"/>
                    <a:pt x="31" y="880"/>
                  </a:cubicBezTo>
                  <a:cubicBezTo>
                    <a:pt x="51" y="795"/>
                    <a:pt x="82" y="710"/>
                    <a:pt x="123" y="630"/>
                  </a:cubicBezTo>
                  <a:cubicBezTo>
                    <a:pt x="205" y="469"/>
                    <a:pt x="329" y="326"/>
                    <a:pt x="478" y="218"/>
                  </a:cubicBezTo>
                  <a:cubicBezTo>
                    <a:pt x="553" y="165"/>
                    <a:pt x="634" y="120"/>
                    <a:pt x="719" y="86"/>
                  </a:cubicBezTo>
                  <a:cubicBezTo>
                    <a:pt x="804" y="52"/>
                    <a:pt x="893" y="27"/>
                    <a:pt x="982" y="15"/>
                  </a:cubicBezTo>
                  <a:cubicBezTo>
                    <a:pt x="1072" y="2"/>
                    <a:pt x="1162" y="0"/>
                    <a:pt x="1249" y="8"/>
                  </a:cubicBezTo>
                  <a:cubicBezTo>
                    <a:pt x="1259" y="9"/>
                    <a:pt x="1270" y="10"/>
                    <a:pt x="1281" y="11"/>
                  </a:cubicBezTo>
                  <a:cubicBezTo>
                    <a:pt x="1292" y="13"/>
                    <a:pt x="1303" y="14"/>
                    <a:pt x="1313" y="16"/>
                  </a:cubicBezTo>
                  <a:cubicBezTo>
                    <a:pt x="1324" y="17"/>
                    <a:pt x="1335" y="19"/>
                    <a:pt x="1345" y="21"/>
                  </a:cubicBezTo>
                  <a:cubicBezTo>
                    <a:pt x="1356" y="23"/>
                    <a:pt x="1366" y="25"/>
                    <a:pt x="1377" y="27"/>
                  </a:cubicBezTo>
                  <a:cubicBezTo>
                    <a:pt x="1392" y="31"/>
                    <a:pt x="1392" y="31"/>
                    <a:pt x="1392" y="31"/>
                  </a:cubicBezTo>
                  <a:cubicBezTo>
                    <a:pt x="1400" y="32"/>
                    <a:pt x="1400" y="32"/>
                    <a:pt x="1400" y="32"/>
                  </a:cubicBezTo>
                  <a:cubicBezTo>
                    <a:pt x="1404" y="33"/>
                    <a:pt x="1404" y="33"/>
                    <a:pt x="1404" y="33"/>
                  </a:cubicBezTo>
                  <a:cubicBezTo>
                    <a:pt x="1408" y="34"/>
                    <a:pt x="1397" y="32"/>
                    <a:pt x="1414" y="35"/>
                  </a:cubicBezTo>
                  <a:cubicBezTo>
                    <a:pt x="1416" y="36"/>
                    <a:pt x="1416" y="36"/>
                    <a:pt x="1416" y="36"/>
                  </a:cubicBezTo>
                  <a:cubicBezTo>
                    <a:pt x="1423" y="38"/>
                    <a:pt x="1431" y="40"/>
                    <a:pt x="1438" y="42"/>
                  </a:cubicBezTo>
                  <a:cubicBezTo>
                    <a:pt x="1446" y="45"/>
                    <a:pt x="1454" y="47"/>
                    <a:pt x="1462" y="49"/>
                  </a:cubicBezTo>
                  <a:cubicBezTo>
                    <a:pt x="1473" y="53"/>
                    <a:pt x="1484" y="56"/>
                    <a:pt x="1496" y="60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21" y="68"/>
                    <a:pt x="1521" y="68"/>
                    <a:pt x="1521" y="68"/>
                  </a:cubicBezTo>
                  <a:cubicBezTo>
                    <a:pt x="1525" y="69"/>
                    <a:pt x="1525" y="69"/>
                    <a:pt x="1525" y="69"/>
                  </a:cubicBezTo>
                  <a:cubicBezTo>
                    <a:pt x="1529" y="71"/>
                    <a:pt x="1529" y="71"/>
                    <a:pt x="1529" y="71"/>
                  </a:cubicBezTo>
                  <a:cubicBezTo>
                    <a:pt x="1538" y="75"/>
                    <a:pt x="1548" y="78"/>
                    <a:pt x="1558" y="82"/>
                  </a:cubicBezTo>
                  <a:cubicBezTo>
                    <a:pt x="1567" y="86"/>
                    <a:pt x="1577" y="90"/>
                    <a:pt x="1586" y="94"/>
                  </a:cubicBezTo>
                  <a:cubicBezTo>
                    <a:pt x="1596" y="98"/>
                    <a:pt x="1605" y="102"/>
                    <a:pt x="1615" y="107"/>
                  </a:cubicBezTo>
                  <a:cubicBezTo>
                    <a:pt x="1624" y="111"/>
                    <a:pt x="1633" y="115"/>
                    <a:pt x="1642" y="120"/>
                  </a:cubicBezTo>
                  <a:cubicBezTo>
                    <a:pt x="1651" y="124"/>
                    <a:pt x="1660" y="129"/>
                    <a:pt x="1669" y="134"/>
                  </a:cubicBezTo>
                  <a:cubicBezTo>
                    <a:pt x="1682" y="141"/>
                    <a:pt x="1682" y="141"/>
                    <a:pt x="1682" y="141"/>
                  </a:cubicBezTo>
                  <a:cubicBezTo>
                    <a:pt x="1687" y="143"/>
                    <a:pt x="1691" y="146"/>
                    <a:pt x="1696" y="148"/>
                  </a:cubicBezTo>
                  <a:cubicBezTo>
                    <a:pt x="1704" y="154"/>
                    <a:pt x="1713" y="159"/>
                    <a:pt x="1721" y="164"/>
                  </a:cubicBezTo>
                  <a:cubicBezTo>
                    <a:pt x="1789" y="205"/>
                    <a:pt x="1850" y="253"/>
                    <a:pt x="1904" y="305"/>
                  </a:cubicBezTo>
                  <a:cubicBezTo>
                    <a:pt x="1957" y="357"/>
                    <a:pt x="2002" y="412"/>
                    <a:pt x="2040" y="469"/>
                  </a:cubicBezTo>
                  <a:cubicBezTo>
                    <a:pt x="2078" y="526"/>
                    <a:pt x="2109" y="584"/>
                    <a:pt x="2132" y="641"/>
                  </a:cubicBezTo>
                  <a:cubicBezTo>
                    <a:pt x="2179" y="755"/>
                    <a:pt x="2198" y="865"/>
                    <a:pt x="2200" y="961"/>
                  </a:cubicBezTo>
                  <a:cubicBezTo>
                    <a:pt x="2202" y="1057"/>
                    <a:pt x="2189" y="1137"/>
                    <a:pt x="2171" y="1200"/>
                  </a:cubicBezTo>
                  <a:cubicBezTo>
                    <a:pt x="2152" y="1263"/>
                    <a:pt x="2130" y="1308"/>
                    <a:pt x="2114" y="1338"/>
                  </a:cubicBezTo>
                  <a:cubicBezTo>
                    <a:pt x="2105" y="1353"/>
                    <a:pt x="2098" y="1364"/>
                    <a:pt x="2094" y="1371"/>
                  </a:cubicBezTo>
                  <a:cubicBezTo>
                    <a:pt x="2091" y="1375"/>
                    <a:pt x="2089" y="1378"/>
                    <a:pt x="2088" y="1380"/>
                  </a:cubicBezTo>
                  <a:cubicBezTo>
                    <a:pt x="2087" y="1382"/>
                    <a:pt x="2086" y="1382"/>
                    <a:pt x="2086" y="1382"/>
                  </a:cubicBezTo>
                  <a:cubicBezTo>
                    <a:pt x="2086" y="1382"/>
                    <a:pt x="2086" y="1381"/>
                    <a:pt x="2085" y="1379"/>
                  </a:cubicBezTo>
                  <a:cubicBezTo>
                    <a:pt x="2085" y="1377"/>
                    <a:pt x="2084" y="1374"/>
                    <a:pt x="2083" y="1370"/>
                  </a:cubicBezTo>
                  <a:cubicBezTo>
                    <a:pt x="2080" y="1361"/>
                    <a:pt x="2077" y="1349"/>
                    <a:pt x="2072" y="1333"/>
                  </a:cubicBezTo>
                  <a:cubicBezTo>
                    <a:pt x="2062" y="1302"/>
                    <a:pt x="2048" y="1257"/>
                    <a:pt x="2025" y="1205"/>
                  </a:cubicBezTo>
                  <a:cubicBezTo>
                    <a:pt x="2003" y="1153"/>
                    <a:pt x="1972" y="1094"/>
                    <a:pt x="1932" y="1035"/>
                  </a:cubicBezTo>
                  <a:cubicBezTo>
                    <a:pt x="1892" y="977"/>
                    <a:pt x="1841" y="918"/>
                    <a:pt x="1781" y="867"/>
                  </a:cubicBezTo>
                  <a:cubicBezTo>
                    <a:pt x="1721" y="816"/>
                    <a:pt x="1652" y="771"/>
                    <a:pt x="1578" y="739"/>
                  </a:cubicBezTo>
                  <a:cubicBezTo>
                    <a:pt x="1541" y="723"/>
                    <a:pt x="1503" y="711"/>
                    <a:pt x="1464" y="701"/>
                  </a:cubicBezTo>
                  <a:cubicBezTo>
                    <a:pt x="1459" y="700"/>
                    <a:pt x="1454" y="698"/>
                    <a:pt x="1449" y="697"/>
                  </a:cubicBezTo>
                  <a:cubicBezTo>
                    <a:pt x="1447" y="697"/>
                    <a:pt x="1444" y="696"/>
                    <a:pt x="1442" y="696"/>
                  </a:cubicBezTo>
                  <a:cubicBezTo>
                    <a:pt x="1434" y="694"/>
                    <a:pt x="1434" y="694"/>
                    <a:pt x="1434" y="694"/>
                  </a:cubicBezTo>
                  <a:cubicBezTo>
                    <a:pt x="1430" y="693"/>
                    <a:pt x="1425" y="692"/>
                    <a:pt x="1420" y="691"/>
                  </a:cubicBezTo>
                  <a:cubicBezTo>
                    <a:pt x="1415" y="690"/>
                    <a:pt x="1410" y="690"/>
                    <a:pt x="1405" y="689"/>
                  </a:cubicBezTo>
                  <a:cubicBezTo>
                    <a:pt x="1400" y="688"/>
                    <a:pt x="1395" y="687"/>
                    <a:pt x="1390" y="686"/>
                  </a:cubicBezTo>
                  <a:cubicBezTo>
                    <a:pt x="1385" y="686"/>
                    <a:pt x="1380" y="685"/>
                    <a:pt x="1375" y="685"/>
                  </a:cubicBezTo>
                  <a:cubicBezTo>
                    <a:pt x="1370" y="684"/>
                    <a:pt x="1365" y="683"/>
                    <a:pt x="1360" y="683"/>
                  </a:cubicBezTo>
                  <a:cubicBezTo>
                    <a:pt x="1358" y="683"/>
                    <a:pt x="1358" y="683"/>
                    <a:pt x="1358" y="683"/>
                  </a:cubicBezTo>
                  <a:cubicBezTo>
                    <a:pt x="1357" y="683"/>
                    <a:pt x="1357" y="683"/>
                    <a:pt x="1357" y="683"/>
                  </a:cubicBezTo>
                  <a:cubicBezTo>
                    <a:pt x="1354" y="683"/>
                    <a:pt x="1354" y="683"/>
                    <a:pt x="1354" y="683"/>
                  </a:cubicBezTo>
                  <a:cubicBezTo>
                    <a:pt x="1349" y="683"/>
                    <a:pt x="1349" y="683"/>
                    <a:pt x="1349" y="683"/>
                  </a:cubicBezTo>
                  <a:cubicBezTo>
                    <a:pt x="1345" y="683"/>
                    <a:pt x="1341" y="682"/>
                    <a:pt x="1338" y="682"/>
                  </a:cubicBezTo>
                  <a:cubicBezTo>
                    <a:pt x="1330" y="681"/>
                    <a:pt x="1323" y="681"/>
                    <a:pt x="1316" y="680"/>
                  </a:cubicBezTo>
                  <a:cubicBezTo>
                    <a:pt x="1308" y="679"/>
                    <a:pt x="1300" y="679"/>
                    <a:pt x="1292" y="678"/>
                  </a:cubicBezTo>
                  <a:cubicBezTo>
                    <a:pt x="1291" y="678"/>
                    <a:pt x="1291" y="678"/>
                    <a:pt x="1291" y="678"/>
                  </a:cubicBezTo>
                  <a:cubicBezTo>
                    <a:pt x="1307" y="681"/>
                    <a:pt x="1295" y="679"/>
                    <a:pt x="1298" y="679"/>
                  </a:cubicBezTo>
                  <a:cubicBezTo>
                    <a:pt x="1296" y="679"/>
                    <a:pt x="1296" y="679"/>
                    <a:pt x="1296" y="679"/>
                  </a:cubicBezTo>
                  <a:cubicBezTo>
                    <a:pt x="1292" y="679"/>
                    <a:pt x="1292" y="679"/>
                    <a:pt x="1292" y="679"/>
                  </a:cubicBezTo>
                  <a:cubicBezTo>
                    <a:pt x="1285" y="680"/>
                    <a:pt x="1285" y="680"/>
                    <a:pt x="1285" y="680"/>
                  </a:cubicBezTo>
                  <a:cubicBezTo>
                    <a:pt x="1280" y="680"/>
                    <a:pt x="1275" y="680"/>
                    <a:pt x="1270" y="680"/>
                  </a:cubicBezTo>
                  <a:cubicBezTo>
                    <a:pt x="1265" y="680"/>
                    <a:pt x="1260" y="680"/>
                    <a:pt x="1255" y="680"/>
                  </a:cubicBezTo>
                  <a:cubicBezTo>
                    <a:pt x="1250" y="681"/>
                    <a:pt x="1245" y="681"/>
                    <a:pt x="1240" y="681"/>
                  </a:cubicBezTo>
                  <a:cubicBezTo>
                    <a:pt x="1235" y="682"/>
                    <a:pt x="1230" y="682"/>
                    <a:pt x="1225" y="682"/>
                  </a:cubicBezTo>
                  <a:cubicBezTo>
                    <a:pt x="1185" y="686"/>
                    <a:pt x="1147" y="693"/>
                    <a:pt x="1109" y="703"/>
                  </a:cubicBezTo>
                  <a:cubicBezTo>
                    <a:pt x="1071" y="713"/>
                    <a:pt x="1034" y="728"/>
                    <a:pt x="999" y="744"/>
                  </a:cubicBezTo>
                  <a:cubicBezTo>
                    <a:pt x="963" y="761"/>
                    <a:pt x="929" y="781"/>
                    <a:pt x="897" y="804"/>
                  </a:cubicBezTo>
                  <a:cubicBezTo>
                    <a:pt x="833" y="850"/>
                    <a:pt x="777" y="907"/>
                    <a:pt x="733" y="971"/>
                  </a:cubicBezTo>
                  <a:cubicBezTo>
                    <a:pt x="711" y="1004"/>
                    <a:pt x="692" y="1038"/>
                    <a:pt x="675" y="1075"/>
                  </a:cubicBezTo>
                  <a:cubicBezTo>
                    <a:pt x="672" y="1083"/>
                    <a:pt x="668" y="1090"/>
                    <a:pt x="665" y="1098"/>
                  </a:cubicBezTo>
                  <a:cubicBezTo>
                    <a:pt x="662" y="1103"/>
                    <a:pt x="662" y="1103"/>
                    <a:pt x="662" y="1103"/>
                  </a:cubicBezTo>
                  <a:cubicBezTo>
                    <a:pt x="661" y="1106"/>
                    <a:pt x="661" y="1106"/>
                    <a:pt x="661" y="1106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8"/>
                    <a:pt x="660" y="1108"/>
                    <a:pt x="660" y="1108"/>
                  </a:cubicBezTo>
                  <a:cubicBezTo>
                    <a:pt x="658" y="1116"/>
                    <a:pt x="655" y="1123"/>
                    <a:pt x="653" y="1131"/>
                  </a:cubicBezTo>
                  <a:cubicBezTo>
                    <a:pt x="650" y="1142"/>
                    <a:pt x="650" y="1142"/>
                    <a:pt x="650" y="1142"/>
                  </a:cubicBezTo>
                  <a:cubicBezTo>
                    <a:pt x="648" y="1148"/>
                    <a:pt x="648" y="1148"/>
                    <a:pt x="648" y="1148"/>
                  </a:cubicBezTo>
                  <a:cubicBezTo>
                    <a:pt x="647" y="1151"/>
                    <a:pt x="647" y="1151"/>
                    <a:pt x="647" y="1151"/>
                  </a:cubicBezTo>
                  <a:cubicBezTo>
                    <a:pt x="648" y="1147"/>
                    <a:pt x="646" y="1160"/>
                    <a:pt x="648" y="1144"/>
                  </a:cubicBezTo>
                  <a:cubicBezTo>
                    <a:pt x="648" y="1145"/>
                    <a:pt x="648" y="1145"/>
                    <a:pt x="648" y="1145"/>
                  </a:cubicBezTo>
                  <a:cubicBezTo>
                    <a:pt x="647" y="1150"/>
                    <a:pt x="645" y="1154"/>
                    <a:pt x="644" y="1159"/>
                  </a:cubicBezTo>
                  <a:cubicBezTo>
                    <a:pt x="642" y="1164"/>
                    <a:pt x="641" y="1169"/>
                    <a:pt x="640" y="1174"/>
                  </a:cubicBezTo>
                  <a:cubicBezTo>
                    <a:pt x="638" y="1179"/>
                    <a:pt x="637" y="1184"/>
                    <a:pt x="636" y="1188"/>
                  </a:cubicBezTo>
                  <a:cubicBezTo>
                    <a:pt x="616" y="1266"/>
                    <a:pt x="609" y="1347"/>
                    <a:pt x="615" y="1428"/>
                  </a:cubicBezTo>
                  <a:cubicBezTo>
                    <a:pt x="621" y="1508"/>
                    <a:pt x="641" y="1588"/>
                    <a:pt x="670" y="1661"/>
                  </a:cubicBezTo>
                  <a:cubicBezTo>
                    <a:pt x="700" y="1734"/>
                    <a:pt x="739" y="1802"/>
                    <a:pt x="782" y="1859"/>
                  </a:cubicBezTo>
                  <a:cubicBezTo>
                    <a:pt x="824" y="1916"/>
                    <a:pt x="870" y="1964"/>
                    <a:pt x="912" y="2002"/>
                  </a:cubicBezTo>
                  <a:cubicBezTo>
                    <a:pt x="923" y="2011"/>
                    <a:pt x="933" y="2020"/>
                    <a:pt x="943" y="2028"/>
                  </a:cubicBezTo>
                  <a:cubicBezTo>
                    <a:pt x="953" y="2037"/>
                    <a:pt x="962" y="2044"/>
                    <a:pt x="971" y="2051"/>
                  </a:cubicBezTo>
                  <a:cubicBezTo>
                    <a:pt x="976" y="2055"/>
                    <a:pt x="980" y="2059"/>
                    <a:pt x="984" y="2062"/>
                  </a:cubicBezTo>
                  <a:cubicBezTo>
                    <a:pt x="989" y="2065"/>
                    <a:pt x="993" y="2068"/>
                    <a:pt x="996" y="2071"/>
                  </a:cubicBezTo>
                  <a:cubicBezTo>
                    <a:pt x="1004" y="2077"/>
                    <a:pt x="1012" y="2082"/>
                    <a:pt x="1018" y="2087"/>
                  </a:cubicBezTo>
                  <a:cubicBezTo>
                    <a:pt x="1032" y="2096"/>
                    <a:pt x="1043" y="2104"/>
                    <a:pt x="1050" y="2109"/>
                  </a:cubicBezTo>
                  <a:cubicBezTo>
                    <a:pt x="1053" y="2111"/>
                    <a:pt x="1056" y="2113"/>
                    <a:pt x="1058" y="2114"/>
                  </a:cubicBezTo>
                  <a:cubicBezTo>
                    <a:pt x="1060" y="2116"/>
                    <a:pt x="1060" y="2116"/>
                    <a:pt x="1060" y="2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598468" y="1499105"/>
              <a:ext cx="661012" cy="6610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 rot="5400000">
            <a:off x="335612" y="-335612"/>
            <a:ext cx="1385428" cy="2056654"/>
          </a:xfrm>
          <a:custGeom>
            <a:avLst/>
            <a:gdLst/>
            <a:ahLst/>
            <a:cxnLst/>
            <a:rect l="l" t="t" r="r" b="b"/>
            <a:pathLst>
              <a:path w="1847237" h="2741491" extrusionOk="0">
                <a:moveTo>
                  <a:pt x="0" y="2741491"/>
                </a:moveTo>
                <a:lnTo>
                  <a:pt x="1" y="1255"/>
                </a:lnTo>
                <a:lnTo>
                  <a:pt x="28154" y="0"/>
                </a:lnTo>
                <a:cubicBezTo>
                  <a:pt x="518124" y="34452"/>
                  <a:pt x="354992" y="850922"/>
                  <a:pt x="666044" y="912689"/>
                </a:cubicBezTo>
                <a:cubicBezTo>
                  <a:pt x="897354" y="1017146"/>
                  <a:pt x="1400457" y="999536"/>
                  <a:pt x="1636888" y="1352956"/>
                </a:cubicBezTo>
                <a:cubicBezTo>
                  <a:pt x="1814211" y="1618021"/>
                  <a:pt x="1891616" y="2299566"/>
                  <a:pt x="1821652" y="2731596"/>
                </a:cubicBezTo>
                <a:lnTo>
                  <a:pt x="1819662" y="2741491"/>
                </a:lnTo>
                <a:lnTo>
                  <a:pt x="0" y="274149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269851" y="322847"/>
            <a:ext cx="319564" cy="314218"/>
            <a:chOff x="6078537" y="908720"/>
            <a:chExt cx="1272355" cy="1251397"/>
          </a:xfrm>
        </p:grpSpPr>
        <p:sp>
          <p:nvSpPr>
            <p:cNvPr id="122" name="Google Shape;122;p18"/>
            <p:cNvSpPr/>
            <p:nvPr/>
          </p:nvSpPr>
          <p:spPr>
            <a:xfrm>
              <a:off x="6078537" y="908720"/>
              <a:ext cx="1272355" cy="1231106"/>
            </a:xfrm>
            <a:custGeom>
              <a:avLst/>
              <a:gdLst/>
              <a:ahLst/>
              <a:cxnLst/>
              <a:rect l="l" t="t" r="r" b="b"/>
              <a:pathLst>
                <a:path w="2202" h="2137" extrusionOk="0">
                  <a:moveTo>
                    <a:pt x="1060" y="2116"/>
                  </a:moveTo>
                  <a:cubicBezTo>
                    <a:pt x="1060" y="2116"/>
                    <a:pt x="1043" y="2121"/>
                    <a:pt x="1010" y="2128"/>
                  </a:cubicBezTo>
                  <a:cubicBezTo>
                    <a:pt x="1002" y="2129"/>
                    <a:pt x="992" y="2131"/>
                    <a:pt x="982" y="2132"/>
                  </a:cubicBezTo>
                  <a:cubicBezTo>
                    <a:pt x="971" y="2133"/>
                    <a:pt x="959" y="2135"/>
                    <a:pt x="947" y="2135"/>
                  </a:cubicBezTo>
                  <a:cubicBezTo>
                    <a:pt x="935" y="2136"/>
                    <a:pt x="921" y="2137"/>
                    <a:pt x="907" y="2137"/>
                  </a:cubicBezTo>
                  <a:cubicBezTo>
                    <a:pt x="892" y="2137"/>
                    <a:pt x="877" y="2137"/>
                    <a:pt x="861" y="2137"/>
                  </a:cubicBezTo>
                  <a:cubicBezTo>
                    <a:pt x="795" y="2134"/>
                    <a:pt x="715" y="2120"/>
                    <a:pt x="625" y="2087"/>
                  </a:cubicBezTo>
                  <a:cubicBezTo>
                    <a:pt x="536" y="2055"/>
                    <a:pt x="438" y="2000"/>
                    <a:pt x="344" y="1920"/>
                  </a:cubicBezTo>
                  <a:cubicBezTo>
                    <a:pt x="298" y="1879"/>
                    <a:pt x="253" y="1831"/>
                    <a:pt x="212" y="1777"/>
                  </a:cubicBezTo>
                  <a:cubicBezTo>
                    <a:pt x="170" y="1723"/>
                    <a:pt x="133" y="1662"/>
                    <a:pt x="101" y="1595"/>
                  </a:cubicBezTo>
                  <a:cubicBezTo>
                    <a:pt x="69" y="1528"/>
                    <a:pt x="43" y="1455"/>
                    <a:pt x="26" y="1377"/>
                  </a:cubicBezTo>
                  <a:cubicBezTo>
                    <a:pt x="9" y="1299"/>
                    <a:pt x="0" y="1217"/>
                    <a:pt x="0" y="1134"/>
                  </a:cubicBezTo>
                  <a:cubicBezTo>
                    <a:pt x="0" y="1123"/>
                    <a:pt x="0" y="1113"/>
                    <a:pt x="0" y="1102"/>
                  </a:cubicBezTo>
                  <a:cubicBezTo>
                    <a:pt x="1" y="1092"/>
                    <a:pt x="2" y="1081"/>
                    <a:pt x="2" y="1071"/>
                  </a:cubicBezTo>
                  <a:cubicBezTo>
                    <a:pt x="3" y="1060"/>
                    <a:pt x="4" y="1050"/>
                    <a:pt x="4" y="1039"/>
                  </a:cubicBezTo>
                  <a:cubicBezTo>
                    <a:pt x="5" y="1037"/>
                    <a:pt x="5" y="1037"/>
                    <a:pt x="5" y="1037"/>
                  </a:cubicBezTo>
                  <a:cubicBezTo>
                    <a:pt x="7" y="1020"/>
                    <a:pt x="5" y="1032"/>
                    <a:pt x="6" y="1027"/>
                  </a:cubicBezTo>
                  <a:cubicBezTo>
                    <a:pt x="6" y="1025"/>
                    <a:pt x="6" y="1025"/>
                    <a:pt x="6" y="1025"/>
                  </a:cubicBezTo>
                  <a:cubicBezTo>
                    <a:pt x="7" y="1019"/>
                    <a:pt x="7" y="1019"/>
                    <a:pt x="7" y="1019"/>
                  </a:cubicBezTo>
                  <a:cubicBezTo>
                    <a:pt x="8" y="1007"/>
                    <a:pt x="8" y="1007"/>
                    <a:pt x="8" y="1007"/>
                  </a:cubicBezTo>
                  <a:cubicBezTo>
                    <a:pt x="9" y="999"/>
                    <a:pt x="10" y="991"/>
                    <a:pt x="10" y="983"/>
                  </a:cubicBezTo>
                  <a:cubicBezTo>
                    <a:pt x="13" y="966"/>
                    <a:pt x="13" y="966"/>
                    <a:pt x="13" y="966"/>
                  </a:cubicBezTo>
                  <a:cubicBezTo>
                    <a:pt x="17" y="948"/>
                    <a:pt x="17" y="948"/>
                    <a:pt x="17" y="948"/>
                  </a:cubicBezTo>
                  <a:cubicBezTo>
                    <a:pt x="20" y="930"/>
                    <a:pt x="20" y="930"/>
                    <a:pt x="20" y="930"/>
                  </a:cubicBezTo>
                  <a:cubicBezTo>
                    <a:pt x="22" y="920"/>
                    <a:pt x="22" y="920"/>
                    <a:pt x="22" y="920"/>
                  </a:cubicBezTo>
                  <a:cubicBezTo>
                    <a:pt x="23" y="916"/>
                    <a:pt x="23" y="916"/>
                    <a:pt x="23" y="916"/>
                  </a:cubicBezTo>
                  <a:cubicBezTo>
                    <a:pt x="23" y="914"/>
                    <a:pt x="23" y="913"/>
                    <a:pt x="23" y="912"/>
                  </a:cubicBezTo>
                  <a:cubicBezTo>
                    <a:pt x="26" y="901"/>
                    <a:pt x="28" y="890"/>
                    <a:pt x="31" y="880"/>
                  </a:cubicBezTo>
                  <a:cubicBezTo>
                    <a:pt x="51" y="795"/>
                    <a:pt x="82" y="710"/>
                    <a:pt x="123" y="630"/>
                  </a:cubicBezTo>
                  <a:cubicBezTo>
                    <a:pt x="205" y="469"/>
                    <a:pt x="329" y="326"/>
                    <a:pt x="478" y="218"/>
                  </a:cubicBezTo>
                  <a:cubicBezTo>
                    <a:pt x="553" y="165"/>
                    <a:pt x="634" y="120"/>
                    <a:pt x="719" y="86"/>
                  </a:cubicBezTo>
                  <a:cubicBezTo>
                    <a:pt x="804" y="52"/>
                    <a:pt x="893" y="27"/>
                    <a:pt x="982" y="15"/>
                  </a:cubicBezTo>
                  <a:cubicBezTo>
                    <a:pt x="1072" y="2"/>
                    <a:pt x="1162" y="0"/>
                    <a:pt x="1249" y="8"/>
                  </a:cubicBezTo>
                  <a:cubicBezTo>
                    <a:pt x="1259" y="9"/>
                    <a:pt x="1270" y="10"/>
                    <a:pt x="1281" y="11"/>
                  </a:cubicBezTo>
                  <a:cubicBezTo>
                    <a:pt x="1292" y="13"/>
                    <a:pt x="1303" y="14"/>
                    <a:pt x="1313" y="16"/>
                  </a:cubicBezTo>
                  <a:cubicBezTo>
                    <a:pt x="1324" y="17"/>
                    <a:pt x="1335" y="19"/>
                    <a:pt x="1345" y="21"/>
                  </a:cubicBezTo>
                  <a:cubicBezTo>
                    <a:pt x="1356" y="23"/>
                    <a:pt x="1366" y="25"/>
                    <a:pt x="1377" y="27"/>
                  </a:cubicBezTo>
                  <a:cubicBezTo>
                    <a:pt x="1392" y="31"/>
                    <a:pt x="1392" y="31"/>
                    <a:pt x="1392" y="31"/>
                  </a:cubicBezTo>
                  <a:cubicBezTo>
                    <a:pt x="1400" y="32"/>
                    <a:pt x="1400" y="32"/>
                    <a:pt x="1400" y="32"/>
                  </a:cubicBezTo>
                  <a:cubicBezTo>
                    <a:pt x="1404" y="33"/>
                    <a:pt x="1404" y="33"/>
                    <a:pt x="1404" y="33"/>
                  </a:cubicBezTo>
                  <a:cubicBezTo>
                    <a:pt x="1408" y="34"/>
                    <a:pt x="1397" y="32"/>
                    <a:pt x="1414" y="35"/>
                  </a:cubicBezTo>
                  <a:cubicBezTo>
                    <a:pt x="1416" y="36"/>
                    <a:pt x="1416" y="36"/>
                    <a:pt x="1416" y="36"/>
                  </a:cubicBezTo>
                  <a:cubicBezTo>
                    <a:pt x="1423" y="38"/>
                    <a:pt x="1431" y="40"/>
                    <a:pt x="1438" y="42"/>
                  </a:cubicBezTo>
                  <a:cubicBezTo>
                    <a:pt x="1446" y="45"/>
                    <a:pt x="1454" y="47"/>
                    <a:pt x="1462" y="49"/>
                  </a:cubicBezTo>
                  <a:cubicBezTo>
                    <a:pt x="1473" y="53"/>
                    <a:pt x="1484" y="56"/>
                    <a:pt x="1496" y="60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21" y="68"/>
                    <a:pt x="1521" y="68"/>
                    <a:pt x="1521" y="68"/>
                  </a:cubicBezTo>
                  <a:cubicBezTo>
                    <a:pt x="1525" y="69"/>
                    <a:pt x="1525" y="69"/>
                    <a:pt x="1525" y="69"/>
                  </a:cubicBezTo>
                  <a:cubicBezTo>
                    <a:pt x="1529" y="71"/>
                    <a:pt x="1529" y="71"/>
                    <a:pt x="1529" y="71"/>
                  </a:cubicBezTo>
                  <a:cubicBezTo>
                    <a:pt x="1538" y="75"/>
                    <a:pt x="1548" y="78"/>
                    <a:pt x="1558" y="82"/>
                  </a:cubicBezTo>
                  <a:cubicBezTo>
                    <a:pt x="1567" y="86"/>
                    <a:pt x="1577" y="90"/>
                    <a:pt x="1586" y="94"/>
                  </a:cubicBezTo>
                  <a:cubicBezTo>
                    <a:pt x="1596" y="98"/>
                    <a:pt x="1605" y="102"/>
                    <a:pt x="1615" y="107"/>
                  </a:cubicBezTo>
                  <a:cubicBezTo>
                    <a:pt x="1624" y="111"/>
                    <a:pt x="1633" y="115"/>
                    <a:pt x="1642" y="120"/>
                  </a:cubicBezTo>
                  <a:cubicBezTo>
                    <a:pt x="1651" y="124"/>
                    <a:pt x="1660" y="129"/>
                    <a:pt x="1669" y="134"/>
                  </a:cubicBezTo>
                  <a:cubicBezTo>
                    <a:pt x="1682" y="141"/>
                    <a:pt x="1682" y="141"/>
                    <a:pt x="1682" y="141"/>
                  </a:cubicBezTo>
                  <a:cubicBezTo>
                    <a:pt x="1687" y="143"/>
                    <a:pt x="1691" y="146"/>
                    <a:pt x="1696" y="148"/>
                  </a:cubicBezTo>
                  <a:cubicBezTo>
                    <a:pt x="1704" y="154"/>
                    <a:pt x="1713" y="159"/>
                    <a:pt x="1721" y="164"/>
                  </a:cubicBezTo>
                  <a:cubicBezTo>
                    <a:pt x="1789" y="205"/>
                    <a:pt x="1850" y="253"/>
                    <a:pt x="1904" y="305"/>
                  </a:cubicBezTo>
                  <a:cubicBezTo>
                    <a:pt x="1957" y="357"/>
                    <a:pt x="2002" y="412"/>
                    <a:pt x="2040" y="469"/>
                  </a:cubicBezTo>
                  <a:cubicBezTo>
                    <a:pt x="2078" y="526"/>
                    <a:pt x="2109" y="584"/>
                    <a:pt x="2132" y="641"/>
                  </a:cubicBezTo>
                  <a:cubicBezTo>
                    <a:pt x="2179" y="755"/>
                    <a:pt x="2198" y="865"/>
                    <a:pt x="2200" y="961"/>
                  </a:cubicBezTo>
                  <a:cubicBezTo>
                    <a:pt x="2202" y="1057"/>
                    <a:pt x="2189" y="1137"/>
                    <a:pt x="2171" y="1200"/>
                  </a:cubicBezTo>
                  <a:cubicBezTo>
                    <a:pt x="2152" y="1263"/>
                    <a:pt x="2130" y="1308"/>
                    <a:pt x="2114" y="1338"/>
                  </a:cubicBezTo>
                  <a:cubicBezTo>
                    <a:pt x="2105" y="1353"/>
                    <a:pt x="2098" y="1364"/>
                    <a:pt x="2094" y="1371"/>
                  </a:cubicBezTo>
                  <a:cubicBezTo>
                    <a:pt x="2091" y="1375"/>
                    <a:pt x="2089" y="1378"/>
                    <a:pt x="2088" y="1380"/>
                  </a:cubicBezTo>
                  <a:cubicBezTo>
                    <a:pt x="2087" y="1382"/>
                    <a:pt x="2086" y="1382"/>
                    <a:pt x="2086" y="1382"/>
                  </a:cubicBezTo>
                  <a:cubicBezTo>
                    <a:pt x="2086" y="1382"/>
                    <a:pt x="2086" y="1381"/>
                    <a:pt x="2085" y="1379"/>
                  </a:cubicBezTo>
                  <a:cubicBezTo>
                    <a:pt x="2085" y="1377"/>
                    <a:pt x="2084" y="1374"/>
                    <a:pt x="2083" y="1370"/>
                  </a:cubicBezTo>
                  <a:cubicBezTo>
                    <a:pt x="2080" y="1361"/>
                    <a:pt x="2077" y="1349"/>
                    <a:pt x="2072" y="1333"/>
                  </a:cubicBezTo>
                  <a:cubicBezTo>
                    <a:pt x="2062" y="1302"/>
                    <a:pt x="2048" y="1257"/>
                    <a:pt x="2025" y="1205"/>
                  </a:cubicBezTo>
                  <a:cubicBezTo>
                    <a:pt x="2003" y="1153"/>
                    <a:pt x="1972" y="1094"/>
                    <a:pt x="1932" y="1035"/>
                  </a:cubicBezTo>
                  <a:cubicBezTo>
                    <a:pt x="1892" y="977"/>
                    <a:pt x="1841" y="918"/>
                    <a:pt x="1781" y="867"/>
                  </a:cubicBezTo>
                  <a:cubicBezTo>
                    <a:pt x="1721" y="816"/>
                    <a:pt x="1652" y="771"/>
                    <a:pt x="1578" y="739"/>
                  </a:cubicBezTo>
                  <a:cubicBezTo>
                    <a:pt x="1541" y="723"/>
                    <a:pt x="1503" y="711"/>
                    <a:pt x="1464" y="701"/>
                  </a:cubicBezTo>
                  <a:cubicBezTo>
                    <a:pt x="1459" y="700"/>
                    <a:pt x="1454" y="698"/>
                    <a:pt x="1449" y="697"/>
                  </a:cubicBezTo>
                  <a:cubicBezTo>
                    <a:pt x="1447" y="697"/>
                    <a:pt x="1444" y="696"/>
                    <a:pt x="1442" y="696"/>
                  </a:cubicBezTo>
                  <a:cubicBezTo>
                    <a:pt x="1434" y="694"/>
                    <a:pt x="1434" y="694"/>
                    <a:pt x="1434" y="694"/>
                  </a:cubicBezTo>
                  <a:cubicBezTo>
                    <a:pt x="1430" y="693"/>
                    <a:pt x="1425" y="692"/>
                    <a:pt x="1420" y="691"/>
                  </a:cubicBezTo>
                  <a:cubicBezTo>
                    <a:pt x="1415" y="690"/>
                    <a:pt x="1410" y="690"/>
                    <a:pt x="1405" y="689"/>
                  </a:cubicBezTo>
                  <a:cubicBezTo>
                    <a:pt x="1400" y="688"/>
                    <a:pt x="1395" y="687"/>
                    <a:pt x="1390" y="686"/>
                  </a:cubicBezTo>
                  <a:cubicBezTo>
                    <a:pt x="1385" y="686"/>
                    <a:pt x="1380" y="685"/>
                    <a:pt x="1375" y="685"/>
                  </a:cubicBezTo>
                  <a:cubicBezTo>
                    <a:pt x="1370" y="684"/>
                    <a:pt x="1365" y="683"/>
                    <a:pt x="1360" y="683"/>
                  </a:cubicBezTo>
                  <a:cubicBezTo>
                    <a:pt x="1358" y="683"/>
                    <a:pt x="1358" y="683"/>
                    <a:pt x="1358" y="683"/>
                  </a:cubicBezTo>
                  <a:cubicBezTo>
                    <a:pt x="1357" y="683"/>
                    <a:pt x="1357" y="683"/>
                    <a:pt x="1357" y="683"/>
                  </a:cubicBezTo>
                  <a:cubicBezTo>
                    <a:pt x="1354" y="683"/>
                    <a:pt x="1354" y="683"/>
                    <a:pt x="1354" y="683"/>
                  </a:cubicBezTo>
                  <a:cubicBezTo>
                    <a:pt x="1349" y="683"/>
                    <a:pt x="1349" y="683"/>
                    <a:pt x="1349" y="683"/>
                  </a:cubicBezTo>
                  <a:cubicBezTo>
                    <a:pt x="1345" y="683"/>
                    <a:pt x="1341" y="682"/>
                    <a:pt x="1338" y="682"/>
                  </a:cubicBezTo>
                  <a:cubicBezTo>
                    <a:pt x="1330" y="681"/>
                    <a:pt x="1323" y="681"/>
                    <a:pt x="1316" y="680"/>
                  </a:cubicBezTo>
                  <a:cubicBezTo>
                    <a:pt x="1308" y="679"/>
                    <a:pt x="1300" y="679"/>
                    <a:pt x="1292" y="678"/>
                  </a:cubicBezTo>
                  <a:cubicBezTo>
                    <a:pt x="1291" y="678"/>
                    <a:pt x="1291" y="678"/>
                    <a:pt x="1291" y="678"/>
                  </a:cubicBezTo>
                  <a:cubicBezTo>
                    <a:pt x="1307" y="681"/>
                    <a:pt x="1295" y="679"/>
                    <a:pt x="1298" y="679"/>
                  </a:cubicBezTo>
                  <a:cubicBezTo>
                    <a:pt x="1296" y="679"/>
                    <a:pt x="1296" y="679"/>
                    <a:pt x="1296" y="679"/>
                  </a:cubicBezTo>
                  <a:cubicBezTo>
                    <a:pt x="1292" y="679"/>
                    <a:pt x="1292" y="679"/>
                    <a:pt x="1292" y="679"/>
                  </a:cubicBezTo>
                  <a:cubicBezTo>
                    <a:pt x="1285" y="680"/>
                    <a:pt x="1285" y="680"/>
                    <a:pt x="1285" y="680"/>
                  </a:cubicBezTo>
                  <a:cubicBezTo>
                    <a:pt x="1280" y="680"/>
                    <a:pt x="1275" y="680"/>
                    <a:pt x="1270" y="680"/>
                  </a:cubicBezTo>
                  <a:cubicBezTo>
                    <a:pt x="1265" y="680"/>
                    <a:pt x="1260" y="680"/>
                    <a:pt x="1255" y="680"/>
                  </a:cubicBezTo>
                  <a:cubicBezTo>
                    <a:pt x="1250" y="681"/>
                    <a:pt x="1245" y="681"/>
                    <a:pt x="1240" y="681"/>
                  </a:cubicBezTo>
                  <a:cubicBezTo>
                    <a:pt x="1235" y="682"/>
                    <a:pt x="1230" y="682"/>
                    <a:pt x="1225" y="682"/>
                  </a:cubicBezTo>
                  <a:cubicBezTo>
                    <a:pt x="1185" y="686"/>
                    <a:pt x="1147" y="693"/>
                    <a:pt x="1109" y="703"/>
                  </a:cubicBezTo>
                  <a:cubicBezTo>
                    <a:pt x="1071" y="713"/>
                    <a:pt x="1034" y="728"/>
                    <a:pt x="999" y="744"/>
                  </a:cubicBezTo>
                  <a:cubicBezTo>
                    <a:pt x="963" y="761"/>
                    <a:pt x="929" y="781"/>
                    <a:pt x="897" y="804"/>
                  </a:cubicBezTo>
                  <a:cubicBezTo>
                    <a:pt x="833" y="850"/>
                    <a:pt x="777" y="907"/>
                    <a:pt x="733" y="971"/>
                  </a:cubicBezTo>
                  <a:cubicBezTo>
                    <a:pt x="711" y="1004"/>
                    <a:pt x="692" y="1038"/>
                    <a:pt x="675" y="1075"/>
                  </a:cubicBezTo>
                  <a:cubicBezTo>
                    <a:pt x="672" y="1083"/>
                    <a:pt x="668" y="1090"/>
                    <a:pt x="665" y="1098"/>
                  </a:cubicBezTo>
                  <a:cubicBezTo>
                    <a:pt x="662" y="1103"/>
                    <a:pt x="662" y="1103"/>
                    <a:pt x="662" y="1103"/>
                  </a:cubicBezTo>
                  <a:cubicBezTo>
                    <a:pt x="661" y="1106"/>
                    <a:pt x="661" y="1106"/>
                    <a:pt x="661" y="1106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8"/>
                    <a:pt x="660" y="1108"/>
                    <a:pt x="660" y="1108"/>
                  </a:cubicBezTo>
                  <a:cubicBezTo>
                    <a:pt x="658" y="1116"/>
                    <a:pt x="655" y="1123"/>
                    <a:pt x="653" y="1131"/>
                  </a:cubicBezTo>
                  <a:cubicBezTo>
                    <a:pt x="650" y="1142"/>
                    <a:pt x="650" y="1142"/>
                    <a:pt x="650" y="1142"/>
                  </a:cubicBezTo>
                  <a:cubicBezTo>
                    <a:pt x="648" y="1148"/>
                    <a:pt x="648" y="1148"/>
                    <a:pt x="648" y="1148"/>
                  </a:cubicBezTo>
                  <a:cubicBezTo>
                    <a:pt x="647" y="1151"/>
                    <a:pt x="647" y="1151"/>
                    <a:pt x="647" y="1151"/>
                  </a:cubicBezTo>
                  <a:cubicBezTo>
                    <a:pt x="648" y="1147"/>
                    <a:pt x="646" y="1160"/>
                    <a:pt x="648" y="1144"/>
                  </a:cubicBezTo>
                  <a:cubicBezTo>
                    <a:pt x="648" y="1145"/>
                    <a:pt x="648" y="1145"/>
                    <a:pt x="648" y="1145"/>
                  </a:cubicBezTo>
                  <a:cubicBezTo>
                    <a:pt x="647" y="1150"/>
                    <a:pt x="645" y="1154"/>
                    <a:pt x="644" y="1159"/>
                  </a:cubicBezTo>
                  <a:cubicBezTo>
                    <a:pt x="642" y="1164"/>
                    <a:pt x="641" y="1169"/>
                    <a:pt x="640" y="1174"/>
                  </a:cubicBezTo>
                  <a:cubicBezTo>
                    <a:pt x="638" y="1179"/>
                    <a:pt x="637" y="1184"/>
                    <a:pt x="636" y="1188"/>
                  </a:cubicBezTo>
                  <a:cubicBezTo>
                    <a:pt x="616" y="1266"/>
                    <a:pt x="609" y="1347"/>
                    <a:pt x="615" y="1428"/>
                  </a:cubicBezTo>
                  <a:cubicBezTo>
                    <a:pt x="621" y="1508"/>
                    <a:pt x="641" y="1588"/>
                    <a:pt x="670" y="1661"/>
                  </a:cubicBezTo>
                  <a:cubicBezTo>
                    <a:pt x="700" y="1734"/>
                    <a:pt x="739" y="1802"/>
                    <a:pt x="782" y="1859"/>
                  </a:cubicBezTo>
                  <a:cubicBezTo>
                    <a:pt x="824" y="1916"/>
                    <a:pt x="870" y="1964"/>
                    <a:pt x="912" y="2002"/>
                  </a:cubicBezTo>
                  <a:cubicBezTo>
                    <a:pt x="923" y="2011"/>
                    <a:pt x="933" y="2020"/>
                    <a:pt x="943" y="2028"/>
                  </a:cubicBezTo>
                  <a:cubicBezTo>
                    <a:pt x="953" y="2037"/>
                    <a:pt x="962" y="2044"/>
                    <a:pt x="971" y="2051"/>
                  </a:cubicBezTo>
                  <a:cubicBezTo>
                    <a:pt x="976" y="2055"/>
                    <a:pt x="980" y="2059"/>
                    <a:pt x="984" y="2062"/>
                  </a:cubicBezTo>
                  <a:cubicBezTo>
                    <a:pt x="989" y="2065"/>
                    <a:pt x="993" y="2068"/>
                    <a:pt x="996" y="2071"/>
                  </a:cubicBezTo>
                  <a:cubicBezTo>
                    <a:pt x="1004" y="2077"/>
                    <a:pt x="1012" y="2082"/>
                    <a:pt x="1018" y="2087"/>
                  </a:cubicBezTo>
                  <a:cubicBezTo>
                    <a:pt x="1032" y="2096"/>
                    <a:pt x="1043" y="2104"/>
                    <a:pt x="1050" y="2109"/>
                  </a:cubicBezTo>
                  <a:cubicBezTo>
                    <a:pt x="1053" y="2111"/>
                    <a:pt x="1056" y="2113"/>
                    <a:pt x="1058" y="2114"/>
                  </a:cubicBezTo>
                  <a:cubicBezTo>
                    <a:pt x="1060" y="2116"/>
                    <a:pt x="1060" y="2116"/>
                    <a:pt x="1060" y="2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98468" y="1499105"/>
              <a:ext cx="661012" cy="6610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165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-1" y="4207934"/>
            <a:ext cx="767048" cy="935566"/>
          </a:xfrm>
          <a:custGeom>
            <a:avLst/>
            <a:gdLst/>
            <a:ahLst/>
            <a:cxnLst/>
            <a:rect l="l" t="t" r="r" b="b"/>
            <a:pathLst>
              <a:path w="1022465" h="737567" extrusionOk="0">
                <a:moveTo>
                  <a:pt x="0" y="0"/>
                </a:moveTo>
                <a:lnTo>
                  <a:pt x="1022465" y="0"/>
                </a:lnTo>
                <a:lnTo>
                  <a:pt x="1022465" y="737567"/>
                </a:lnTo>
                <a:lnTo>
                  <a:pt x="0" y="737567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ftr" idx="11"/>
          </p:nvPr>
        </p:nvSpPr>
        <p:spPr>
          <a:xfrm>
            <a:off x="898635" y="480059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8334" y="4207934"/>
            <a:ext cx="678714" cy="5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>
            <a:spLocks noGrp="1"/>
          </p:cNvSpPr>
          <p:nvPr>
            <p:ph type="pic" idx="2"/>
          </p:nvPr>
        </p:nvSpPr>
        <p:spPr>
          <a:xfrm>
            <a:off x="3796762" y="0"/>
            <a:ext cx="266594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 rot="5400000">
            <a:off x="335612" y="-335612"/>
            <a:ext cx="1385428" cy="2056654"/>
          </a:xfrm>
          <a:custGeom>
            <a:avLst/>
            <a:gdLst/>
            <a:ahLst/>
            <a:cxnLst/>
            <a:rect l="l" t="t" r="r" b="b"/>
            <a:pathLst>
              <a:path w="1847237" h="2741491" extrusionOk="0">
                <a:moveTo>
                  <a:pt x="0" y="2741491"/>
                </a:moveTo>
                <a:lnTo>
                  <a:pt x="1" y="1255"/>
                </a:lnTo>
                <a:lnTo>
                  <a:pt x="28154" y="0"/>
                </a:lnTo>
                <a:cubicBezTo>
                  <a:pt x="518124" y="34452"/>
                  <a:pt x="354992" y="850922"/>
                  <a:pt x="666044" y="912689"/>
                </a:cubicBezTo>
                <a:cubicBezTo>
                  <a:pt x="897354" y="1017146"/>
                  <a:pt x="1400457" y="999536"/>
                  <a:pt x="1636888" y="1352956"/>
                </a:cubicBezTo>
                <a:cubicBezTo>
                  <a:pt x="1814211" y="1618021"/>
                  <a:pt x="1891616" y="2299566"/>
                  <a:pt x="1821652" y="2731596"/>
                </a:cubicBezTo>
                <a:lnTo>
                  <a:pt x="1819662" y="2741491"/>
                </a:lnTo>
                <a:lnTo>
                  <a:pt x="0" y="274149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269851" y="322847"/>
            <a:ext cx="319564" cy="314218"/>
            <a:chOff x="6078537" y="908720"/>
            <a:chExt cx="1272355" cy="1251397"/>
          </a:xfrm>
        </p:grpSpPr>
        <p:sp>
          <p:nvSpPr>
            <p:cNvPr id="132" name="Google Shape;132;p19"/>
            <p:cNvSpPr/>
            <p:nvPr/>
          </p:nvSpPr>
          <p:spPr>
            <a:xfrm>
              <a:off x="6078537" y="908720"/>
              <a:ext cx="1272355" cy="1231106"/>
            </a:xfrm>
            <a:custGeom>
              <a:avLst/>
              <a:gdLst/>
              <a:ahLst/>
              <a:cxnLst/>
              <a:rect l="l" t="t" r="r" b="b"/>
              <a:pathLst>
                <a:path w="2202" h="2137" extrusionOk="0">
                  <a:moveTo>
                    <a:pt x="1060" y="2116"/>
                  </a:moveTo>
                  <a:cubicBezTo>
                    <a:pt x="1060" y="2116"/>
                    <a:pt x="1043" y="2121"/>
                    <a:pt x="1010" y="2128"/>
                  </a:cubicBezTo>
                  <a:cubicBezTo>
                    <a:pt x="1002" y="2129"/>
                    <a:pt x="992" y="2131"/>
                    <a:pt x="982" y="2132"/>
                  </a:cubicBezTo>
                  <a:cubicBezTo>
                    <a:pt x="971" y="2133"/>
                    <a:pt x="959" y="2135"/>
                    <a:pt x="947" y="2135"/>
                  </a:cubicBezTo>
                  <a:cubicBezTo>
                    <a:pt x="935" y="2136"/>
                    <a:pt x="921" y="2137"/>
                    <a:pt x="907" y="2137"/>
                  </a:cubicBezTo>
                  <a:cubicBezTo>
                    <a:pt x="892" y="2137"/>
                    <a:pt x="877" y="2137"/>
                    <a:pt x="861" y="2137"/>
                  </a:cubicBezTo>
                  <a:cubicBezTo>
                    <a:pt x="795" y="2134"/>
                    <a:pt x="715" y="2120"/>
                    <a:pt x="625" y="2087"/>
                  </a:cubicBezTo>
                  <a:cubicBezTo>
                    <a:pt x="536" y="2055"/>
                    <a:pt x="438" y="2000"/>
                    <a:pt x="344" y="1920"/>
                  </a:cubicBezTo>
                  <a:cubicBezTo>
                    <a:pt x="298" y="1879"/>
                    <a:pt x="253" y="1831"/>
                    <a:pt x="212" y="1777"/>
                  </a:cubicBezTo>
                  <a:cubicBezTo>
                    <a:pt x="170" y="1723"/>
                    <a:pt x="133" y="1662"/>
                    <a:pt x="101" y="1595"/>
                  </a:cubicBezTo>
                  <a:cubicBezTo>
                    <a:pt x="69" y="1528"/>
                    <a:pt x="43" y="1455"/>
                    <a:pt x="26" y="1377"/>
                  </a:cubicBezTo>
                  <a:cubicBezTo>
                    <a:pt x="9" y="1299"/>
                    <a:pt x="0" y="1217"/>
                    <a:pt x="0" y="1134"/>
                  </a:cubicBezTo>
                  <a:cubicBezTo>
                    <a:pt x="0" y="1123"/>
                    <a:pt x="0" y="1113"/>
                    <a:pt x="0" y="1102"/>
                  </a:cubicBezTo>
                  <a:cubicBezTo>
                    <a:pt x="1" y="1092"/>
                    <a:pt x="2" y="1081"/>
                    <a:pt x="2" y="1071"/>
                  </a:cubicBezTo>
                  <a:cubicBezTo>
                    <a:pt x="3" y="1060"/>
                    <a:pt x="4" y="1050"/>
                    <a:pt x="4" y="1039"/>
                  </a:cubicBezTo>
                  <a:cubicBezTo>
                    <a:pt x="5" y="1037"/>
                    <a:pt x="5" y="1037"/>
                    <a:pt x="5" y="1037"/>
                  </a:cubicBezTo>
                  <a:cubicBezTo>
                    <a:pt x="7" y="1020"/>
                    <a:pt x="5" y="1032"/>
                    <a:pt x="6" y="1027"/>
                  </a:cubicBezTo>
                  <a:cubicBezTo>
                    <a:pt x="6" y="1025"/>
                    <a:pt x="6" y="1025"/>
                    <a:pt x="6" y="1025"/>
                  </a:cubicBezTo>
                  <a:cubicBezTo>
                    <a:pt x="7" y="1019"/>
                    <a:pt x="7" y="1019"/>
                    <a:pt x="7" y="1019"/>
                  </a:cubicBezTo>
                  <a:cubicBezTo>
                    <a:pt x="8" y="1007"/>
                    <a:pt x="8" y="1007"/>
                    <a:pt x="8" y="1007"/>
                  </a:cubicBezTo>
                  <a:cubicBezTo>
                    <a:pt x="9" y="999"/>
                    <a:pt x="10" y="991"/>
                    <a:pt x="10" y="983"/>
                  </a:cubicBezTo>
                  <a:cubicBezTo>
                    <a:pt x="13" y="966"/>
                    <a:pt x="13" y="966"/>
                    <a:pt x="13" y="966"/>
                  </a:cubicBezTo>
                  <a:cubicBezTo>
                    <a:pt x="17" y="948"/>
                    <a:pt x="17" y="948"/>
                    <a:pt x="17" y="948"/>
                  </a:cubicBezTo>
                  <a:cubicBezTo>
                    <a:pt x="20" y="930"/>
                    <a:pt x="20" y="930"/>
                    <a:pt x="20" y="930"/>
                  </a:cubicBezTo>
                  <a:cubicBezTo>
                    <a:pt x="22" y="920"/>
                    <a:pt x="22" y="920"/>
                    <a:pt x="22" y="920"/>
                  </a:cubicBezTo>
                  <a:cubicBezTo>
                    <a:pt x="23" y="916"/>
                    <a:pt x="23" y="916"/>
                    <a:pt x="23" y="916"/>
                  </a:cubicBezTo>
                  <a:cubicBezTo>
                    <a:pt x="23" y="914"/>
                    <a:pt x="23" y="913"/>
                    <a:pt x="23" y="912"/>
                  </a:cubicBezTo>
                  <a:cubicBezTo>
                    <a:pt x="26" y="901"/>
                    <a:pt x="28" y="890"/>
                    <a:pt x="31" y="880"/>
                  </a:cubicBezTo>
                  <a:cubicBezTo>
                    <a:pt x="51" y="795"/>
                    <a:pt x="82" y="710"/>
                    <a:pt x="123" y="630"/>
                  </a:cubicBezTo>
                  <a:cubicBezTo>
                    <a:pt x="205" y="469"/>
                    <a:pt x="329" y="326"/>
                    <a:pt x="478" y="218"/>
                  </a:cubicBezTo>
                  <a:cubicBezTo>
                    <a:pt x="553" y="165"/>
                    <a:pt x="634" y="120"/>
                    <a:pt x="719" y="86"/>
                  </a:cubicBezTo>
                  <a:cubicBezTo>
                    <a:pt x="804" y="52"/>
                    <a:pt x="893" y="27"/>
                    <a:pt x="982" y="15"/>
                  </a:cubicBezTo>
                  <a:cubicBezTo>
                    <a:pt x="1072" y="2"/>
                    <a:pt x="1162" y="0"/>
                    <a:pt x="1249" y="8"/>
                  </a:cubicBezTo>
                  <a:cubicBezTo>
                    <a:pt x="1259" y="9"/>
                    <a:pt x="1270" y="10"/>
                    <a:pt x="1281" y="11"/>
                  </a:cubicBezTo>
                  <a:cubicBezTo>
                    <a:pt x="1292" y="13"/>
                    <a:pt x="1303" y="14"/>
                    <a:pt x="1313" y="16"/>
                  </a:cubicBezTo>
                  <a:cubicBezTo>
                    <a:pt x="1324" y="17"/>
                    <a:pt x="1335" y="19"/>
                    <a:pt x="1345" y="21"/>
                  </a:cubicBezTo>
                  <a:cubicBezTo>
                    <a:pt x="1356" y="23"/>
                    <a:pt x="1366" y="25"/>
                    <a:pt x="1377" y="27"/>
                  </a:cubicBezTo>
                  <a:cubicBezTo>
                    <a:pt x="1392" y="31"/>
                    <a:pt x="1392" y="31"/>
                    <a:pt x="1392" y="31"/>
                  </a:cubicBezTo>
                  <a:cubicBezTo>
                    <a:pt x="1400" y="32"/>
                    <a:pt x="1400" y="32"/>
                    <a:pt x="1400" y="32"/>
                  </a:cubicBezTo>
                  <a:cubicBezTo>
                    <a:pt x="1404" y="33"/>
                    <a:pt x="1404" y="33"/>
                    <a:pt x="1404" y="33"/>
                  </a:cubicBezTo>
                  <a:cubicBezTo>
                    <a:pt x="1408" y="34"/>
                    <a:pt x="1397" y="32"/>
                    <a:pt x="1414" y="35"/>
                  </a:cubicBezTo>
                  <a:cubicBezTo>
                    <a:pt x="1416" y="36"/>
                    <a:pt x="1416" y="36"/>
                    <a:pt x="1416" y="36"/>
                  </a:cubicBezTo>
                  <a:cubicBezTo>
                    <a:pt x="1423" y="38"/>
                    <a:pt x="1431" y="40"/>
                    <a:pt x="1438" y="42"/>
                  </a:cubicBezTo>
                  <a:cubicBezTo>
                    <a:pt x="1446" y="45"/>
                    <a:pt x="1454" y="47"/>
                    <a:pt x="1462" y="49"/>
                  </a:cubicBezTo>
                  <a:cubicBezTo>
                    <a:pt x="1473" y="53"/>
                    <a:pt x="1484" y="56"/>
                    <a:pt x="1496" y="60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21" y="68"/>
                    <a:pt x="1521" y="68"/>
                    <a:pt x="1521" y="68"/>
                  </a:cubicBezTo>
                  <a:cubicBezTo>
                    <a:pt x="1525" y="69"/>
                    <a:pt x="1525" y="69"/>
                    <a:pt x="1525" y="69"/>
                  </a:cubicBezTo>
                  <a:cubicBezTo>
                    <a:pt x="1529" y="71"/>
                    <a:pt x="1529" y="71"/>
                    <a:pt x="1529" y="71"/>
                  </a:cubicBezTo>
                  <a:cubicBezTo>
                    <a:pt x="1538" y="75"/>
                    <a:pt x="1548" y="78"/>
                    <a:pt x="1558" y="82"/>
                  </a:cubicBezTo>
                  <a:cubicBezTo>
                    <a:pt x="1567" y="86"/>
                    <a:pt x="1577" y="90"/>
                    <a:pt x="1586" y="94"/>
                  </a:cubicBezTo>
                  <a:cubicBezTo>
                    <a:pt x="1596" y="98"/>
                    <a:pt x="1605" y="102"/>
                    <a:pt x="1615" y="107"/>
                  </a:cubicBezTo>
                  <a:cubicBezTo>
                    <a:pt x="1624" y="111"/>
                    <a:pt x="1633" y="115"/>
                    <a:pt x="1642" y="120"/>
                  </a:cubicBezTo>
                  <a:cubicBezTo>
                    <a:pt x="1651" y="124"/>
                    <a:pt x="1660" y="129"/>
                    <a:pt x="1669" y="134"/>
                  </a:cubicBezTo>
                  <a:cubicBezTo>
                    <a:pt x="1682" y="141"/>
                    <a:pt x="1682" y="141"/>
                    <a:pt x="1682" y="141"/>
                  </a:cubicBezTo>
                  <a:cubicBezTo>
                    <a:pt x="1687" y="143"/>
                    <a:pt x="1691" y="146"/>
                    <a:pt x="1696" y="148"/>
                  </a:cubicBezTo>
                  <a:cubicBezTo>
                    <a:pt x="1704" y="154"/>
                    <a:pt x="1713" y="159"/>
                    <a:pt x="1721" y="164"/>
                  </a:cubicBezTo>
                  <a:cubicBezTo>
                    <a:pt x="1789" y="205"/>
                    <a:pt x="1850" y="253"/>
                    <a:pt x="1904" y="305"/>
                  </a:cubicBezTo>
                  <a:cubicBezTo>
                    <a:pt x="1957" y="357"/>
                    <a:pt x="2002" y="412"/>
                    <a:pt x="2040" y="469"/>
                  </a:cubicBezTo>
                  <a:cubicBezTo>
                    <a:pt x="2078" y="526"/>
                    <a:pt x="2109" y="584"/>
                    <a:pt x="2132" y="641"/>
                  </a:cubicBezTo>
                  <a:cubicBezTo>
                    <a:pt x="2179" y="755"/>
                    <a:pt x="2198" y="865"/>
                    <a:pt x="2200" y="961"/>
                  </a:cubicBezTo>
                  <a:cubicBezTo>
                    <a:pt x="2202" y="1057"/>
                    <a:pt x="2189" y="1137"/>
                    <a:pt x="2171" y="1200"/>
                  </a:cubicBezTo>
                  <a:cubicBezTo>
                    <a:pt x="2152" y="1263"/>
                    <a:pt x="2130" y="1308"/>
                    <a:pt x="2114" y="1338"/>
                  </a:cubicBezTo>
                  <a:cubicBezTo>
                    <a:pt x="2105" y="1353"/>
                    <a:pt x="2098" y="1364"/>
                    <a:pt x="2094" y="1371"/>
                  </a:cubicBezTo>
                  <a:cubicBezTo>
                    <a:pt x="2091" y="1375"/>
                    <a:pt x="2089" y="1378"/>
                    <a:pt x="2088" y="1380"/>
                  </a:cubicBezTo>
                  <a:cubicBezTo>
                    <a:pt x="2087" y="1382"/>
                    <a:pt x="2086" y="1382"/>
                    <a:pt x="2086" y="1382"/>
                  </a:cubicBezTo>
                  <a:cubicBezTo>
                    <a:pt x="2086" y="1382"/>
                    <a:pt x="2086" y="1381"/>
                    <a:pt x="2085" y="1379"/>
                  </a:cubicBezTo>
                  <a:cubicBezTo>
                    <a:pt x="2085" y="1377"/>
                    <a:pt x="2084" y="1374"/>
                    <a:pt x="2083" y="1370"/>
                  </a:cubicBezTo>
                  <a:cubicBezTo>
                    <a:pt x="2080" y="1361"/>
                    <a:pt x="2077" y="1349"/>
                    <a:pt x="2072" y="1333"/>
                  </a:cubicBezTo>
                  <a:cubicBezTo>
                    <a:pt x="2062" y="1302"/>
                    <a:pt x="2048" y="1257"/>
                    <a:pt x="2025" y="1205"/>
                  </a:cubicBezTo>
                  <a:cubicBezTo>
                    <a:pt x="2003" y="1153"/>
                    <a:pt x="1972" y="1094"/>
                    <a:pt x="1932" y="1035"/>
                  </a:cubicBezTo>
                  <a:cubicBezTo>
                    <a:pt x="1892" y="977"/>
                    <a:pt x="1841" y="918"/>
                    <a:pt x="1781" y="867"/>
                  </a:cubicBezTo>
                  <a:cubicBezTo>
                    <a:pt x="1721" y="816"/>
                    <a:pt x="1652" y="771"/>
                    <a:pt x="1578" y="739"/>
                  </a:cubicBezTo>
                  <a:cubicBezTo>
                    <a:pt x="1541" y="723"/>
                    <a:pt x="1503" y="711"/>
                    <a:pt x="1464" y="701"/>
                  </a:cubicBezTo>
                  <a:cubicBezTo>
                    <a:pt x="1459" y="700"/>
                    <a:pt x="1454" y="698"/>
                    <a:pt x="1449" y="697"/>
                  </a:cubicBezTo>
                  <a:cubicBezTo>
                    <a:pt x="1447" y="697"/>
                    <a:pt x="1444" y="696"/>
                    <a:pt x="1442" y="696"/>
                  </a:cubicBezTo>
                  <a:cubicBezTo>
                    <a:pt x="1434" y="694"/>
                    <a:pt x="1434" y="694"/>
                    <a:pt x="1434" y="694"/>
                  </a:cubicBezTo>
                  <a:cubicBezTo>
                    <a:pt x="1430" y="693"/>
                    <a:pt x="1425" y="692"/>
                    <a:pt x="1420" y="691"/>
                  </a:cubicBezTo>
                  <a:cubicBezTo>
                    <a:pt x="1415" y="690"/>
                    <a:pt x="1410" y="690"/>
                    <a:pt x="1405" y="689"/>
                  </a:cubicBezTo>
                  <a:cubicBezTo>
                    <a:pt x="1400" y="688"/>
                    <a:pt x="1395" y="687"/>
                    <a:pt x="1390" y="686"/>
                  </a:cubicBezTo>
                  <a:cubicBezTo>
                    <a:pt x="1385" y="686"/>
                    <a:pt x="1380" y="685"/>
                    <a:pt x="1375" y="685"/>
                  </a:cubicBezTo>
                  <a:cubicBezTo>
                    <a:pt x="1370" y="684"/>
                    <a:pt x="1365" y="683"/>
                    <a:pt x="1360" y="683"/>
                  </a:cubicBezTo>
                  <a:cubicBezTo>
                    <a:pt x="1358" y="683"/>
                    <a:pt x="1358" y="683"/>
                    <a:pt x="1358" y="683"/>
                  </a:cubicBezTo>
                  <a:cubicBezTo>
                    <a:pt x="1357" y="683"/>
                    <a:pt x="1357" y="683"/>
                    <a:pt x="1357" y="683"/>
                  </a:cubicBezTo>
                  <a:cubicBezTo>
                    <a:pt x="1354" y="683"/>
                    <a:pt x="1354" y="683"/>
                    <a:pt x="1354" y="683"/>
                  </a:cubicBezTo>
                  <a:cubicBezTo>
                    <a:pt x="1349" y="683"/>
                    <a:pt x="1349" y="683"/>
                    <a:pt x="1349" y="683"/>
                  </a:cubicBezTo>
                  <a:cubicBezTo>
                    <a:pt x="1345" y="683"/>
                    <a:pt x="1341" y="682"/>
                    <a:pt x="1338" y="682"/>
                  </a:cubicBezTo>
                  <a:cubicBezTo>
                    <a:pt x="1330" y="681"/>
                    <a:pt x="1323" y="681"/>
                    <a:pt x="1316" y="680"/>
                  </a:cubicBezTo>
                  <a:cubicBezTo>
                    <a:pt x="1308" y="679"/>
                    <a:pt x="1300" y="679"/>
                    <a:pt x="1292" y="678"/>
                  </a:cubicBezTo>
                  <a:cubicBezTo>
                    <a:pt x="1291" y="678"/>
                    <a:pt x="1291" y="678"/>
                    <a:pt x="1291" y="678"/>
                  </a:cubicBezTo>
                  <a:cubicBezTo>
                    <a:pt x="1307" y="681"/>
                    <a:pt x="1295" y="679"/>
                    <a:pt x="1298" y="679"/>
                  </a:cubicBezTo>
                  <a:cubicBezTo>
                    <a:pt x="1296" y="679"/>
                    <a:pt x="1296" y="679"/>
                    <a:pt x="1296" y="679"/>
                  </a:cubicBezTo>
                  <a:cubicBezTo>
                    <a:pt x="1292" y="679"/>
                    <a:pt x="1292" y="679"/>
                    <a:pt x="1292" y="679"/>
                  </a:cubicBezTo>
                  <a:cubicBezTo>
                    <a:pt x="1285" y="680"/>
                    <a:pt x="1285" y="680"/>
                    <a:pt x="1285" y="680"/>
                  </a:cubicBezTo>
                  <a:cubicBezTo>
                    <a:pt x="1280" y="680"/>
                    <a:pt x="1275" y="680"/>
                    <a:pt x="1270" y="680"/>
                  </a:cubicBezTo>
                  <a:cubicBezTo>
                    <a:pt x="1265" y="680"/>
                    <a:pt x="1260" y="680"/>
                    <a:pt x="1255" y="680"/>
                  </a:cubicBezTo>
                  <a:cubicBezTo>
                    <a:pt x="1250" y="681"/>
                    <a:pt x="1245" y="681"/>
                    <a:pt x="1240" y="681"/>
                  </a:cubicBezTo>
                  <a:cubicBezTo>
                    <a:pt x="1235" y="682"/>
                    <a:pt x="1230" y="682"/>
                    <a:pt x="1225" y="682"/>
                  </a:cubicBezTo>
                  <a:cubicBezTo>
                    <a:pt x="1185" y="686"/>
                    <a:pt x="1147" y="693"/>
                    <a:pt x="1109" y="703"/>
                  </a:cubicBezTo>
                  <a:cubicBezTo>
                    <a:pt x="1071" y="713"/>
                    <a:pt x="1034" y="728"/>
                    <a:pt x="999" y="744"/>
                  </a:cubicBezTo>
                  <a:cubicBezTo>
                    <a:pt x="963" y="761"/>
                    <a:pt x="929" y="781"/>
                    <a:pt x="897" y="804"/>
                  </a:cubicBezTo>
                  <a:cubicBezTo>
                    <a:pt x="833" y="850"/>
                    <a:pt x="777" y="907"/>
                    <a:pt x="733" y="971"/>
                  </a:cubicBezTo>
                  <a:cubicBezTo>
                    <a:pt x="711" y="1004"/>
                    <a:pt x="692" y="1038"/>
                    <a:pt x="675" y="1075"/>
                  </a:cubicBezTo>
                  <a:cubicBezTo>
                    <a:pt x="672" y="1083"/>
                    <a:pt x="668" y="1090"/>
                    <a:pt x="665" y="1098"/>
                  </a:cubicBezTo>
                  <a:cubicBezTo>
                    <a:pt x="662" y="1103"/>
                    <a:pt x="662" y="1103"/>
                    <a:pt x="662" y="1103"/>
                  </a:cubicBezTo>
                  <a:cubicBezTo>
                    <a:pt x="661" y="1106"/>
                    <a:pt x="661" y="1106"/>
                    <a:pt x="661" y="1106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8"/>
                    <a:pt x="660" y="1108"/>
                    <a:pt x="660" y="1108"/>
                  </a:cubicBezTo>
                  <a:cubicBezTo>
                    <a:pt x="658" y="1116"/>
                    <a:pt x="655" y="1123"/>
                    <a:pt x="653" y="1131"/>
                  </a:cubicBezTo>
                  <a:cubicBezTo>
                    <a:pt x="650" y="1142"/>
                    <a:pt x="650" y="1142"/>
                    <a:pt x="650" y="1142"/>
                  </a:cubicBezTo>
                  <a:cubicBezTo>
                    <a:pt x="648" y="1148"/>
                    <a:pt x="648" y="1148"/>
                    <a:pt x="648" y="1148"/>
                  </a:cubicBezTo>
                  <a:cubicBezTo>
                    <a:pt x="647" y="1151"/>
                    <a:pt x="647" y="1151"/>
                    <a:pt x="647" y="1151"/>
                  </a:cubicBezTo>
                  <a:cubicBezTo>
                    <a:pt x="648" y="1147"/>
                    <a:pt x="646" y="1160"/>
                    <a:pt x="648" y="1144"/>
                  </a:cubicBezTo>
                  <a:cubicBezTo>
                    <a:pt x="648" y="1145"/>
                    <a:pt x="648" y="1145"/>
                    <a:pt x="648" y="1145"/>
                  </a:cubicBezTo>
                  <a:cubicBezTo>
                    <a:pt x="647" y="1150"/>
                    <a:pt x="645" y="1154"/>
                    <a:pt x="644" y="1159"/>
                  </a:cubicBezTo>
                  <a:cubicBezTo>
                    <a:pt x="642" y="1164"/>
                    <a:pt x="641" y="1169"/>
                    <a:pt x="640" y="1174"/>
                  </a:cubicBezTo>
                  <a:cubicBezTo>
                    <a:pt x="638" y="1179"/>
                    <a:pt x="637" y="1184"/>
                    <a:pt x="636" y="1188"/>
                  </a:cubicBezTo>
                  <a:cubicBezTo>
                    <a:pt x="616" y="1266"/>
                    <a:pt x="609" y="1347"/>
                    <a:pt x="615" y="1428"/>
                  </a:cubicBezTo>
                  <a:cubicBezTo>
                    <a:pt x="621" y="1508"/>
                    <a:pt x="641" y="1588"/>
                    <a:pt x="670" y="1661"/>
                  </a:cubicBezTo>
                  <a:cubicBezTo>
                    <a:pt x="700" y="1734"/>
                    <a:pt x="739" y="1802"/>
                    <a:pt x="782" y="1859"/>
                  </a:cubicBezTo>
                  <a:cubicBezTo>
                    <a:pt x="824" y="1916"/>
                    <a:pt x="870" y="1964"/>
                    <a:pt x="912" y="2002"/>
                  </a:cubicBezTo>
                  <a:cubicBezTo>
                    <a:pt x="923" y="2011"/>
                    <a:pt x="933" y="2020"/>
                    <a:pt x="943" y="2028"/>
                  </a:cubicBezTo>
                  <a:cubicBezTo>
                    <a:pt x="953" y="2037"/>
                    <a:pt x="962" y="2044"/>
                    <a:pt x="971" y="2051"/>
                  </a:cubicBezTo>
                  <a:cubicBezTo>
                    <a:pt x="976" y="2055"/>
                    <a:pt x="980" y="2059"/>
                    <a:pt x="984" y="2062"/>
                  </a:cubicBezTo>
                  <a:cubicBezTo>
                    <a:pt x="989" y="2065"/>
                    <a:pt x="993" y="2068"/>
                    <a:pt x="996" y="2071"/>
                  </a:cubicBezTo>
                  <a:cubicBezTo>
                    <a:pt x="1004" y="2077"/>
                    <a:pt x="1012" y="2082"/>
                    <a:pt x="1018" y="2087"/>
                  </a:cubicBezTo>
                  <a:cubicBezTo>
                    <a:pt x="1032" y="2096"/>
                    <a:pt x="1043" y="2104"/>
                    <a:pt x="1050" y="2109"/>
                  </a:cubicBezTo>
                  <a:cubicBezTo>
                    <a:pt x="1053" y="2111"/>
                    <a:pt x="1056" y="2113"/>
                    <a:pt x="1058" y="2114"/>
                  </a:cubicBezTo>
                  <a:cubicBezTo>
                    <a:pt x="1060" y="2116"/>
                    <a:pt x="1060" y="2116"/>
                    <a:pt x="1060" y="2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598468" y="1499105"/>
              <a:ext cx="661012" cy="6610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165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-1" y="4207934"/>
            <a:ext cx="767048" cy="935566"/>
          </a:xfrm>
          <a:custGeom>
            <a:avLst/>
            <a:gdLst/>
            <a:ahLst/>
            <a:cxnLst/>
            <a:rect l="l" t="t" r="r" b="b"/>
            <a:pathLst>
              <a:path w="1022465" h="737567" extrusionOk="0">
                <a:moveTo>
                  <a:pt x="0" y="0"/>
                </a:moveTo>
                <a:lnTo>
                  <a:pt x="1022465" y="0"/>
                </a:lnTo>
                <a:lnTo>
                  <a:pt x="1022465" y="737567"/>
                </a:lnTo>
                <a:lnTo>
                  <a:pt x="0" y="737567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ftr" idx="11"/>
          </p:nvPr>
        </p:nvSpPr>
        <p:spPr>
          <a:xfrm>
            <a:off x="898635" y="480059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8334" y="4207934"/>
            <a:ext cx="678714" cy="5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2"/>
          </p:nvPr>
        </p:nvSpPr>
        <p:spPr>
          <a:xfrm>
            <a:off x="2742155" y="3658848"/>
            <a:ext cx="1512562" cy="15121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0" dist="444500" dir="9600000" algn="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>
            <a:spLocks noGrp="1"/>
          </p:cNvSpPr>
          <p:nvPr>
            <p:ph type="pic" idx="3"/>
          </p:nvPr>
        </p:nvSpPr>
        <p:spPr>
          <a:xfrm>
            <a:off x="5757074" y="1076515"/>
            <a:ext cx="1512562" cy="15121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0" dist="444500" dir="9600000" algn="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4"/>
          </p:nvPr>
        </p:nvSpPr>
        <p:spPr>
          <a:xfrm>
            <a:off x="7256064" y="2583581"/>
            <a:ext cx="1512562" cy="15121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0" dist="444500" dir="9600000" algn="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ur Team">
  <p:cSld name="1_Our Team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 rot="5400000">
            <a:off x="335612" y="-335612"/>
            <a:ext cx="1385428" cy="2056654"/>
          </a:xfrm>
          <a:custGeom>
            <a:avLst/>
            <a:gdLst/>
            <a:ahLst/>
            <a:cxnLst/>
            <a:rect l="l" t="t" r="r" b="b"/>
            <a:pathLst>
              <a:path w="1847237" h="2741491" extrusionOk="0">
                <a:moveTo>
                  <a:pt x="0" y="2741491"/>
                </a:moveTo>
                <a:lnTo>
                  <a:pt x="1" y="1255"/>
                </a:lnTo>
                <a:lnTo>
                  <a:pt x="28154" y="0"/>
                </a:lnTo>
                <a:cubicBezTo>
                  <a:pt x="518124" y="34452"/>
                  <a:pt x="354992" y="850922"/>
                  <a:pt x="666044" y="912689"/>
                </a:cubicBezTo>
                <a:cubicBezTo>
                  <a:pt x="897354" y="1017146"/>
                  <a:pt x="1400457" y="999536"/>
                  <a:pt x="1636888" y="1352956"/>
                </a:cubicBezTo>
                <a:cubicBezTo>
                  <a:pt x="1814211" y="1618021"/>
                  <a:pt x="1891616" y="2299566"/>
                  <a:pt x="1821652" y="2731596"/>
                </a:cubicBezTo>
                <a:lnTo>
                  <a:pt x="1819662" y="2741491"/>
                </a:lnTo>
                <a:lnTo>
                  <a:pt x="0" y="274149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269851" y="322847"/>
            <a:ext cx="319564" cy="314218"/>
            <a:chOff x="6078537" y="908720"/>
            <a:chExt cx="1272355" cy="1251397"/>
          </a:xfrm>
        </p:grpSpPr>
        <p:sp>
          <p:nvSpPr>
            <p:cNvPr id="144" name="Google Shape;144;p20"/>
            <p:cNvSpPr/>
            <p:nvPr/>
          </p:nvSpPr>
          <p:spPr>
            <a:xfrm>
              <a:off x="6078537" y="908720"/>
              <a:ext cx="1272355" cy="1231106"/>
            </a:xfrm>
            <a:custGeom>
              <a:avLst/>
              <a:gdLst/>
              <a:ahLst/>
              <a:cxnLst/>
              <a:rect l="l" t="t" r="r" b="b"/>
              <a:pathLst>
                <a:path w="2202" h="2137" extrusionOk="0">
                  <a:moveTo>
                    <a:pt x="1060" y="2116"/>
                  </a:moveTo>
                  <a:cubicBezTo>
                    <a:pt x="1060" y="2116"/>
                    <a:pt x="1043" y="2121"/>
                    <a:pt x="1010" y="2128"/>
                  </a:cubicBezTo>
                  <a:cubicBezTo>
                    <a:pt x="1002" y="2129"/>
                    <a:pt x="992" y="2131"/>
                    <a:pt x="982" y="2132"/>
                  </a:cubicBezTo>
                  <a:cubicBezTo>
                    <a:pt x="971" y="2133"/>
                    <a:pt x="959" y="2135"/>
                    <a:pt x="947" y="2135"/>
                  </a:cubicBezTo>
                  <a:cubicBezTo>
                    <a:pt x="935" y="2136"/>
                    <a:pt x="921" y="2137"/>
                    <a:pt x="907" y="2137"/>
                  </a:cubicBezTo>
                  <a:cubicBezTo>
                    <a:pt x="892" y="2137"/>
                    <a:pt x="877" y="2137"/>
                    <a:pt x="861" y="2137"/>
                  </a:cubicBezTo>
                  <a:cubicBezTo>
                    <a:pt x="795" y="2134"/>
                    <a:pt x="715" y="2120"/>
                    <a:pt x="625" y="2087"/>
                  </a:cubicBezTo>
                  <a:cubicBezTo>
                    <a:pt x="536" y="2055"/>
                    <a:pt x="438" y="2000"/>
                    <a:pt x="344" y="1920"/>
                  </a:cubicBezTo>
                  <a:cubicBezTo>
                    <a:pt x="298" y="1879"/>
                    <a:pt x="253" y="1831"/>
                    <a:pt x="212" y="1777"/>
                  </a:cubicBezTo>
                  <a:cubicBezTo>
                    <a:pt x="170" y="1723"/>
                    <a:pt x="133" y="1662"/>
                    <a:pt x="101" y="1595"/>
                  </a:cubicBezTo>
                  <a:cubicBezTo>
                    <a:pt x="69" y="1528"/>
                    <a:pt x="43" y="1455"/>
                    <a:pt x="26" y="1377"/>
                  </a:cubicBezTo>
                  <a:cubicBezTo>
                    <a:pt x="9" y="1299"/>
                    <a:pt x="0" y="1217"/>
                    <a:pt x="0" y="1134"/>
                  </a:cubicBezTo>
                  <a:cubicBezTo>
                    <a:pt x="0" y="1123"/>
                    <a:pt x="0" y="1113"/>
                    <a:pt x="0" y="1102"/>
                  </a:cubicBezTo>
                  <a:cubicBezTo>
                    <a:pt x="1" y="1092"/>
                    <a:pt x="2" y="1081"/>
                    <a:pt x="2" y="1071"/>
                  </a:cubicBezTo>
                  <a:cubicBezTo>
                    <a:pt x="3" y="1060"/>
                    <a:pt x="4" y="1050"/>
                    <a:pt x="4" y="1039"/>
                  </a:cubicBezTo>
                  <a:cubicBezTo>
                    <a:pt x="5" y="1037"/>
                    <a:pt x="5" y="1037"/>
                    <a:pt x="5" y="1037"/>
                  </a:cubicBezTo>
                  <a:cubicBezTo>
                    <a:pt x="7" y="1020"/>
                    <a:pt x="5" y="1032"/>
                    <a:pt x="6" y="1027"/>
                  </a:cubicBezTo>
                  <a:cubicBezTo>
                    <a:pt x="6" y="1025"/>
                    <a:pt x="6" y="1025"/>
                    <a:pt x="6" y="1025"/>
                  </a:cubicBezTo>
                  <a:cubicBezTo>
                    <a:pt x="7" y="1019"/>
                    <a:pt x="7" y="1019"/>
                    <a:pt x="7" y="1019"/>
                  </a:cubicBezTo>
                  <a:cubicBezTo>
                    <a:pt x="8" y="1007"/>
                    <a:pt x="8" y="1007"/>
                    <a:pt x="8" y="1007"/>
                  </a:cubicBezTo>
                  <a:cubicBezTo>
                    <a:pt x="9" y="999"/>
                    <a:pt x="10" y="991"/>
                    <a:pt x="10" y="983"/>
                  </a:cubicBezTo>
                  <a:cubicBezTo>
                    <a:pt x="13" y="966"/>
                    <a:pt x="13" y="966"/>
                    <a:pt x="13" y="966"/>
                  </a:cubicBezTo>
                  <a:cubicBezTo>
                    <a:pt x="17" y="948"/>
                    <a:pt x="17" y="948"/>
                    <a:pt x="17" y="948"/>
                  </a:cubicBezTo>
                  <a:cubicBezTo>
                    <a:pt x="20" y="930"/>
                    <a:pt x="20" y="930"/>
                    <a:pt x="20" y="930"/>
                  </a:cubicBezTo>
                  <a:cubicBezTo>
                    <a:pt x="22" y="920"/>
                    <a:pt x="22" y="920"/>
                    <a:pt x="22" y="920"/>
                  </a:cubicBezTo>
                  <a:cubicBezTo>
                    <a:pt x="23" y="916"/>
                    <a:pt x="23" y="916"/>
                    <a:pt x="23" y="916"/>
                  </a:cubicBezTo>
                  <a:cubicBezTo>
                    <a:pt x="23" y="914"/>
                    <a:pt x="23" y="913"/>
                    <a:pt x="23" y="912"/>
                  </a:cubicBezTo>
                  <a:cubicBezTo>
                    <a:pt x="26" y="901"/>
                    <a:pt x="28" y="890"/>
                    <a:pt x="31" y="880"/>
                  </a:cubicBezTo>
                  <a:cubicBezTo>
                    <a:pt x="51" y="795"/>
                    <a:pt x="82" y="710"/>
                    <a:pt x="123" y="630"/>
                  </a:cubicBezTo>
                  <a:cubicBezTo>
                    <a:pt x="205" y="469"/>
                    <a:pt x="329" y="326"/>
                    <a:pt x="478" y="218"/>
                  </a:cubicBezTo>
                  <a:cubicBezTo>
                    <a:pt x="553" y="165"/>
                    <a:pt x="634" y="120"/>
                    <a:pt x="719" y="86"/>
                  </a:cubicBezTo>
                  <a:cubicBezTo>
                    <a:pt x="804" y="52"/>
                    <a:pt x="893" y="27"/>
                    <a:pt x="982" y="15"/>
                  </a:cubicBezTo>
                  <a:cubicBezTo>
                    <a:pt x="1072" y="2"/>
                    <a:pt x="1162" y="0"/>
                    <a:pt x="1249" y="8"/>
                  </a:cubicBezTo>
                  <a:cubicBezTo>
                    <a:pt x="1259" y="9"/>
                    <a:pt x="1270" y="10"/>
                    <a:pt x="1281" y="11"/>
                  </a:cubicBezTo>
                  <a:cubicBezTo>
                    <a:pt x="1292" y="13"/>
                    <a:pt x="1303" y="14"/>
                    <a:pt x="1313" y="16"/>
                  </a:cubicBezTo>
                  <a:cubicBezTo>
                    <a:pt x="1324" y="17"/>
                    <a:pt x="1335" y="19"/>
                    <a:pt x="1345" y="21"/>
                  </a:cubicBezTo>
                  <a:cubicBezTo>
                    <a:pt x="1356" y="23"/>
                    <a:pt x="1366" y="25"/>
                    <a:pt x="1377" y="27"/>
                  </a:cubicBezTo>
                  <a:cubicBezTo>
                    <a:pt x="1392" y="31"/>
                    <a:pt x="1392" y="31"/>
                    <a:pt x="1392" y="31"/>
                  </a:cubicBezTo>
                  <a:cubicBezTo>
                    <a:pt x="1400" y="32"/>
                    <a:pt x="1400" y="32"/>
                    <a:pt x="1400" y="32"/>
                  </a:cubicBezTo>
                  <a:cubicBezTo>
                    <a:pt x="1404" y="33"/>
                    <a:pt x="1404" y="33"/>
                    <a:pt x="1404" y="33"/>
                  </a:cubicBezTo>
                  <a:cubicBezTo>
                    <a:pt x="1408" y="34"/>
                    <a:pt x="1397" y="32"/>
                    <a:pt x="1414" y="35"/>
                  </a:cubicBezTo>
                  <a:cubicBezTo>
                    <a:pt x="1416" y="36"/>
                    <a:pt x="1416" y="36"/>
                    <a:pt x="1416" y="36"/>
                  </a:cubicBezTo>
                  <a:cubicBezTo>
                    <a:pt x="1423" y="38"/>
                    <a:pt x="1431" y="40"/>
                    <a:pt x="1438" y="42"/>
                  </a:cubicBezTo>
                  <a:cubicBezTo>
                    <a:pt x="1446" y="45"/>
                    <a:pt x="1454" y="47"/>
                    <a:pt x="1462" y="49"/>
                  </a:cubicBezTo>
                  <a:cubicBezTo>
                    <a:pt x="1473" y="53"/>
                    <a:pt x="1484" y="56"/>
                    <a:pt x="1496" y="60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21" y="68"/>
                    <a:pt x="1521" y="68"/>
                    <a:pt x="1521" y="68"/>
                  </a:cubicBezTo>
                  <a:cubicBezTo>
                    <a:pt x="1525" y="69"/>
                    <a:pt x="1525" y="69"/>
                    <a:pt x="1525" y="69"/>
                  </a:cubicBezTo>
                  <a:cubicBezTo>
                    <a:pt x="1529" y="71"/>
                    <a:pt x="1529" y="71"/>
                    <a:pt x="1529" y="71"/>
                  </a:cubicBezTo>
                  <a:cubicBezTo>
                    <a:pt x="1538" y="75"/>
                    <a:pt x="1548" y="78"/>
                    <a:pt x="1558" y="82"/>
                  </a:cubicBezTo>
                  <a:cubicBezTo>
                    <a:pt x="1567" y="86"/>
                    <a:pt x="1577" y="90"/>
                    <a:pt x="1586" y="94"/>
                  </a:cubicBezTo>
                  <a:cubicBezTo>
                    <a:pt x="1596" y="98"/>
                    <a:pt x="1605" y="102"/>
                    <a:pt x="1615" y="107"/>
                  </a:cubicBezTo>
                  <a:cubicBezTo>
                    <a:pt x="1624" y="111"/>
                    <a:pt x="1633" y="115"/>
                    <a:pt x="1642" y="120"/>
                  </a:cubicBezTo>
                  <a:cubicBezTo>
                    <a:pt x="1651" y="124"/>
                    <a:pt x="1660" y="129"/>
                    <a:pt x="1669" y="134"/>
                  </a:cubicBezTo>
                  <a:cubicBezTo>
                    <a:pt x="1682" y="141"/>
                    <a:pt x="1682" y="141"/>
                    <a:pt x="1682" y="141"/>
                  </a:cubicBezTo>
                  <a:cubicBezTo>
                    <a:pt x="1687" y="143"/>
                    <a:pt x="1691" y="146"/>
                    <a:pt x="1696" y="148"/>
                  </a:cubicBezTo>
                  <a:cubicBezTo>
                    <a:pt x="1704" y="154"/>
                    <a:pt x="1713" y="159"/>
                    <a:pt x="1721" y="164"/>
                  </a:cubicBezTo>
                  <a:cubicBezTo>
                    <a:pt x="1789" y="205"/>
                    <a:pt x="1850" y="253"/>
                    <a:pt x="1904" y="305"/>
                  </a:cubicBezTo>
                  <a:cubicBezTo>
                    <a:pt x="1957" y="357"/>
                    <a:pt x="2002" y="412"/>
                    <a:pt x="2040" y="469"/>
                  </a:cubicBezTo>
                  <a:cubicBezTo>
                    <a:pt x="2078" y="526"/>
                    <a:pt x="2109" y="584"/>
                    <a:pt x="2132" y="641"/>
                  </a:cubicBezTo>
                  <a:cubicBezTo>
                    <a:pt x="2179" y="755"/>
                    <a:pt x="2198" y="865"/>
                    <a:pt x="2200" y="961"/>
                  </a:cubicBezTo>
                  <a:cubicBezTo>
                    <a:pt x="2202" y="1057"/>
                    <a:pt x="2189" y="1137"/>
                    <a:pt x="2171" y="1200"/>
                  </a:cubicBezTo>
                  <a:cubicBezTo>
                    <a:pt x="2152" y="1263"/>
                    <a:pt x="2130" y="1308"/>
                    <a:pt x="2114" y="1338"/>
                  </a:cubicBezTo>
                  <a:cubicBezTo>
                    <a:pt x="2105" y="1353"/>
                    <a:pt x="2098" y="1364"/>
                    <a:pt x="2094" y="1371"/>
                  </a:cubicBezTo>
                  <a:cubicBezTo>
                    <a:pt x="2091" y="1375"/>
                    <a:pt x="2089" y="1378"/>
                    <a:pt x="2088" y="1380"/>
                  </a:cubicBezTo>
                  <a:cubicBezTo>
                    <a:pt x="2087" y="1382"/>
                    <a:pt x="2086" y="1382"/>
                    <a:pt x="2086" y="1382"/>
                  </a:cubicBezTo>
                  <a:cubicBezTo>
                    <a:pt x="2086" y="1382"/>
                    <a:pt x="2086" y="1381"/>
                    <a:pt x="2085" y="1379"/>
                  </a:cubicBezTo>
                  <a:cubicBezTo>
                    <a:pt x="2085" y="1377"/>
                    <a:pt x="2084" y="1374"/>
                    <a:pt x="2083" y="1370"/>
                  </a:cubicBezTo>
                  <a:cubicBezTo>
                    <a:pt x="2080" y="1361"/>
                    <a:pt x="2077" y="1349"/>
                    <a:pt x="2072" y="1333"/>
                  </a:cubicBezTo>
                  <a:cubicBezTo>
                    <a:pt x="2062" y="1302"/>
                    <a:pt x="2048" y="1257"/>
                    <a:pt x="2025" y="1205"/>
                  </a:cubicBezTo>
                  <a:cubicBezTo>
                    <a:pt x="2003" y="1153"/>
                    <a:pt x="1972" y="1094"/>
                    <a:pt x="1932" y="1035"/>
                  </a:cubicBezTo>
                  <a:cubicBezTo>
                    <a:pt x="1892" y="977"/>
                    <a:pt x="1841" y="918"/>
                    <a:pt x="1781" y="867"/>
                  </a:cubicBezTo>
                  <a:cubicBezTo>
                    <a:pt x="1721" y="816"/>
                    <a:pt x="1652" y="771"/>
                    <a:pt x="1578" y="739"/>
                  </a:cubicBezTo>
                  <a:cubicBezTo>
                    <a:pt x="1541" y="723"/>
                    <a:pt x="1503" y="711"/>
                    <a:pt x="1464" y="701"/>
                  </a:cubicBezTo>
                  <a:cubicBezTo>
                    <a:pt x="1459" y="700"/>
                    <a:pt x="1454" y="698"/>
                    <a:pt x="1449" y="697"/>
                  </a:cubicBezTo>
                  <a:cubicBezTo>
                    <a:pt x="1447" y="697"/>
                    <a:pt x="1444" y="696"/>
                    <a:pt x="1442" y="696"/>
                  </a:cubicBezTo>
                  <a:cubicBezTo>
                    <a:pt x="1434" y="694"/>
                    <a:pt x="1434" y="694"/>
                    <a:pt x="1434" y="694"/>
                  </a:cubicBezTo>
                  <a:cubicBezTo>
                    <a:pt x="1430" y="693"/>
                    <a:pt x="1425" y="692"/>
                    <a:pt x="1420" y="691"/>
                  </a:cubicBezTo>
                  <a:cubicBezTo>
                    <a:pt x="1415" y="690"/>
                    <a:pt x="1410" y="690"/>
                    <a:pt x="1405" y="689"/>
                  </a:cubicBezTo>
                  <a:cubicBezTo>
                    <a:pt x="1400" y="688"/>
                    <a:pt x="1395" y="687"/>
                    <a:pt x="1390" y="686"/>
                  </a:cubicBezTo>
                  <a:cubicBezTo>
                    <a:pt x="1385" y="686"/>
                    <a:pt x="1380" y="685"/>
                    <a:pt x="1375" y="685"/>
                  </a:cubicBezTo>
                  <a:cubicBezTo>
                    <a:pt x="1370" y="684"/>
                    <a:pt x="1365" y="683"/>
                    <a:pt x="1360" y="683"/>
                  </a:cubicBezTo>
                  <a:cubicBezTo>
                    <a:pt x="1358" y="683"/>
                    <a:pt x="1358" y="683"/>
                    <a:pt x="1358" y="683"/>
                  </a:cubicBezTo>
                  <a:cubicBezTo>
                    <a:pt x="1357" y="683"/>
                    <a:pt x="1357" y="683"/>
                    <a:pt x="1357" y="683"/>
                  </a:cubicBezTo>
                  <a:cubicBezTo>
                    <a:pt x="1354" y="683"/>
                    <a:pt x="1354" y="683"/>
                    <a:pt x="1354" y="683"/>
                  </a:cubicBezTo>
                  <a:cubicBezTo>
                    <a:pt x="1349" y="683"/>
                    <a:pt x="1349" y="683"/>
                    <a:pt x="1349" y="683"/>
                  </a:cubicBezTo>
                  <a:cubicBezTo>
                    <a:pt x="1345" y="683"/>
                    <a:pt x="1341" y="682"/>
                    <a:pt x="1338" y="682"/>
                  </a:cubicBezTo>
                  <a:cubicBezTo>
                    <a:pt x="1330" y="681"/>
                    <a:pt x="1323" y="681"/>
                    <a:pt x="1316" y="680"/>
                  </a:cubicBezTo>
                  <a:cubicBezTo>
                    <a:pt x="1308" y="679"/>
                    <a:pt x="1300" y="679"/>
                    <a:pt x="1292" y="678"/>
                  </a:cubicBezTo>
                  <a:cubicBezTo>
                    <a:pt x="1291" y="678"/>
                    <a:pt x="1291" y="678"/>
                    <a:pt x="1291" y="678"/>
                  </a:cubicBezTo>
                  <a:cubicBezTo>
                    <a:pt x="1307" y="681"/>
                    <a:pt x="1295" y="679"/>
                    <a:pt x="1298" y="679"/>
                  </a:cubicBezTo>
                  <a:cubicBezTo>
                    <a:pt x="1296" y="679"/>
                    <a:pt x="1296" y="679"/>
                    <a:pt x="1296" y="679"/>
                  </a:cubicBezTo>
                  <a:cubicBezTo>
                    <a:pt x="1292" y="679"/>
                    <a:pt x="1292" y="679"/>
                    <a:pt x="1292" y="679"/>
                  </a:cubicBezTo>
                  <a:cubicBezTo>
                    <a:pt x="1285" y="680"/>
                    <a:pt x="1285" y="680"/>
                    <a:pt x="1285" y="680"/>
                  </a:cubicBezTo>
                  <a:cubicBezTo>
                    <a:pt x="1280" y="680"/>
                    <a:pt x="1275" y="680"/>
                    <a:pt x="1270" y="680"/>
                  </a:cubicBezTo>
                  <a:cubicBezTo>
                    <a:pt x="1265" y="680"/>
                    <a:pt x="1260" y="680"/>
                    <a:pt x="1255" y="680"/>
                  </a:cubicBezTo>
                  <a:cubicBezTo>
                    <a:pt x="1250" y="681"/>
                    <a:pt x="1245" y="681"/>
                    <a:pt x="1240" y="681"/>
                  </a:cubicBezTo>
                  <a:cubicBezTo>
                    <a:pt x="1235" y="682"/>
                    <a:pt x="1230" y="682"/>
                    <a:pt x="1225" y="682"/>
                  </a:cubicBezTo>
                  <a:cubicBezTo>
                    <a:pt x="1185" y="686"/>
                    <a:pt x="1147" y="693"/>
                    <a:pt x="1109" y="703"/>
                  </a:cubicBezTo>
                  <a:cubicBezTo>
                    <a:pt x="1071" y="713"/>
                    <a:pt x="1034" y="728"/>
                    <a:pt x="999" y="744"/>
                  </a:cubicBezTo>
                  <a:cubicBezTo>
                    <a:pt x="963" y="761"/>
                    <a:pt x="929" y="781"/>
                    <a:pt x="897" y="804"/>
                  </a:cubicBezTo>
                  <a:cubicBezTo>
                    <a:pt x="833" y="850"/>
                    <a:pt x="777" y="907"/>
                    <a:pt x="733" y="971"/>
                  </a:cubicBezTo>
                  <a:cubicBezTo>
                    <a:pt x="711" y="1004"/>
                    <a:pt x="692" y="1038"/>
                    <a:pt x="675" y="1075"/>
                  </a:cubicBezTo>
                  <a:cubicBezTo>
                    <a:pt x="672" y="1083"/>
                    <a:pt x="668" y="1090"/>
                    <a:pt x="665" y="1098"/>
                  </a:cubicBezTo>
                  <a:cubicBezTo>
                    <a:pt x="662" y="1103"/>
                    <a:pt x="662" y="1103"/>
                    <a:pt x="662" y="1103"/>
                  </a:cubicBezTo>
                  <a:cubicBezTo>
                    <a:pt x="661" y="1106"/>
                    <a:pt x="661" y="1106"/>
                    <a:pt x="661" y="1106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8"/>
                    <a:pt x="660" y="1108"/>
                    <a:pt x="660" y="1108"/>
                  </a:cubicBezTo>
                  <a:cubicBezTo>
                    <a:pt x="658" y="1116"/>
                    <a:pt x="655" y="1123"/>
                    <a:pt x="653" y="1131"/>
                  </a:cubicBezTo>
                  <a:cubicBezTo>
                    <a:pt x="650" y="1142"/>
                    <a:pt x="650" y="1142"/>
                    <a:pt x="650" y="1142"/>
                  </a:cubicBezTo>
                  <a:cubicBezTo>
                    <a:pt x="648" y="1148"/>
                    <a:pt x="648" y="1148"/>
                    <a:pt x="648" y="1148"/>
                  </a:cubicBezTo>
                  <a:cubicBezTo>
                    <a:pt x="647" y="1151"/>
                    <a:pt x="647" y="1151"/>
                    <a:pt x="647" y="1151"/>
                  </a:cubicBezTo>
                  <a:cubicBezTo>
                    <a:pt x="648" y="1147"/>
                    <a:pt x="646" y="1160"/>
                    <a:pt x="648" y="1144"/>
                  </a:cubicBezTo>
                  <a:cubicBezTo>
                    <a:pt x="648" y="1145"/>
                    <a:pt x="648" y="1145"/>
                    <a:pt x="648" y="1145"/>
                  </a:cubicBezTo>
                  <a:cubicBezTo>
                    <a:pt x="647" y="1150"/>
                    <a:pt x="645" y="1154"/>
                    <a:pt x="644" y="1159"/>
                  </a:cubicBezTo>
                  <a:cubicBezTo>
                    <a:pt x="642" y="1164"/>
                    <a:pt x="641" y="1169"/>
                    <a:pt x="640" y="1174"/>
                  </a:cubicBezTo>
                  <a:cubicBezTo>
                    <a:pt x="638" y="1179"/>
                    <a:pt x="637" y="1184"/>
                    <a:pt x="636" y="1188"/>
                  </a:cubicBezTo>
                  <a:cubicBezTo>
                    <a:pt x="616" y="1266"/>
                    <a:pt x="609" y="1347"/>
                    <a:pt x="615" y="1428"/>
                  </a:cubicBezTo>
                  <a:cubicBezTo>
                    <a:pt x="621" y="1508"/>
                    <a:pt x="641" y="1588"/>
                    <a:pt x="670" y="1661"/>
                  </a:cubicBezTo>
                  <a:cubicBezTo>
                    <a:pt x="700" y="1734"/>
                    <a:pt x="739" y="1802"/>
                    <a:pt x="782" y="1859"/>
                  </a:cubicBezTo>
                  <a:cubicBezTo>
                    <a:pt x="824" y="1916"/>
                    <a:pt x="870" y="1964"/>
                    <a:pt x="912" y="2002"/>
                  </a:cubicBezTo>
                  <a:cubicBezTo>
                    <a:pt x="923" y="2011"/>
                    <a:pt x="933" y="2020"/>
                    <a:pt x="943" y="2028"/>
                  </a:cubicBezTo>
                  <a:cubicBezTo>
                    <a:pt x="953" y="2037"/>
                    <a:pt x="962" y="2044"/>
                    <a:pt x="971" y="2051"/>
                  </a:cubicBezTo>
                  <a:cubicBezTo>
                    <a:pt x="976" y="2055"/>
                    <a:pt x="980" y="2059"/>
                    <a:pt x="984" y="2062"/>
                  </a:cubicBezTo>
                  <a:cubicBezTo>
                    <a:pt x="989" y="2065"/>
                    <a:pt x="993" y="2068"/>
                    <a:pt x="996" y="2071"/>
                  </a:cubicBezTo>
                  <a:cubicBezTo>
                    <a:pt x="1004" y="2077"/>
                    <a:pt x="1012" y="2082"/>
                    <a:pt x="1018" y="2087"/>
                  </a:cubicBezTo>
                  <a:cubicBezTo>
                    <a:pt x="1032" y="2096"/>
                    <a:pt x="1043" y="2104"/>
                    <a:pt x="1050" y="2109"/>
                  </a:cubicBezTo>
                  <a:cubicBezTo>
                    <a:pt x="1053" y="2111"/>
                    <a:pt x="1056" y="2113"/>
                    <a:pt x="1058" y="2114"/>
                  </a:cubicBezTo>
                  <a:cubicBezTo>
                    <a:pt x="1060" y="2116"/>
                    <a:pt x="1060" y="2116"/>
                    <a:pt x="1060" y="2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598468" y="1499105"/>
              <a:ext cx="661012" cy="6610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165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-1" y="4207934"/>
            <a:ext cx="767048" cy="935566"/>
          </a:xfrm>
          <a:custGeom>
            <a:avLst/>
            <a:gdLst/>
            <a:ahLst/>
            <a:cxnLst/>
            <a:rect l="l" t="t" r="r" b="b"/>
            <a:pathLst>
              <a:path w="1022465" h="737567" extrusionOk="0">
                <a:moveTo>
                  <a:pt x="0" y="0"/>
                </a:moveTo>
                <a:lnTo>
                  <a:pt x="1022465" y="0"/>
                </a:lnTo>
                <a:lnTo>
                  <a:pt x="1022465" y="737567"/>
                </a:lnTo>
                <a:lnTo>
                  <a:pt x="0" y="737567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ftr" idx="11"/>
          </p:nvPr>
        </p:nvSpPr>
        <p:spPr>
          <a:xfrm>
            <a:off x="898635" y="480059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8334" y="4207934"/>
            <a:ext cx="678714" cy="5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l">
              <a:spcBef>
                <a:spcPts val="0"/>
              </a:spcBef>
              <a:buNone/>
              <a:defRPr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898634" y="3632168"/>
            <a:ext cx="2479290" cy="97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Quattrocento Sans"/>
              <a:buNone/>
              <a:defRPr sz="12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2"/>
          </p:nvPr>
        </p:nvSpPr>
        <p:spPr>
          <a:xfrm>
            <a:off x="3564276" y="3632168"/>
            <a:ext cx="2479290" cy="97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Quattrocento Sans"/>
              <a:buNone/>
              <a:defRPr sz="12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3"/>
          </p:nvPr>
        </p:nvSpPr>
        <p:spPr>
          <a:xfrm>
            <a:off x="6229918" y="3632168"/>
            <a:ext cx="2479290" cy="97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Quattrocento Sans"/>
              <a:buNone/>
              <a:defRPr sz="12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>
            <a:spLocks noGrp="1"/>
          </p:cNvSpPr>
          <p:nvPr>
            <p:ph type="pic" idx="4"/>
          </p:nvPr>
        </p:nvSpPr>
        <p:spPr>
          <a:xfrm>
            <a:off x="898634" y="978319"/>
            <a:ext cx="8244923" cy="245752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0" dist="444500" dir="9600000" algn="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165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ricpierce/austinhousingprices?search=home+prices+&amp;fileType=csv" TargetMode="External"/><Relationship Id="rId7" Type="http://schemas.openxmlformats.org/officeDocument/2006/relationships/hyperlink" Target="https://www.zillow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realtor.com/realestateandhomes-search/Austin_TX/overview" TargetMode="External"/><Relationship Id="rId5" Type="http://schemas.openxmlformats.org/officeDocument/2006/relationships/hyperlink" Target="https://www.salary.com/research/salary/posting/startup-software-engineer-salary/austin-tx" TargetMode="External"/><Relationship Id="rId4" Type="http://schemas.openxmlformats.org/officeDocument/2006/relationships/hyperlink" Target="https://www.kxan.com/news/local/austin/austins-median-home-prices-jump-nearly-29-highest-increase-in-n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7000"/>
          </a:blip>
          <a:srcRect/>
          <a:stretch/>
        </p:blipFill>
        <p:spPr>
          <a:xfrm>
            <a:off x="1101615" y="-1"/>
            <a:ext cx="8042386" cy="30278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64" name="Google Shape;164;p22"/>
          <p:cNvSpPr txBox="1">
            <a:spLocks noGrp="1"/>
          </p:cNvSpPr>
          <p:nvPr>
            <p:ph type="subTitle" idx="1"/>
          </p:nvPr>
        </p:nvSpPr>
        <p:spPr>
          <a:xfrm>
            <a:off x="520494" y="3916673"/>
            <a:ext cx="81570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6017"/>
              <a:buNone/>
            </a:pPr>
            <a:r>
              <a:rPr lang="en" sz="2829" dirty="0"/>
              <a:t>Presented by: </a:t>
            </a:r>
            <a:endParaRPr sz="2829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6017"/>
              <a:buNone/>
            </a:pPr>
            <a:r>
              <a:rPr lang="en" sz="2829" dirty="0"/>
              <a:t>Tushar Muley</a:t>
            </a:r>
            <a:endParaRPr sz="2829" dirty="0"/>
          </a:p>
        </p:txBody>
      </p:sp>
      <p:sp>
        <p:nvSpPr>
          <p:cNvPr id="165" name="Google Shape;165;p22"/>
          <p:cNvSpPr/>
          <p:nvPr/>
        </p:nvSpPr>
        <p:spPr>
          <a:xfrm>
            <a:off x="0" y="0"/>
            <a:ext cx="9120181" cy="3451622"/>
          </a:xfrm>
          <a:custGeom>
            <a:avLst/>
            <a:gdLst/>
            <a:ahLst/>
            <a:cxnLst/>
            <a:rect l="l" t="t" r="r" b="b"/>
            <a:pathLst>
              <a:path w="3241" h="1226" extrusionOk="0">
                <a:moveTo>
                  <a:pt x="716" y="576"/>
                </a:moveTo>
                <a:cubicBezTo>
                  <a:pt x="1176" y="666"/>
                  <a:pt x="1576" y="918"/>
                  <a:pt x="1936" y="1060"/>
                </a:cubicBezTo>
                <a:cubicBezTo>
                  <a:pt x="2292" y="1201"/>
                  <a:pt x="2839" y="1192"/>
                  <a:pt x="3241" y="800"/>
                </a:cubicBezTo>
                <a:cubicBezTo>
                  <a:pt x="3165" y="872"/>
                  <a:pt x="2743" y="1226"/>
                  <a:pt x="2086" y="966"/>
                </a:cubicBezTo>
                <a:cubicBezTo>
                  <a:pt x="1517" y="741"/>
                  <a:pt x="995" y="211"/>
                  <a:pt x="4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23"/>
                  <a:pt x="0" y="623"/>
                  <a:pt x="0" y="623"/>
                </a:cubicBezTo>
                <a:cubicBezTo>
                  <a:pt x="41" y="603"/>
                  <a:pt x="296" y="494"/>
                  <a:pt x="716" y="57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22000">
                <a:schemeClr val="accent3"/>
              </a:gs>
              <a:gs pos="69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825500" dist="4572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603904" y="2522181"/>
            <a:ext cx="6600882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Austin Housing Market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Predictions</a:t>
            </a:r>
            <a:endParaRPr sz="1100"/>
          </a:p>
        </p:txBody>
      </p:sp>
      <p:grpSp>
        <p:nvGrpSpPr>
          <p:cNvPr id="167" name="Google Shape;167;p22"/>
          <p:cNvGrpSpPr/>
          <p:nvPr/>
        </p:nvGrpSpPr>
        <p:grpSpPr>
          <a:xfrm>
            <a:off x="511529" y="2590995"/>
            <a:ext cx="954515" cy="938548"/>
            <a:chOff x="6078537" y="908720"/>
            <a:chExt cx="1272355" cy="1251397"/>
          </a:xfrm>
        </p:grpSpPr>
        <p:sp>
          <p:nvSpPr>
            <p:cNvPr id="168" name="Google Shape;168;p22"/>
            <p:cNvSpPr/>
            <p:nvPr/>
          </p:nvSpPr>
          <p:spPr>
            <a:xfrm>
              <a:off x="6078537" y="908720"/>
              <a:ext cx="1272355" cy="1231106"/>
            </a:xfrm>
            <a:custGeom>
              <a:avLst/>
              <a:gdLst/>
              <a:ahLst/>
              <a:cxnLst/>
              <a:rect l="l" t="t" r="r" b="b"/>
              <a:pathLst>
                <a:path w="2202" h="2137" extrusionOk="0">
                  <a:moveTo>
                    <a:pt x="1060" y="2116"/>
                  </a:moveTo>
                  <a:cubicBezTo>
                    <a:pt x="1060" y="2116"/>
                    <a:pt x="1043" y="2121"/>
                    <a:pt x="1010" y="2128"/>
                  </a:cubicBezTo>
                  <a:cubicBezTo>
                    <a:pt x="1002" y="2129"/>
                    <a:pt x="992" y="2131"/>
                    <a:pt x="982" y="2132"/>
                  </a:cubicBezTo>
                  <a:cubicBezTo>
                    <a:pt x="971" y="2133"/>
                    <a:pt x="959" y="2135"/>
                    <a:pt x="947" y="2135"/>
                  </a:cubicBezTo>
                  <a:cubicBezTo>
                    <a:pt x="935" y="2136"/>
                    <a:pt x="921" y="2137"/>
                    <a:pt x="907" y="2137"/>
                  </a:cubicBezTo>
                  <a:cubicBezTo>
                    <a:pt x="892" y="2137"/>
                    <a:pt x="877" y="2137"/>
                    <a:pt x="861" y="2137"/>
                  </a:cubicBezTo>
                  <a:cubicBezTo>
                    <a:pt x="795" y="2134"/>
                    <a:pt x="715" y="2120"/>
                    <a:pt x="625" y="2087"/>
                  </a:cubicBezTo>
                  <a:cubicBezTo>
                    <a:pt x="536" y="2055"/>
                    <a:pt x="438" y="2000"/>
                    <a:pt x="344" y="1920"/>
                  </a:cubicBezTo>
                  <a:cubicBezTo>
                    <a:pt x="298" y="1879"/>
                    <a:pt x="253" y="1831"/>
                    <a:pt x="212" y="1777"/>
                  </a:cubicBezTo>
                  <a:cubicBezTo>
                    <a:pt x="170" y="1723"/>
                    <a:pt x="133" y="1662"/>
                    <a:pt x="101" y="1595"/>
                  </a:cubicBezTo>
                  <a:cubicBezTo>
                    <a:pt x="69" y="1528"/>
                    <a:pt x="43" y="1455"/>
                    <a:pt x="26" y="1377"/>
                  </a:cubicBezTo>
                  <a:cubicBezTo>
                    <a:pt x="9" y="1299"/>
                    <a:pt x="0" y="1217"/>
                    <a:pt x="0" y="1134"/>
                  </a:cubicBezTo>
                  <a:cubicBezTo>
                    <a:pt x="0" y="1123"/>
                    <a:pt x="0" y="1113"/>
                    <a:pt x="0" y="1102"/>
                  </a:cubicBezTo>
                  <a:cubicBezTo>
                    <a:pt x="1" y="1092"/>
                    <a:pt x="2" y="1081"/>
                    <a:pt x="2" y="1071"/>
                  </a:cubicBezTo>
                  <a:cubicBezTo>
                    <a:pt x="3" y="1060"/>
                    <a:pt x="4" y="1050"/>
                    <a:pt x="4" y="1039"/>
                  </a:cubicBezTo>
                  <a:cubicBezTo>
                    <a:pt x="5" y="1037"/>
                    <a:pt x="5" y="1037"/>
                    <a:pt x="5" y="1037"/>
                  </a:cubicBezTo>
                  <a:cubicBezTo>
                    <a:pt x="7" y="1020"/>
                    <a:pt x="5" y="1032"/>
                    <a:pt x="6" y="1027"/>
                  </a:cubicBezTo>
                  <a:cubicBezTo>
                    <a:pt x="6" y="1025"/>
                    <a:pt x="6" y="1025"/>
                    <a:pt x="6" y="1025"/>
                  </a:cubicBezTo>
                  <a:cubicBezTo>
                    <a:pt x="7" y="1019"/>
                    <a:pt x="7" y="1019"/>
                    <a:pt x="7" y="1019"/>
                  </a:cubicBezTo>
                  <a:cubicBezTo>
                    <a:pt x="8" y="1007"/>
                    <a:pt x="8" y="1007"/>
                    <a:pt x="8" y="1007"/>
                  </a:cubicBezTo>
                  <a:cubicBezTo>
                    <a:pt x="9" y="999"/>
                    <a:pt x="10" y="991"/>
                    <a:pt x="10" y="983"/>
                  </a:cubicBezTo>
                  <a:cubicBezTo>
                    <a:pt x="13" y="966"/>
                    <a:pt x="13" y="966"/>
                    <a:pt x="13" y="966"/>
                  </a:cubicBezTo>
                  <a:cubicBezTo>
                    <a:pt x="17" y="948"/>
                    <a:pt x="17" y="948"/>
                    <a:pt x="17" y="948"/>
                  </a:cubicBezTo>
                  <a:cubicBezTo>
                    <a:pt x="20" y="930"/>
                    <a:pt x="20" y="930"/>
                    <a:pt x="20" y="930"/>
                  </a:cubicBezTo>
                  <a:cubicBezTo>
                    <a:pt x="22" y="920"/>
                    <a:pt x="22" y="920"/>
                    <a:pt x="22" y="920"/>
                  </a:cubicBezTo>
                  <a:cubicBezTo>
                    <a:pt x="23" y="916"/>
                    <a:pt x="23" y="916"/>
                    <a:pt x="23" y="916"/>
                  </a:cubicBezTo>
                  <a:cubicBezTo>
                    <a:pt x="23" y="914"/>
                    <a:pt x="23" y="913"/>
                    <a:pt x="23" y="912"/>
                  </a:cubicBezTo>
                  <a:cubicBezTo>
                    <a:pt x="26" y="901"/>
                    <a:pt x="28" y="890"/>
                    <a:pt x="31" y="880"/>
                  </a:cubicBezTo>
                  <a:cubicBezTo>
                    <a:pt x="51" y="795"/>
                    <a:pt x="82" y="710"/>
                    <a:pt x="123" y="630"/>
                  </a:cubicBezTo>
                  <a:cubicBezTo>
                    <a:pt x="205" y="469"/>
                    <a:pt x="329" y="326"/>
                    <a:pt x="478" y="218"/>
                  </a:cubicBezTo>
                  <a:cubicBezTo>
                    <a:pt x="553" y="165"/>
                    <a:pt x="634" y="120"/>
                    <a:pt x="719" y="86"/>
                  </a:cubicBezTo>
                  <a:cubicBezTo>
                    <a:pt x="804" y="52"/>
                    <a:pt x="893" y="27"/>
                    <a:pt x="982" y="15"/>
                  </a:cubicBezTo>
                  <a:cubicBezTo>
                    <a:pt x="1072" y="2"/>
                    <a:pt x="1162" y="0"/>
                    <a:pt x="1249" y="8"/>
                  </a:cubicBezTo>
                  <a:cubicBezTo>
                    <a:pt x="1259" y="9"/>
                    <a:pt x="1270" y="10"/>
                    <a:pt x="1281" y="11"/>
                  </a:cubicBezTo>
                  <a:cubicBezTo>
                    <a:pt x="1292" y="13"/>
                    <a:pt x="1303" y="14"/>
                    <a:pt x="1313" y="16"/>
                  </a:cubicBezTo>
                  <a:cubicBezTo>
                    <a:pt x="1324" y="17"/>
                    <a:pt x="1335" y="19"/>
                    <a:pt x="1345" y="21"/>
                  </a:cubicBezTo>
                  <a:cubicBezTo>
                    <a:pt x="1356" y="23"/>
                    <a:pt x="1366" y="25"/>
                    <a:pt x="1377" y="27"/>
                  </a:cubicBezTo>
                  <a:cubicBezTo>
                    <a:pt x="1392" y="31"/>
                    <a:pt x="1392" y="31"/>
                    <a:pt x="1392" y="31"/>
                  </a:cubicBezTo>
                  <a:cubicBezTo>
                    <a:pt x="1400" y="32"/>
                    <a:pt x="1400" y="32"/>
                    <a:pt x="1400" y="32"/>
                  </a:cubicBezTo>
                  <a:cubicBezTo>
                    <a:pt x="1404" y="33"/>
                    <a:pt x="1404" y="33"/>
                    <a:pt x="1404" y="33"/>
                  </a:cubicBezTo>
                  <a:cubicBezTo>
                    <a:pt x="1408" y="34"/>
                    <a:pt x="1397" y="32"/>
                    <a:pt x="1414" y="35"/>
                  </a:cubicBezTo>
                  <a:cubicBezTo>
                    <a:pt x="1416" y="36"/>
                    <a:pt x="1416" y="36"/>
                    <a:pt x="1416" y="36"/>
                  </a:cubicBezTo>
                  <a:cubicBezTo>
                    <a:pt x="1423" y="38"/>
                    <a:pt x="1431" y="40"/>
                    <a:pt x="1438" y="42"/>
                  </a:cubicBezTo>
                  <a:cubicBezTo>
                    <a:pt x="1446" y="45"/>
                    <a:pt x="1454" y="47"/>
                    <a:pt x="1462" y="49"/>
                  </a:cubicBezTo>
                  <a:cubicBezTo>
                    <a:pt x="1473" y="53"/>
                    <a:pt x="1484" y="56"/>
                    <a:pt x="1496" y="60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21" y="68"/>
                    <a:pt x="1521" y="68"/>
                    <a:pt x="1521" y="68"/>
                  </a:cubicBezTo>
                  <a:cubicBezTo>
                    <a:pt x="1525" y="69"/>
                    <a:pt x="1525" y="69"/>
                    <a:pt x="1525" y="69"/>
                  </a:cubicBezTo>
                  <a:cubicBezTo>
                    <a:pt x="1529" y="71"/>
                    <a:pt x="1529" y="71"/>
                    <a:pt x="1529" y="71"/>
                  </a:cubicBezTo>
                  <a:cubicBezTo>
                    <a:pt x="1538" y="75"/>
                    <a:pt x="1548" y="78"/>
                    <a:pt x="1558" y="82"/>
                  </a:cubicBezTo>
                  <a:cubicBezTo>
                    <a:pt x="1567" y="86"/>
                    <a:pt x="1577" y="90"/>
                    <a:pt x="1586" y="94"/>
                  </a:cubicBezTo>
                  <a:cubicBezTo>
                    <a:pt x="1596" y="98"/>
                    <a:pt x="1605" y="102"/>
                    <a:pt x="1615" y="107"/>
                  </a:cubicBezTo>
                  <a:cubicBezTo>
                    <a:pt x="1624" y="111"/>
                    <a:pt x="1633" y="115"/>
                    <a:pt x="1642" y="120"/>
                  </a:cubicBezTo>
                  <a:cubicBezTo>
                    <a:pt x="1651" y="124"/>
                    <a:pt x="1660" y="129"/>
                    <a:pt x="1669" y="134"/>
                  </a:cubicBezTo>
                  <a:cubicBezTo>
                    <a:pt x="1682" y="141"/>
                    <a:pt x="1682" y="141"/>
                    <a:pt x="1682" y="141"/>
                  </a:cubicBezTo>
                  <a:cubicBezTo>
                    <a:pt x="1687" y="143"/>
                    <a:pt x="1691" y="146"/>
                    <a:pt x="1696" y="148"/>
                  </a:cubicBezTo>
                  <a:cubicBezTo>
                    <a:pt x="1704" y="154"/>
                    <a:pt x="1713" y="159"/>
                    <a:pt x="1721" y="164"/>
                  </a:cubicBezTo>
                  <a:cubicBezTo>
                    <a:pt x="1789" y="205"/>
                    <a:pt x="1850" y="253"/>
                    <a:pt x="1904" y="305"/>
                  </a:cubicBezTo>
                  <a:cubicBezTo>
                    <a:pt x="1957" y="357"/>
                    <a:pt x="2002" y="412"/>
                    <a:pt x="2040" y="469"/>
                  </a:cubicBezTo>
                  <a:cubicBezTo>
                    <a:pt x="2078" y="526"/>
                    <a:pt x="2109" y="584"/>
                    <a:pt x="2132" y="641"/>
                  </a:cubicBezTo>
                  <a:cubicBezTo>
                    <a:pt x="2179" y="755"/>
                    <a:pt x="2198" y="865"/>
                    <a:pt x="2200" y="961"/>
                  </a:cubicBezTo>
                  <a:cubicBezTo>
                    <a:pt x="2202" y="1057"/>
                    <a:pt x="2189" y="1137"/>
                    <a:pt x="2171" y="1200"/>
                  </a:cubicBezTo>
                  <a:cubicBezTo>
                    <a:pt x="2152" y="1263"/>
                    <a:pt x="2130" y="1308"/>
                    <a:pt x="2114" y="1338"/>
                  </a:cubicBezTo>
                  <a:cubicBezTo>
                    <a:pt x="2105" y="1353"/>
                    <a:pt x="2098" y="1364"/>
                    <a:pt x="2094" y="1371"/>
                  </a:cubicBezTo>
                  <a:cubicBezTo>
                    <a:pt x="2091" y="1375"/>
                    <a:pt x="2089" y="1378"/>
                    <a:pt x="2088" y="1380"/>
                  </a:cubicBezTo>
                  <a:cubicBezTo>
                    <a:pt x="2087" y="1382"/>
                    <a:pt x="2086" y="1382"/>
                    <a:pt x="2086" y="1382"/>
                  </a:cubicBezTo>
                  <a:cubicBezTo>
                    <a:pt x="2086" y="1382"/>
                    <a:pt x="2086" y="1381"/>
                    <a:pt x="2085" y="1379"/>
                  </a:cubicBezTo>
                  <a:cubicBezTo>
                    <a:pt x="2085" y="1377"/>
                    <a:pt x="2084" y="1374"/>
                    <a:pt x="2083" y="1370"/>
                  </a:cubicBezTo>
                  <a:cubicBezTo>
                    <a:pt x="2080" y="1361"/>
                    <a:pt x="2077" y="1349"/>
                    <a:pt x="2072" y="1333"/>
                  </a:cubicBezTo>
                  <a:cubicBezTo>
                    <a:pt x="2062" y="1302"/>
                    <a:pt x="2048" y="1257"/>
                    <a:pt x="2025" y="1205"/>
                  </a:cubicBezTo>
                  <a:cubicBezTo>
                    <a:pt x="2003" y="1153"/>
                    <a:pt x="1972" y="1094"/>
                    <a:pt x="1932" y="1035"/>
                  </a:cubicBezTo>
                  <a:cubicBezTo>
                    <a:pt x="1892" y="977"/>
                    <a:pt x="1841" y="918"/>
                    <a:pt x="1781" y="867"/>
                  </a:cubicBezTo>
                  <a:cubicBezTo>
                    <a:pt x="1721" y="816"/>
                    <a:pt x="1652" y="771"/>
                    <a:pt x="1578" y="739"/>
                  </a:cubicBezTo>
                  <a:cubicBezTo>
                    <a:pt x="1541" y="723"/>
                    <a:pt x="1503" y="711"/>
                    <a:pt x="1464" y="701"/>
                  </a:cubicBezTo>
                  <a:cubicBezTo>
                    <a:pt x="1459" y="700"/>
                    <a:pt x="1454" y="698"/>
                    <a:pt x="1449" y="697"/>
                  </a:cubicBezTo>
                  <a:cubicBezTo>
                    <a:pt x="1447" y="697"/>
                    <a:pt x="1444" y="696"/>
                    <a:pt x="1442" y="696"/>
                  </a:cubicBezTo>
                  <a:cubicBezTo>
                    <a:pt x="1434" y="694"/>
                    <a:pt x="1434" y="694"/>
                    <a:pt x="1434" y="694"/>
                  </a:cubicBezTo>
                  <a:cubicBezTo>
                    <a:pt x="1430" y="693"/>
                    <a:pt x="1425" y="692"/>
                    <a:pt x="1420" y="691"/>
                  </a:cubicBezTo>
                  <a:cubicBezTo>
                    <a:pt x="1415" y="690"/>
                    <a:pt x="1410" y="690"/>
                    <a:pt x="1405" y="689"/>
                  </a:cubicBezTo>
                  <a:cubicBezTo>
                    <a:pt x="1400" y="688"/>
                    <a:pt x="1395" y="687"/>
                    <a:pt x="1390" y="686"/>
                  </a:cubicBezTo>
                  <a:cubicBezTo>
                    <a:pt x="1385" y="686"/>
                    <a:pt x="1380" y="685"/>
                    <a:pt x="1375" y="685"/>
                  </a:cubicBezTo>
                  <a:cubicBezTo>
                    <a:pt x="1370" y="684"/>
                    <a:pt x="1365" y="683"/>
                    <a:pt x="1360" y="683"/>
                  </a:cubicBezTo>
                  <a:cubicBezTo>
                    <a:pt x="1358" y="683"/>
                    <a:pt x="1358" y="683"/>
                    <a:pt x="1358" y="683"/>
                  </a:cubicBezTo>
                  <a:cubicBezTo>
                    <a:pt x="1357" y="683"/>
                    <a:pt x="1357" y="683"/>
                    <a:pt x="1357" y="683"/>
                  </a:cubicBezTo>
                  <a:cubicBezTo>
                    <a:pt x="1354" y="683"/>
                    <a:pt x="1354" y="683"/>
                    <a:pt x="1354" y="683"/>
                  </a:cubicBezTo>
                  <a:cubicBezTo>
                    <a:pt x="1349" y="683"/>
                    <a:pt x="1349" y="683"/>
                    <a:pt x="1349" y="683"/>
                  </a:cubicBezTo>
                  <a:cubicBezTo>
                    <a:pt x="1345" y="683"/>
                    <a:pt x="1341" y="682"/>
                    <a:pt x="1338" y="682"/>
                  </a:cubicBezTo>
                  <a:cubicBezTo>
                    <a:pt x="1330" y="681"/>
                    <a:pt x="1323" y="681"/>
                    <a:pt x="1316" y="680"/>
                  </a:cubicBezTo>
                  <a:cubicBezTo>
                    <a:pt x="1308" y="679"/>
                    <a:pt x="1300" y="679"/>
                    <a:pt x="1292" y="678"/>
                  </a:cubicBezTo>
                  <a:cubicBezTo>
                    <a:pt x="1291" y="678"/>
                    <a:pt x="1291" y="678"/>
                    <a:pt x="1291" y="678"/>
                  </a:cubicBezTo>
                  <a:cubicBezTo>
                    <a:pt x="1307" y="681"/>
                    <a:pt x="1295" y="679"/>
                    <a:pt x="1298" y="679"/>
                  </a:cubicBezTo>
                  <a:cubicBezTo>
                    <a:pt x="1296" y="679"/>
                    <a:pt x="1296" y="679"/>
                    <a:pt x="1296" y="679"/>
                  </a:cubicBezTo>
                  <a:cubicBezTo>
                    <a:pt x="1292" y="679"/>
                    <a:pt x="1292" y="679"/>
                    <a:pt x="1292" y="679"/>
                  </a:cubicBezTo>
                  <a:cubicBezTo>
                    <a:pt x="1285" y="680"/>
                    <a:pt x="1285" y="680"/>
                    <a:pt x="1285" y="680"/>
                  </a:cubicBezTo>
                  <a:cubicBezTo>
                    <a:pt x="1280" y="680"/>
                    <a:pt x="1275" y="680"/>
                    <a:pt x="1270" y="680"/>
                  </a:cubicBezTo>
                  <a:cubicBezTo>
                    <a:pt x="1265" y="680"/>
                    <a:pt x="1260" y="680"/>
                    <a:pt x="1255" y="680"/>
                  </a:cubicBezTo>
                  <a:cubicBezTo>
                    <a:pt x="1250" y="681"/>
                    <a:pt x="1245" y="681"/>
                    <a:pt x="1240" y="681"/>
                  </a:cubicBezTo>
                  <a:cubicBezTo>
                    <a:pt x="1235" y="682"/>
                    <a:pt x="1230" y="682"/>
                    <a:pt x="1225" y="682"/>
                  </a:cubicBezTo>
                  <a:cubicBezTo>
                    <a:pt x="1185" y="686"/>
                    <a:pt x="1147" y="693"/>
                    <a:pt x="1109" y="703"/>
                  </a:cubicBezTo>
                  <a:cubicBezTo>
                    <a:pt x="1071" y="713"/>
                    <a:pt x="1034" y="728"/>
                    <a:pt x="999" y="744"/>
                  </a:cubicBezTo>
                  <a:cubicBezTo>
                    <a:pt x="963" y="761"/>
                    <a:pt x="929" y="781"/>
                    <a:pt x="897" y="804"/>
                  </a:cubicBezTo>
                  <a:cubicBezTo>
                    <a:pt x="833" y="850"/>
                    <a:pt x="777" y="907"/>
                    <a:pt x="733" y="971"/>
                  </a:cubicBezTo>
                  <a:cubicBezTo>
                    <a:pt x="711" y="1004"/>
                    <a:pt x="692" y="1038"/>
                    <a:pt x="675" y="1075"/>
                  </a:cubicBezTo>
                  <a:cubicBezTo>
                    <a:pt x="672" y="1083"/>
                    <a:pt x="668" y="1090"/>
                    <a:pt x="665" y="1098"/>
                  </a:cubicBezTo>
                  <a:cubicBezTo>
                    <a:pt x="662" y="1103"/>
                    <a:pt x="662" y="1103"/>
                    <a:pt x="662" y="1103"/>
                  </a:cubicBezTo>
                  <a:cubicBezTo>
                    <a:pt x="661" y="1106"/>
                    <a:pt x="661" y="1106"/>
                    <a:pt x="661" y="1106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8"/>
                    <a:pt x="660" y="1108"/>
                    <a:pt x="660" y="1108"/>
                  </a:cubicBezTo>
                  <a:cubicBezTo>
                    <a:pt x="658" y="1116"/>
                    <a:pt x="655" y="1123"/>
                    <a:pt x="653" y="1131"/>
                  </a:cubicBezTo>
                  <a:cubicBezTo>
                    <a:pt x="650" y="1142"/>
                    <a:pt x="650" y="1142"/>
                    <a:pt x="650" y="1142"/>
                  </a:cubicBezTo>
                  <a:cubicBezTo>
                    <a:pt x="648" y="1148"/>
                    <a:pt x="648" y="1148"/>
                    <a:pt x="648" y="1148"/>
                  </a:cubicBezTo>
                  <a:cubicBezTo>
                    <a:pt x="647" y="1151"/>
                    <a:pt x="647" y="1151"/>
                    <a:pt x="647" y="1151"/>
                  </a:cubicBezTo>
                  <a:cubicBezTo>
                    <a:pt x="648" y="1147"/>
                    <a:pt x="646" y="1160"/>
                    <a:pt x="648" y="1144"/>
                  </a:cubicBezTo>
                  <a:cubicBezTo>
                    <a:pt x="648" y="1145"/>
                    <a:pt x="648" y="1145"/>
                    <a:pt x="648" y="1145"/>
                  </a:cubicBezTo>
                  <a:cubicBezTo>
                    <a:pt x="647" y="1150"/>
                    <a:pt x="645" y="1154"/>
                    <a:pt x="644" y="1159"/>
                  </a:cubicBezTo>
                  <a:cubicBezTo>
                    <a:pt x="642" y="1164"/>
                    <a:pt x="641" y="1169"/>
                    <a:pt x="640" y="1174"/>
                  </a:cubicBezTo>
                  <a:cubicBezTo>
                    <a:pt x="638" y="1179"/>
                    <a:pt x="637" y="1184"/>
                    <a:pt x="636" y="1188"/>
                  </a:cubicBezTo>
                  <a:cubicBezTo>
                    <a:pt x="616" y="1266"/>
                    <a:pt x="609" y="1347"/>
                    <a:pt x="615" y="1428"/>
                  </a:cubicBezTo>
                  <a:cubicBezTo>
                    <a:pt x="621" y="1508"/>
                    <a:pt x="641" y="1588"/>
                    <a:pt x="670" y="1661"/>
                  </a:cubicBezTo>
                  <a:cubicBezTo>
                    <a:pt x="700" y="1734"/>
                    <a:pt x="739" y="1802"/>
                    <a:pt x="782" y="1859"/>
                  </a:cubicBezTo>
                  <a:cubicBezTo>
                    <a:pt x="824" y="1916"/>
                    <a:pt x="870" y="1964"/>
                    <a:pt x="912" y="2002"/>
                  </a:cubicBezTo>
                  <a:cubicBezTo>
                    <a:pt x="923" y="2011"/>
                    <a:pt x="933" y="2020"/>
                    <a:pt x="943" y="2028"/>
                  </a:cubicBezTo>
                  <a:cubicBezTo>
                    <a:pt x="953" y="2037"/>
                    <a:pt x="962" y="2044"/>
                    <a:pt x="971" y="2051"/>
                  </a:cubicBezTo>
                  <a:cubicBezTo>
                    <a:pt x="976" y="2055"/>
                    <a:pt x="980" y="2059"/>
                    <a:pt x="984" y="2062"/>
                  </a:cubicBezTo>
                  <a:cubicBezTo>
                    <a:pt x="989" y="2065"/>
                    <a:pt x="993" y="2068"/>
                    <a:pt x="996" y="2071"/>
                  </a:cubicBezTo>
                  <a:cubicBezTo>
                    <a:pt x="1004" y="2077"/>
                    <a:pt x="1012" y="2082"/>
                    <a:pt x="1018" y="2087"/>
                  </a:cubicBezTo>
                  <a:cubicBezTo>
                    <a:pt x="1032" y="2096"/>
                    <a:pt x="1043" y="2104"/>
                    <a:pt x="1050" y="2109"/>
                  </a:cubicBezTo>
                  <a:cubicBezTo>
                    <a:pt x="1053" y="2111"/>
                    <a:pt x="1056" y="2113"/>
                    <a:pt x="1058" y="2114"/>
                  </a:cubicBezTo>
                  <a:cubicBezTo>
                    <a:pt x="1060" y="2116"/>
                    <a:pt x="1060" y="2116"/>
                    <a:pt x="1060" y="2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598468" y="1499105"/>
              <a:ext cx="661012" cy="6610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sz="3000" b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Results</a:t>
            </a:r>
            <a:endParaRPr sz="3000"/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6786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25" y="845025"/>
            <a:ext cx="3940449" cy="400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5505275" y="986475"/>
            <a:ext cx="2738400" cy="166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4A86E8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 Tree Regressor</a:t>
            </a:r>
            <a:endParaRPr sz="1600" b="1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R2 = 0.5843230640079228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MSE = 13733222233.081808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RMSE = 117188.83152025114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MAE = 79351.61472536034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sz="3000" b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Results</a:t>
            </a:r>
            <a:endParaRPr sz="3000"/>
          </a:p>
        </p:txBody>
      </p:sp>
      <p:sp>
        <p:nvSpPr>
          <p:cNvPr id="256" name="Google Shape;256;p32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6786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50" y="891774"/>
            <a:ext cx="6010667" cy="37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7086350" y="1140925"/>
            <a:ext cx="1870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25 Actual home prices and Predicted values</a:t>
            </a:r>
            <a:endParaRPr sz="15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898626" y="205975"/>
            <a:ext cx="7275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b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6786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898625" y="837000"/>
            <a:ext cx="7788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Three different models where run for the Austin Housing sale price prediction</a:t>
            </a:r>
            <a:endParaRPr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First model run idled only a 36% accuracy (Multivariable Linear Regression)</a:t>
            </a:r>
            <a:endParaRPr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model achieved 58% accuracy (Decision Tree)</a:t>
            </a:r>
            <a:endParaRPr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expectation was between 60% and 80%</a:t>
            </a:r>
            <a:endParaRPr sz="11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150" y="2376300"/>
            <a:ext cx="5109701" cy="2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Austin Housing Market - Post Mortem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933275" y="905200"/>
            <a:ext cx="72837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Modeling - Ensemble</a:t>
            </a:r>
            <a:endParaRPr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Splitting the data into more categories</a:t>
            </a:r>
            <a:endParaRPr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locations due to bids</a:t>
            </a:r>
            <a:endParaRPr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Features in that home that are not in our data - Appraisals could be outdated</a:t>
            </a:r>
            <a:endParaRPr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6786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901873" y="3111810"/>
            <a:ext cx="3054516" cy="147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</a:t>
            </a:r>
            <a:endParaRPr sz="110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YOU.</a:t>
            </a:r>
            <a:endParaRPr sz="1100"/>
          </a:p>
        </p:txBody>
      </p:sp>
      <p:grpSp>
        <p:nvGrpSpPr>
          <p:cNvPr id="282" name="Google Shape;282;p35"/>
          <p:cNvGrpSpPr/>
          <p:nvPr/>
        </p:nvGrpSpPr>
        <p:grpSpPr>
          <a:xfrm>
            <a:off x="901874" y="2008626"/>
            <a:ext cx="868122" cy="853600"/>
            <a:chOff x="6078537" y="908720"/>
            <a:chExt cx="1272355" cy="1251397"/>
          </a:xfrm>
        </p:grpSpPr>
        <p:sp>
          <p:nvSpPr>
            <p:cNvPr id="283" name="Google Shape;283;p35"/>
            <p:cNvSpPr/>
            <p:nvPr/>
          </p:nvSpPr>
          <p:spPr>
            <a:xfrm>
              <a:off x="6078537" y="908720"/>
              <a:ext cx="1272355" cy="1231106"/>
            </a:xfrm>
            <a:custGeom>
              <a:avLst/>
              <a:gdLst/>
              <a:ahLst/>
              <a:cxnLst/>
              <a:rect l="l" t="t" r="r" b="b"/>
              <a:pathLst>
                <a:path w="2202" h="2137" extrusionOk="0">
                  <a:moveTo>
                    <a:pt x="1060" y="2116"/>
                  </a:moveTo>
                  <a:cubicBezTo>
                    <a:pt x="1060" y="2116"/>
                    <a:pt x="1043" y="2121"/>
                    <a:pt x="1010" y="2128"/>
                  </a:cubicBezTo>
                  <a:cubicBezTo>
                    <a:pt x="1002" y="2129"/>
                    <a:pt x="992" y="2131"/>
                    <a:pt x="982" y="2132"/>
                  </a:cubicBezTo>
                  <a:cubicBezTo>
                    <a:pt x="971" y="2133"/>
                    <a:pt x="959" y="2135"/>
                    <a:pt x="947" y="2135"/>
                  </a:cubicBezTo>
                  <a:cubicBezTo>
                    <a:pt x="935" y="2136"/>
                    <a:pt x="921" y="2137"/>
                    <a:pt x="907" y="2137"/>
                  </a:cubicBezTo>
                  <a:cubicBezTo>
                    <a:pt x="892" y="2137"/>
                    <a:pt x="877" y="2137"/>
                    <a:pt x="861" y="2137"/>
                  </a:cubicBezTo>
                  <a:cubicBezTo>
                    <a:pt x="795" y="2134"/>
                    <a:pt x="715" y="2120"/>
                    <a:pt x="625" y="2087"/>
                  </a:cubicBezTo>
                  <a:cubicBezTo>
                    <a:pt x="536" y="2055"/>
                    <a:pt x="438" y="2000"/>
                    <a:pt x="344" y="1920"/>
                  </a:cubicBezTo>
                  <a:cubicBezTo>
                    <a:pt x="298" y="1879"/>
                    <a:pt x="253" y="1831"/>
                    <a:pt x="212" y="1777"/>
                  </a:cubicBezTo>
                  <a:cubicBezTo>
                    <a:pt x="170" y="1723"/>
                    <a:pt x="133" y="1662"/>
                    <a:pt x="101" y="1595"/>
                  </a:cubicBezTo>
                  <a:cubicBezTo>
                    <a:pt x="69" y="1528"/>
                    <a:pt x="43" y="1455"/>
                    <a:pt x="26" y="1377"/>
                  </a:cubicBezTo>
                  <a:cubicBezTo>
                    <a:pt x="9" y="1299"/>
                    <a:pt x="0" y="1217"/>
                    <a:pt x="0" y="1134"/>
                  </a:cubicBezTo>
                  <a:cubicBezTo>
                    <a:pt x="0" y="1123"/>
                    <a:pt x="0" y="1113"/>
                    <a:pt x="0" y="1102"/>
                  </a:cubicBezTo>
                  <a:cubicBezTo>
                    <a:pt x="1" y="1092"/>
                    <a:pt x="2" y="1081"/>
                    <a:pt x="2" y="1071"/>
                  </a:cubicBezTo>
                  <a:cubicBezTo>
                    <a:pt x="3" y="1060"/>
                    <a:pt x="4" y="1050"/>
                    <a:pt x="4" y="1039"/>
                  </a:cubicBezTo>
                  <a:cubicBezTo>
                    <a:pt x="5" y="1037"/>
                    <a:pt x="5" y="1037"/>
                    <a:pt x="5" y="1037"/>
                  </a:cubicBezTo>
                  <a:cubicBezTo>
                    <a:pt x="7" y="1020"/>
                    <a:pt x="5" y="1032"/>
                    <a:pt x="6" y="1027"/>
                  </a:cubicBezTo>
                  <a:cubicBezTo>
                    <a:pt x="6" y="1025"/>
                    <a:pt x="6" y="1025"/>
                    <a:pt x="6" y="1025"/>
                  </a:cubicBezTo>
                  <a:cubicBezTo>
                    <a:pt x="7" y="1019"/>
                    <a:pt x="7" y="1019"/>
                    <a:pt x="7" y="1019"/>
                  </a:cubicBezTo>
                  <a:cubicBezTo>
                    <a:pt x="8" y="1007"/>
                    <a:pt x="8" y="1007"/>
                    <a:pt x="8" y="1007"/>
                  </a:cubicBezTo>
                  <a:cubicBezTo>
                    <a:pt x="9" y="999"/>
                    <a:pt x="10" y="991"/>
                    <a:pt x="10" y="983"/>
                  </a:cubicBezTo>
                  <a:cubicBezTo>
                    <a:pt x="13" y="966"/>
                    <a:pt x="13" y="966"/>
                    <a:pt x="13" y="966"/>
                  </a:cubicBezTo>
                  <a:cubicBezTo>
                    <a:pt x="17" y="948"/>
                    <a:pt x="17" y="948"/>
                    <a:pt x="17" y="948"/>
                  </a:cubicBezTo>
                  <a:cubicBezTo>
                    <a:pt x="20" y="930"/>
                    <a:pt x="20" y="930"/>
                    <a:pt x="20" y="930"/>
                  </a:cubicBezTo>
                  <a:cubicBezTo>
                    <a:pt x="22" y="920"/>
                    <a:pt x="22" y="920"/>
                    <a:pt x="22" y="920"/>
                  </a:cubicBezTo>
                  <a:cubicBezTo>
                    <a:pt x="23" y="916"/>
                    <a:pt x="23" y="916"/>
                    <a:pt x="23" y="916"/>
                  </a:cubicBezTo>
                  <a:cubicBezTo>
                    <a:pt x="23" y="914"/>
                    <a:pt x="23" y="913"/>
                    <a:pt x="23" y="912"/>
                  </a:cubicBezTo>
                  <a:cubicBezTo>
                    <a:pt x="26" y="901"/>
                    <a:pt x="28" y="890"/>
                    <a:pt x="31" y="880"/>
                  </a:cubicBezTo>
                  <a:cubicBezTo>
                    <a:pt x="51" y="795"/>
                    <a:pt x="82" y="710"/>
                    <a:pt x="123" y="630"/>
                  </a:cubicBezTo>
                  <a:cubicBezTo>
                    <a:pt x="205" y="469"/>
                    <a:pt x="329" y="326"/>
                    <a:pt x="478" y="218"/>
                  </a:cubicBezTo>
                  <a:cubicBezTo>
                    <a:pt x="553" y="165"/>
                    <a:pt x="634" y="120"/>
                    <a:pt x="719" y="86"/>
                  </a:cubicBezTo>
                  <a:cubicBezTo>
                    <a:pt x="804" y="52"/>
                    <a:pt x="893" y="27"/>
                    <a:pt x="982" y="15"/>
                  </a:cubicBezTo>
                  <a:cubicBezTo>
                    <a:pt x="1072" y="2"/>
                    <a:pt x="1162" y="0"/>
                    <a:pt x="1249" y="8"/>
                  </a:cubicBezTo>
                  <a:cubicBezTo>
                    <a:pt x="1259" y="9"/>
                    <a:pt x="1270" y="10"/>
                    <a:pt x="1281" y="11"/>
                  </a:cubicBezTo>
                  <a:cubicBezTo>
                    <a:pt x="1292" y="13"/>
                    <a:pt x="1303" y="14"/>
                    <a:pt x="1313" y="16"/>
                  </a:cubicBezTo>
                  <a:cubicBezTo>
                    <a:pt x="1324" y="17"/>
                    <a:pt x="1335" y="19"/>
                    <a:pt x="1345" y="21"/>
                  </a:cubicBezTo>
                  <a:cubicBezTo>
                    <a:pt x="1356" y="23"/>
                    <a:pt x="1366" y="25"/>
                    <a:pt x="1377" y="27"/>
                  </a:cubicBezTo>
                  <a:cubicBezTo>
                    <a:pt x="1392" y="31"/>
                    <a:pt x="1392" y="31"/>
                    <a:pt x="1392" y="31"/>
                  </a:cubicBezTo>
                  <a:cubicBezTo>
                    <a:pt x="1400" y="32"/>
                    <a:pt x="1400" y="32"/>
                    <a:pt x="1400" y="32"/>
                  </a:cubicBezTo>
                  <a:cubicBezTo>
                    <a:pt x="1404" y="33"/>
                    <a:pt x="1404" y="33"/>
                    <a:pt x="1404" y="33"/>
                  </a:cubicBezTo>
                  <a:cubicBezTo>
                    <a:pt x="1408" y="34"/>
                    <a:pt x="1397" y="32"/>
                    <a:pt x="1414" y="35"/>
                  </a:cubicBezTo>
                  <a:cubicBezTo>
                    <a:pt x="1416" y="36"/>
                    <a:pt x="1416" y="36"/>
                    <a:pt x="1416" y="36"/>
                  </a:cubicBezTo>
                  <a:cubicBezTo>
                    <a:pt x="1423" y="38"/>
                    <a:pt x="1431" y="40"/>
                    <a:pt x="1438" y="42"/>
                  </a:cubicBezTo>
                  <a:cubicBezTo>
                    <a:pt x="1446" y="45"/>
                    <a:pt x="1454" y="47"/>
                    <a:pt x="1462" y="49"/>
                  </a:cubicBezTo>
                  <a:cubicBezTo>
                    <a:pt x="1473" y="53"/>
                    <a:pt x="1484" y="56"/>
                    <a:pt x="1496" y="60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21" y="68"/>
                    <a:pt x="1521" y="68"/>
                    <a:pt x="1521" y="68"/>
                  </a:cubicBezTo>
                  <a:cubicBezTo>
                    <a:pt x="1525" y="69"/>
                    <a:pt x="1525" y="69"/>
                    <a:pt x="1525" y="69"/>
                  </a:cubicBezTo>
                  <a:cubicBezTo>
                    <a:pt x="1529" y="71"/>
                    <a:pt x="1529" y="71"/>
                    <a:pt x="1529" y="71"/>
                  </a:cubicBezTo>
                  <a:cubicBezTo>
                    <a:pt x="1538" y="75"/>
                    <a:pt x="1548" y="78"/>
                    <a:pt x="1558" y="82"/>
                  </a:cubicBezTo>
                  <a:cubicBezTo>
                    <a:pt x="1567" y="86"/>
                    <a:pt x="1577" y="90"/>
                    <a:pt x="1586" y="94"/>
                  </a:cubicBezTo>
                  <a:cubicBezTo>
                    <a:pt x="1596" y="98"/>
                    <a:pt x="1605" y="102"/>
                    <a:pt x="1615" y="107"/>
                  </a:cubicBezTo>
                  <a:cubicBezTo>
                    <a:pt x="1624" y="111"/>
                    <a:pt x="1633" y="115"/>
                    <a:pt x="1642" y="120"/>
                  </a:cubicBezTo>
                  <a:cubicBezTo>
                    <a:pt x="1651" y="124"/>
                    <a:pt x="1660" y="129"/>
                    <a:pt x="1669" y="134"/>
                  </a:cubicBezTo>
                  <a:cubicBezTo>
                    <a:pt x="1682" y="141"/>
                    <a:pt x="1682" y="141"/>
                    <a:pt x="1682" y="141"/>
                  </a:cubicBezTo>
                  <a:cubicBezTo>
                    <a:pt x="1687" y="143"/>
                    <a:pt x="1691" y="146"/>
                    <a:pt x="1696" y="148"/>
                  </a:cubicBezTo>
                  <a:cubicBezTo>
                    <a:pt x="1704" y="154"/>
                    <a:pt x="1713" y="159"/>
                    <a:pt x="1721" y="164"/>
                  </a:cubicBezTo>
                  <a:cubicBezTo>
                    <a:pt x="1789" y="205"/>
                    <a:pt x="1850" y="253"/>
                    <a:pt x="1904" y="305"/>
                  </a:cubicBezTo>
                  <a:cubicBezTo>
                    <a:pt x="1957" y="357"/>
                    <a:pt x="2002" y="412"/>
                    <a:pt x="2040" y="469"/>
                  </a:cubicBezTo>
                  <a:cubicBezTo>
                    <a:pt x="2078" y="526"/>
                    <a:pt x="2109" y="584"/>
                    <a:pt x="2132" y="641"/>
                  </a:cubicBezTo>
                  <a:cubicBezTo>
                    <a:pt x="2179" y="755"/>
                    <a:pt x="2198" y="865"/>
                    <a:pt x="2200" y="961"/>
                  </a:cubicBezTo>
                  <a:cubicBezTo>
                    <a:pt x="2202" y="1057"/>
                    <a:pt x="2189" y="1137"/>
                    <a:pt x="2171" y="1200"/>
                  </a:cubicBezTo>
                  <a:cubicBezTo>
                    <a:pt x="2152" y="1263"/>
                    <a:pt x="2130" y="1308"/>
                    <a:pt x="2114" y="1338"/>
                  </a:cubicBezTo>
                  <a:cubicBezTo>
                    <a:pt x="2105" y="1353"/>
                    <a:pt x="2098" y="1364"/>
                    <a:pt x="2094" y="1371"/>
                  </a:cubicBezTo>
                  <a:cubicBezTo>
                    <a:pt x="2091" y="1375"/>
                    <a:pt x="2089" y="1378"/>
                    <a:pt x="2088" y="1380"/>
                  </a:cubicBezTo>
                  <a:cubicBezTo>
                    <a:pt x="2087" y="1382"/>
                    <a:pt x="2086" y="1382"/>
                    <a:pt x="2086" y="1382"/>
                  </a:cubicBezTo>
                  <a:cubicBezTo>
                    <a:pt x="2086" y="1382"/>
                    <a:pt x="2086" y="1381"/>
                    <a:pt x="2085" y="1379"/>
                  </a:cubicBezTo>
                  <a:cubicBezTo>
                    <a:pt x="2085" y="1377"/>
                    <a:pt x="2084" y="1374"/>
                    <a:pt x="2083" y="1370"/>
                  </a:cubicBezTo>
                  <a:cubicBezTo>
                    <a:pt x="2080" y="1361"/>
                    <a:pt x="2077" y="1349"/>
                    <a:pt x="2072" y="1333"/>
                  </a:cubicBezTo>
                  <a:cubicBezTo>
                    <a:pt x="2062" y="1302"/>
                    <a:pt x="2048" y="1257"/>
                    <a:pt x="2025" y="1205"/>
                  </a:cubicBezTo>
                  <a:cubicBezTo>
                    <a:pt x="2003" y="1153"/>
                    <a:pt x="1972" y="1094"/>
                    <a:pt x="1932" y="1035"/>
                  </a:cubicBezTo>
                  <a:cubicBezTo>
                    <a:pt x="1892" y="977"/>
                    <a:pt x="1841" y="918"/>
                    <a:pt x="1781" y="867"/>
                  </a:cubicBezTo>
                  <a:cubicBezTo>
                    <a:pt x="1721" y="816"/>
                    <a:pt x="1652" y="771"/>
                    <a:pt x="1578" y="739"/>
                  </a:cubicBezTo>
                  <a:cubicBezTo>
                    <a:pt x="1541" y="723"/>
                    <a:pt x="1503" y="711"/>
                    <a:pt x="1464" y="701"/>
                  </a:cubicBezTo>
                  <a:cubicBezTo>
                    <a:pt x="1459" y="700"/>
                    <a:pt x="1454" y="698"/>
                    <a:pt x="1449" y="697"/>
                  </a:cubicBezTo>
                  <a:cubicBezTo>
                    <a:pt x="1447" y="697"/>
                    <a:pt x="1444" y="696"/>
                    <a:pt x="1442" y="696"/>
                  </a:cubicBezTo>
                  <a:cubicBezTo>
                    <a:pt x="1434" y="694"/>
                    <a:pt x="1434" y="694"/>
                    <a:pt x="1434" y="694"/>
                  </a:cubicBezTo>
                  <a:cubicBezTo>
                    <a:pt x="1430" y="693"/>
                    <a:pt x="1425" y="692"/>
                    <a:pt x="1420" y="691"/>
                  </a:cubicBezTo>
                  <a:cubicBezTo>
                    <a:pt x="1415" y="690"/>
                    <a:pt x="1410" y="690"/>
                    <a:pt x="1405" y="689"/>
                  </a:cubicBezTo>
                  <a:cubicBezTo>
                    <a:pt x="1400" y="688"/>
                    <a:pt x="1395" y="687"/>
                    <a:pt x="1390" y="686"/>
                  </a:cubicBezTo>
                  <a:cubicBezTo>
                    <a:pt x="1385" y="686"/>
                    <a:pt x="1380" y="685"/>
                    <a:pt x="1375" y="685"/>
                  </a:cubicBezTo>
                  <a:cubicBezTo>
                    <a:pt x="1370" y="684"/>
                    <a:pt x="1365" y="683"/>
                    <a:pt x="1360" y="683"/>
                  </a:cubicBezTo>
                  <a:cubicBezTo>
                    <a:pt x="1358" y="683"/>
                    <a:pt x="1358" y="683"/>
                    <a:pt x="1358" y="683"/>
                  </a:cubicBezTo>
                  <a:cubicBezTo>
                    <a:pt x="1357" y="683"/>
                    <a:pt x="1357" y="683"/>
                    <a:pt x="1357" y="683"/>
                  </a:cubicBezTo>
                  <a:cubicBezTo>
                    <a:pt x="1354" y="683"/>
                    <a:pt x="1354" y="683"/>
                    <a:pt x="1354" y="683"/>
                  </a:cubicBezTo>
                  <a:cubicBezTo>
                    <a:pt x="1349" y="683"/>
                    <a:pt x="1349" y="683"/>
                    <a:pt x="1349" y="683"/>
                  </a:cubicBezTo>
                  <a:cubicBezTo>
                    <a:pt x="1345" y="683"/>
                    <a:pt x="1341" y="682"/>
                    <a:pt x="1338" y="682"/>
                  </a:cubicBezTo>
                  <a:cubicBezTo>
                    <a:pt x="1330" y="681"/>
                    <a:pt x="1323" y="681"/>
                    <a:pt x="1316" y="680"/>
                  </a:cubicBezTo>
                  <a:cubicBezTo>
                    <a:pt x="1308" y="679"/>
                    <a:pt x="1300" y="679"/>
                    <a:pt x="1292" y="678"/>
                  </a:cubicBezTo>
                  <a:cubicBezTo>
                    <a:pt x="1291" y="678"/>
                    <a:pt x="1291" y="678"/>
                    <a:pt x="1291" y="678"/>
                  </a:cubicBezTo>
                  <a:cubicBezTo>
                    <a:pt x="1307" y="681"/>
                    <a:pt x="1295" y="679"/>
                    <a:pt x="1298" y="679"/>
                  </a:cubicBezTo>
                  <a:cubicBezTo>
                    <a:pt x="1296" y="679"/>
                    <a:pt x="1296" y="679"/>
                    <a:pt x="1296" y="679"/>
                  </a:cubicBezTo>
                  <a:cubicBezTo>
                    <a:pt x="1292" y="679"/>
                    <a:pt x="1292" y="679"/>
                    <a:pt x="1292" y="679"/>
                  </a:cubicBezTo>
                  <a:cubicBezTo>
                    <a:pt x="1285" y="680"/>
                    <a:pt x="1285" y="680"/>
                    <a:pt x="1285" y="680"/>
                  </a:cubicBezTo>
                  <a:cubicBezTo>
                    <a:pt x="1280" y="680"/>
                    <a:pt x="1275" y="680"/>
                    <a:pt x="1270" y="680"/>
                  </a:cubicBezTo>
                  <a:cubicBezTo>
                    <a:pt x="1265" y="680"/>
                    <a:pt x="1260" y="680"/>
                    <a:pt x="1255" y="680"/>
                  </a:cubicBezTo>
                  <a:cubicBezTo>
                    <a:pt x="1250" y="681"/>
                    <a:pt x="1245" y="681"/>
                    <a:pt x="1240" y="681"/>
                  </a:cubicBezTo>
                  <a:cubicBezTo>
                    <a:pt x="1235" y="682"/>
                    <a:pt x="1230" y="682"/>
                    <a:pt x="1225" y="682"/>
                  </a:cubicBezTo>
                  <a:cubicBezTo>
                    <a:pt x="1185" y="686"/>
                    <a:pt x="1147" y="693"/>
                    <a:pt x="1109" y="703"/>
                  </a:cubicBezTo>
                  <a:cubicBezTo>
                    <a:pt x="1071" y="713"/>
                    <a:pt x="1034" y="728"/>
                    <a:pt x="999" y="744"/>
                  </a:cubicBezTo>
                  <a:cubicBezTo>
                    <a:pt x="963" y="761"/>
                    <a:pt x="929" y="781"/>
                    <a:pt x="897" y="804"/>
                  </a:cubicBezTo>
                  <a:cubicBezTo>
                    <a:pt x="833" y="850"/>
                    <a:pt x="777" y="907"/>
                    <a:pt x="733" y="971"/>
                  </a:cubicBezTo>
                  <a:cubicBezTo>
                    <a:pt x="711" y="1004"/>
                    <a:pt x="692" y="1038"/>
                    <a:pt x="675" y="1075"/>
                  </a:cubicBezTo>
                  <a:cubicBezTo>
                    <a:pt x="672" y="1083"/>
                    <a:pt x="668" y="1090"/>
                    <a:pt x="665" y="1098"/>
                  </a:cubicBezTo>
                  <a:cubicBezTo>
                    <a:pt x="662" y="1103"/>
                    <a:pt x="662" y="1103"/>
                    <a:pt x="662" y="1103"/>
                  </a:cubicBezTo>
                  <a:cubicBezTo>
                    <a:pt x="661" y="1106"/>
                    <a:pt x="661" y="1106"/>
                    <a:pt x="661" y="1106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7"/>
                    <a:pt x="660" y="1107"/>
                    <a:pt x="660" y="1107"/>
                  </a:cubicBezTo>
                  <a:cubicBezTo>
                    <a:pt x="660" y="1108"/>
                    <a:pt x="660" y="1108"/>
                    <a:pt x="660" y="1108"/>
                  </a:cubicBezTo>
                  <a:cubicBezTo>
                    <a:pt x="658" y="1116"/>
                    <a:pt x="655" y="1123"/>
                    <a:pt x="653" y="1131"/>
                  </a:cubicBezTo>
                  <a:cubicBezTo>
                    <a:pt x="650" y="1142"/>
                    <a:pt x="650" y="1142"/>
                    <a:pt x="650" y="1142"/>
                  </a:cubicBezTo>
                  <a:cubicBezTo>
                    <a:pt x="648" y="1148"/>
                    <a:pt x="648" y="1148"/>
                    <a:pt x="648" y="1148"/>
                  </a:cubicBezTo>
                  <a:cubicBezTo>
                    <a:pt x="647" y="1151"/>
                    <a:pt x="647" y="1151"/>
                    <a:pt x="647" y="1151"/>
                  </a:cubicBezTo>
                  <a:cubicBezTo>
                    <a:pt x="648" y="1147"/>
                    <a:pt x="646" y="1160"/>
                    <a:pt x="648" y="1144"/>
                  </a:cubicBezTo>
                  <a:cubicBezTo>
                    <a:pt x="648" y="1145"/>
                    <a:pt x="648" y="1145"/>
                    <a:pt x="648" y="1145"/>
                  </a:cubicBezTo>
                  <a:cubicBezTo>
                    <a:pt x="647" y="1150"/>
                    <a:pt x="645" y="1154"/>
                    <a:pt x="644" y="1159"/>
                  </a:cubicBezTo>
                  <a:cubicBezTo>
                    <a:pt x="642" y="1164"/>
                    <a:pt x="641" y="1169"/>
                    <a:pt x="640" y="1174"/>
                  </a:cubicBezTo>
                  <a:cubicBezTo>
                    <a:pt x="638" y="1179"/>
                    <a:pt x="637" y="1184"/>
                    <a:pt x="636" y="1188"/>
                  </a:cubicBezTo>
                  <a:cubicBezTo>
                    <a:pt x="616" y="1266"/>
                    <a:pt x="609" y="1347"/>
                    <a:pt x="615" y="1428"/>
                  </a:cubicBezTo>
                  <a:cubicBezTo>
                    <a:pt x="621" y="1508"/>
                    <a:pt x="641" y="1588"/>
                    <a:pt x="670" y="1661"/>
                  </a:cubicBezTo>
                  <a:cubicBezTo>
                    <a:pt x="700" y="1734"/>
                    <a:pt x="739" y="1802"/>
                    <a:pt x="782" y="1859"/>
                  </a:cubicBezTo>
                  <a:cubicBezTo>
                    <a:pt x="824" y="1916"/>
                    <a:pt x="870" y="1964"/>
                    <a:pt x="912" y="2002"/>
                  </a:cubicBezTo>
                  <a:cubicBezTo>
                    <a:pt x="923" y="2011"/>
                    <a:pt x="933" y="2020"/>
                    <a:pt x="943" y="2028"/>
                  </a:cubicBezTo>
                  <a:cubicBezTo>
                    <a:pt x="953" y="2037"/>
                    <a:pt x="962" y="2044"/>
                    <a:pt x="971" y="2051"/>
                  </a:cubicBezTo>
                  <a:cubicBezTo>
                    <a:pt x="976" y="2055"/>
                    <a:pt x="980" y="2059"/>
                    <a:pt x="984" y="2062"/>
                  </a:cubicBezTo>
                  <a:cubicBezTo>
                    <a:pt x="989" y="2065"/>
                    <a:pt x="993" y="2068"/>
                    <a:pt x="996" y="2071"/>
                  </a:cubicBezTo>
                  <a:cubicBezTo>
                    <a:pt x="1004" y="2077"/>
                    <a:pt x="1012" y="2082"/>
                    <a:pt x="1018" y="2087"/>
                  </a:cubicBezTo>
                  <a:cubicBezTo>
                    <a:pt x="1032" y="2096"/>
                    <a:pt x="1043" y="2104"/>
                    <a:pt x="1050" y="2109"/>
                  </a:cubicBezTo>
                  <a:cubicBezTo>
                    <a:pt x="1053" y="2111"/>
                    <a:pt x="1056" y="2113"/>
                    <a:pt x="1058" y="2114"/>
                  </a:cubicBezTo>
                  <a:cubicBezTo>
                    <a:pt x="1060" y="2116"/>
                    <a:pt x="1060" y="2116"/>
                    <a:pt x="1060" y="2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98468" y="1499105"/>
              <a:ext cx="661012" cy="6610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b="0">
                <a:solidFill>
                  <a:schemeClr val="accent1"/>
                </a:solidFill>
              </a:rPr>
              <a:t>Reference</a:t>
            </a:r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6786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957875" y="884500"/>
            <a:ext cx="76698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Char char="●"/>
            </a:pPr>
            <a:r>
              <a:rPr lang="en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Austin, TX House Listings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(2021, April 12). Kaggle. </a:t>
            </a:r>
            <a:r>
              <a:rPr lang="en" u="sng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https://www.kaggle.com/ericpierce/austinhousingprices?search=home+prices+&amp;fileType=csv</a:t>
            </a:r>
            <a:endParaRPr u="sng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Char char="●"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Gates, B (2021, April 15). </a:t>
            </a:r>
            <a:r>
              <a:rPr lang="en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Austin’s median home price jumps nearly 29%, highest increase in nation.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kxan.com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https://www.kxan.com/news/local/austin/austins-median-home-prices-jump-nearly-29-highest-increase-in-nation/</a:t>
            </a:r>
            <a:endParaRPr i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Char char="●"/>
            </a:pPr>
            <a:r>
              <a:rPr lang="en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Startup Software Engineer Salary in Austin, Texas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From Salary.com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https://www.salary.com/research/salary/posting/startup-software-engineer-salary/austin-tx</a:t>
            </a:r>
            <a:endParaRPr i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Char char="●"/>
            </a:pPr>
            <a:r>
              <a:rPr lang="en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Austin, Texas Average Home Prices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From Realtor.com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https://www.realtor.com/realestateandhomes-search/Austin_TX/overview</a:t>
            </a:r>
            <a:endParaRPr sz="23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Char char="●"/>
            </a:pPr>
            <a:r>
              <a:rPr lang="en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Zillow, </a:t>
            </a:r>
            <a:r>
              <a:rPr lang="en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https://www.zillow.com/</a:t>
            </a:r>
            <a:r>
              <a:rPr lang="en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>
                <a:solidFill>
                  <a:schemeClr val="accent1"/>
                </a:solidFill>
              </a:rPr>
              <a:t>Austin Housing Market - Problem statement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898625" y="787875"/>
            <a:ext cx="7309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prep, building, and evaluation to predict home prices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Focusing on the family unit homes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attrocento Sans"/>
              <a:buChar char="●"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Newest Tech Hub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-9250" y="4497000"/>
            <a:ext cx="38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3000" b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906" y="2006075"/>
            <a:ext cx="5763995" cy="30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b="0">
                <a:solidFill>
                  <a:schemeClr val="accent1"/>
                </a:solidFill>
              </a:rPr>
              <a:t>EDA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88334" y="4568162"/>
            <a:ext cx="216080" cy="5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63" y="1272787"/>
            <a:ext cx="6104137" cy="37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898625" y="739375"/>
            <a:ext cx="351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Latest Price compared to Living Area</a:t>
            </a:r>
            <a:endParaRPr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b="0">
                <a:solidFill>
                  <a:schemeClr val="accent1"/>
                </a:solidFill>
              </a:rPr>
              <a:t>EDA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8334" y="4568162"/>
            <a:ext cx="2160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18" y="1196575"/>
            <a:ext cx="6273406" cy="38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898625" y="685025"/>
            <a:ext cx="405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Home sold by Build Year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b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Analysis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270100" cy="5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1257300" y="4019550"/>
            <a:ext cx="26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13" y="739375"/>
            <a:ext cx="6264774" cy="38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165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b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Analysis</a:t>
            </a: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678714" cy="5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25" y="798177"/>
            <a:ext cx="4381800" cy="3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5487325" y="1094650"/>
            <a:ext cx="3199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can see that the average living square feet in home is a little greater than 2,000 sq ft. This is how we came up with our threshold on 4,000 sq ft for houses suited for families. </a:t>
            </a:r>
            <a:endParaRPr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165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b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Correlation Matrix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678714" cy="5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025" y="739300"/>
            <a:ext cx="6359249" cy="397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sz="3000" b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Results</a:t>
            </a:r>
            <a:endParaRPr sz="3000"/>
          </a:p>
        </p:txBody>
      </p:sp>
      <p:sp>
        <p:nvSpPr>
          <p:cNvPr id="229" name="Google Shape;229;p29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6786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25" y="815575"/>
            <a:ext cx="3832881" cy="37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5110775" y="1094175"/>
            <a:ext cx="3308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Linear Regression</a:t>
            </a:r>
            <a:endParaRPr sz="1600" b="1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R2 = 0.5291293289053352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MSE = 13513251704.429247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RMSE = 116246.51265491471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MAE = 86173.34851286063</a:t>
            </a:r>
            <a:endParaRPr sz="16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898635" y="205979"/>
            <a:ext cx="7788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Quattrocento Sans"/>
              <a:buNone/>
            </a:pP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Austin Housing Market - </a:t>
            </a:r>
            <a:r>
              <a:rPr lang="en" sz="3000" b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Results</a:t>
            </a:r>
            <a:endParaRPr sz="3000"/>
          </a:p>
        </p:txBody>
      </p:sp>
      <p:sp>
        <p:nvSpPr>
          <p:cNvPr id="238" name="Google Shape;238;p30"/>
          <p:cNvSpPr txBox="1">
            <a:spLocks noGrp="1"/>
          </p:cNvSpPr>
          <p:nvPr>
            <p:ph type="sldNum" idx="12"/>
          </p:nvPr>
        </p:nvSpPr>
        <p:spPr>
          <a:xfrm>
            <a:off x="88334" y="4594613"/>
            <a:ext cx="6786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0" y="815575"/>
            <a:ext cx="4419000" cy="38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6112200" y="1125125"/>
            <a:ext cx="2349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OLS Regression</a:t>
            </a:r>
            <a:endParaRPr sz="1600" b="1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R2 = 0.513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Adj, R2 = 0.512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 - Statistic = 454.7</a:t>
            </a:r>
            <a:endParaRPr sz="16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186" y="110800"/>
            <a:ext cx="658714" cy="72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Lato</vt:lpstr>
      <vt:lpstr>Open Sans</vt:lpstr>
      <vt:lpstr>Quattrocento Sans</vt:lpstr>
      <vt:lpstr>Raleway</vt:lpstr>
      <vt:lpstr>Streamline</vt:lpstr>
      <vt:lpstr>Office Theme</vt:lpstr>
      <vt:lpstr>PowerPoint Presentation</vt:lpstr>
      <vt:lpstr>Austin Housing Market - Problem statement</vt:lpstr>
      <vt:lpstr>Austin Housing Market - EDA</vt:lpstr>
      <vt:lpstr>Austin Housing Market - EDA</vt:lpstr>
      <vt:lpstr>Austin Housing Market - Data Analysis</vt:lpstr>
      <vt:lpstr>Austin Housing Market - Data Analysis</vt:lpstr>
      <vt:lpstr>Austin Housing Market - Correlation Matrix</vt:lpstr>
      <vt:lpstr> Austin Housing Market - Results</vt:lpstr>
      <vt:lpstr> Austin Housing Market - Results</vt:lpstr>
      <vt:lpstr> Austin Housing Market - Results</vt:lpstr>
      <vt:lpstr> Austin Housing Market - Results</vt:lpstr>
      <vt:lpstr>Austin Housing Market - Summary</vt:lpstr>
      <vt:lpstr>Austin Housing Market - Post Mortem </vt:lpstr>
      <vt:lpstr>PowerPoint Presentation</vt:lpstr>
      <vt:lpstr>Austin Housing Market -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Tushar Muley</cp:lastModifiedBy>
  <cp:revision>2</cp:revision>
  <dcterms:modified xsi:type="dcterms:W3CDTF">2022-02-05T20:14:43Z</dcterms:modified>
</cp:coreProperties>
</file>