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AD383-AD0D-4243-ABC4-B2CA3E30C687}" type="datetimeFigureOut">
              <a:rPr lang="en-GB" smtClean="0"/>
              <a:pPr/>
              <a:t>26/02/2011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FA89-67D3-4509-BA3F-A6E5D56181B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Users\theburningmonk\AppData\Local\Microsoft\Windows\Temporary Internet Files\Content.IE5\OYCKKK43\MC90035142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518" y="359254"/>
            <a:ext cx="986857" cy="1047763"/>
          </a:xfrm>
          <a:prstGeom prst="rect">
            <a:avLst/>
          </a:prstGeom>
          <a:noFill/>
        </p:spPr>
      </p:pic>
      <p:pic>
        <p:nvPicPr>
          <p:cNvPr id="1030" name="Picture 6" descr="F:\Users\theburningmonk\AppData\Local\Microsoft\Windows\Temporary Internet Files\Content.IE5\OYCKKK43\MC90001680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539" y="1706202"/>
            <a:ext cx="873236" cy="528061"/>
          </a:xfrm>
          <a:prstGeom prst="rect">
            <a:avLst/>
          </a:prstGeom>
          <a:noFill/>
        </p:spPr>
      </p:pic>
      <p:pic>
        <p:nvPicPr>
          <p:cNvPr id="1031" name="Picture 7" descr="F:\Users\theburningmonk\AppData\Local\Microsoft\Windows\Temporary Internet Files\Content.IE5\OYCKKK43\MC90043468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4189" y="359862"/>
            <a:ext cx="1060822" cy="1078414"/>
          </a:xfrm>
          <a:prstGeom prst="rect">
            <a:avLst/>
          </a:prstGeom>
          <a:noFill/>
        </p:spPr>
      </p:pic>
      <p:pic>
        <p:nvPicPr>
          <p:cNvPr id="1034" name="Picture 10" descr="F:\Users\theburningmonk\AppData\Local\Microsoft\Windows\Temporary Internet Files\Content.IE5\U9IT4NDB\MC900432579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083" y="2424014"/>
            <a:ext cx="833536" cy="833536"/>
          </a:xfrm>
          <a:prstGeom prst="rect">
            <a:avLst/>
          </a:prstGeom>
          <a:noFill/>
        </p:spPr>
      </p:pic>
      <p:pic>
        <p:nvPicPr>
          <p:cNvPr id="1026" name="Picture 2" descr="F:\Users\theburningmonk\AppData\Local\Microsoft\Windows\Temporary Internet Files\Content.IE5\OYCKKK43\MC900412658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200000" flipH="1">
            <a:off x="411709" y="568885"/>
            <a:ext cx="1114424" cy="757706"/>
          </a:xfrm>
          <a:prstGeom prst="rect">
            <a:avLst/>
          </a:prstGeom>
          <a:noFill/>
        </p:spPr>
      </p:pic>
      <p:grpSp>
        <p:nvGrpSpPr>
          <p:cNvPr id="55" name="Group 54"/>
          <p:cNvGrpSpPr/>
          <p:nvPr/>
        </p:nvGrpSpPr>
        <p:grpSpPr>
          <a:xfrm>
            <a:off x="1497013" y="1587500"/>
            <a:ext cx="1068976" cy="965200"/>
            <a:chOff x="839788" y="3578225"/>
            <a:chExt cx="2011362" cy="1816100"/>
          </a:xfrm>
        </p:grpSpPr>
        <p:sp>
          <p:nvSpPr>
            <p:cNvPr id="3" name="AutoShape 7"/>
            <p:cNvSpPr>
              <a:spLocks noChangeAspect="1" noChangeArrowheads="1" noTextEdit="1"/>
            </p:cNvSpPr>
            <p:nvPr/>
          </p:nvSpPr>
          <p:spPr bwMode="auto">
            <a:xfrm>
              <a:off x="839788" y="3578225"/>
              <a:ext cx="2011362" cy="181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514475" y="4159250"/>
              <a:ext cx="735012" cy="763588"/>
            </a:xfrm>
            <a:custGeom>
              <a:avLst/>
              <a:gdLst/>
              <a:ahLst/>
              <a:cxnLst>
                <a:cxn ang="0">
                  <a:pos x="926" y="355"/>
                </a:cxn>
                <a:cxn ang="0">
                  <a:pos x="783" y="218"/>
                </a:cxn>
                <a:cxn ang="0">
                  <a:pos x="654" y="87"/>
                </a:cxn>
                <a:cxn ang="0">
                  <a:pos x="515" y="0"/>
                </a:cxn>
                <a:cxn ang="0">
                  <a:pos x="0" y="594"/>
                </a:cxn>
                <a:cxn ang="0">
                  <a:pos x="188" y="748"/>
                </a:cxn>
                <a:cxn ang="0">
                  <a:pos x="422" y="961"/>
                </a:cxn>
                <a:cxn ang="0">
                  <a:pos x="595" y="714"/>
                </a:cxn>
                <a:cxn ang="0">
                  <a:pos x="832" y="442"/>
                </a:cxn>
                <a:cxn ang="0">
                  <a:pos x="926" y="355"/>
                </a:cxn>
                <a:cxn ang="0">
                  <a:pos x="926" y="355"/>
                </a:cxn>
              </a:cxnLst>
              <a:rect l="0" t="0" r="r" b="b"/>
              <a:pathLst>
                <a:path w="926" h="961">
                  <a:moveTo>
                    <a:pt x="926" y="355"/>
                  </a:moveTo>
                  <a:lnTo>
                    <a:pt x="783" y="218"/>
                  </a:lnTo>
                  <a:lnTo>
                    <a:pt x="654" y="87"/>
                  </a:lnTo>
                  <a:lnTo>
                    <a:pt x="515" y="0"/>
                  </a:lnTo>
                  <a:lnTo>
                    <a:pt x="0" y="594"/>
                  </a:lnTo>
                  <a:lnTo>
                    <a:pt x="188" y="748"/>
                  </a:lnTo>
                  <a:lnTo>
                    <a:pt x="422" y="961"/>
                  </a:lnTo>
                  <a:lnTo>
                    <a:pt x="595" y="714"/>
                  </a:lnTo>
                  <a:lnTo>
                    <a:pt x="832" y="442"/>
                  </a:lnTo>
                  <a:lnTo>
                    <a:pt x="926" y="355"/>
                  </a:lnTo>
                  <a:lnTo>
                    <a:pt x="926" y="3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" name="Freeform 10"/>
            <p:cNvSpPr>
              <a:spLocks/>
            </p:cNvSpPr>
            <p:nvPr/>
          </p:nvSpPr>
          <p:spPr bwMode="auto">
            <a:xfrm>
              <a:off x="1851025" y="4440238"/>
              <a:ext cx="525462" cy="582613"/>
            </a:xfrm>
            <a:custGeom>
              <a:avLst/>
              <a:gdLst/>
              <a:ahLst/>
              <a:cxnLst>
                <a:cxn ang="0">
                  <a:pos x="0" y="602"/>
                </a:cxn>
                <a:cxn ang="0">
                  <a:pos x="40" y="549"/>
                </a:cxn>
                <a:cxn ang="0">
                  <a:pos x="157" y="399"/>
                </a:cxn>
                <a:cxn ang="0">
                  <a:pos x="251" y="272"/>
                </a:cxn>
                <a:cxn ang="0">
                  <a:pos x="448" y="59"/>
                </a:cxn>
                <a:cxn ang="0">
                  <a:pos x="503" y="0"/>
                </a:cxn>
                <a:cxn ang="0">
                  <a:pos x="661" y="129"/>
                </a:cxn>
                <a:cxn ang="0">
                  <a:pos x="454" y="325"/>
                </a:cxn>
                <a:cxn ang="0">
                  <a:pos x="258" y="568"/>
                </a:cxn>
                <a:cxn ang="0">
                  <a:pos x="194" y="659"/>
                </a:cxn>
                <a:cxn ang="0">
                  <a:pos x="167" y="734"/>
                </a:cxn>
                <a:cxn ang="0">
                  <a:pos x="53" y="648"/>
                </a:cxn>
                <a:cxn ang="0">
                  <a:pos x="0" y="602"/>
                </a:cxn>
                <a:cxn ang="0">
                  <a:pos x="0" y="602"/>
                </a:cxn>
              </a:cxnLst>
              <a:rect l="0" t="0" r="r" b="b"/>
              <a:pathLst>
                <a:path w="661" h="734">
                  <a:moveTo>
                    <a:pt x="0" y="602"/>
                  </a:moveTo>
                  <a:lnTo>
                    <a:pt x="40" y="549"/>
                  </a:lnTo>
                  <a:lnTo>
                    <a:pt x="157" y="399"/>
                  </a:lnTo>
                  <a:lnTo>
                    <a:pt x="251" y="272"/>
                  </a:lnTo>
                  <a:lnTo>
                    <a:pt x="448" y="59"/>
                  </a:lnTo>
                  <a:lnTo>
                    <a:pt x="503" y="0"/>
                  </a:lnTo>
                  <a:lnTo>
                    <a:pt x="661" y="129"/>
                  </a:lnTo>
                  <a:lnTo>
                    <a:pt x="454" y="325"/>
                  </a:lnTo>
                  <a:lnTo>
                    <a:pt x="258" y="568"/>
                  </a:lnTo>
                  <a:lnTo>
                    <a:pt x="194" y="659"/>
                  </a:lnTo>
                  <a:lnTo>
                    <a:pt x="167" y="734"/>
                  </a:lnTo>
                  <a:lnTo>
                    <a:pt x="53" y="648"/>
                  </a:lnTo>
                  <a:lnTo>
                    <a:pt x="0" y="602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rgbClr val="DEB8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1992313" y="4541838"/>
              <a:ext cx="422275" cy="515938"/>
            </a:xfrm>
            <a:custGeom>
              <a:avLst/>
              <a:gdLst/>
              <a:ahLst/>
              <a:cxnLst>
                <a:cxn ang="0">
                  <a:pos x="0" y="608"/>
                </a:cxn>
                <a:cxn ang="0">
                  <a:pos x="23" y="515"/>
                </a:cxn>
                <a:cxn ang="0">
                  <a:pos x="162" y="333"/>
                </a:cxn>
                <a:cxn ang="0">
                  <a:pos x="381" y="90"/>
                </a:cxn>
                <a:cxn ang="0">
                  <a:pos x="489" y="0"/>
                </a:cxn>
                <a:cxn ang="0">
                  <a:pos x="527" y="46"/>
                </a:cxn>
                <a:cxn ang="0">
                  <a:pos x="533" y="154"/>
                </a:cxn>
                <a:cxn ang="0">
                  <a:pos x="476" y="280"/>
                </a:cxn>
                <a:cxn ang="0">
                  <a:pos x="403" y="367"/>
                </a:cxn>
                <a:cxn ang="0">
                  <a:pos x="244" y="510"/>
                </a:cxn>
                <a:cxn ang="0">
                  <a:pos x="133" y="633"/>
                </a:cxn>
                <a:cxn ang="0">
                  <a:pos x="78" y="650"/>
                </a:cxn>
                <a:cxn ang="0">
                  <a:pos x="0" y="608"/>
                </a:cxn>
                <a:cxn ang="0">
                  <a:pos x="0" y="608"/>
                </a:cxn>
              </a:cxnLst>
              <a:rect l="0" t="0" r="r" b="b"/>
              <a:pathLst>
                <a:path w="533" h="650">
                  <a:moveTo>
                    <a:pt x="0" y="608"/>
                  </a:moveTo>
                  <a:lnTo>
                    <a:pt x="23" y="515"/>
                  </a:lnTo>
                  <a:lnTo>
                    <a:pt x="162" y="333"/>
                  </a:lnTo>
                  <a:lnTo>
                    <a:pt x="381" y="90"/>
                  </a:lnTo>
                  <a:lnTo>
                    <a:pt x="489" y="0"/>
                  </a:lnTo>
                  <a:lnTo>
                    <a:pt x="527" y="46"/>
                  </a:lnTo>
                  <a:lnTo>
                    <a:pt x="533" y="154"/>
                  </a:lnTo>
                  <a:lnTo>
                    <a:pt x="476" y="280"/>
                  </a:lnTo>
                  <a:lnTo>
                    <a:pt x="403" y="367"/>
                  </a:lnTo>
                  <a:lnTo>
                    <a:pt x="244" y="510"/>
                  </a:lnTo>
                  <a:lnTo>
                    <a:pt x="133" y="633"/>
                  </a:lnTo>
                  <a:lnTo>
                    <a:pt x="78" y="650"/>
                  </a:lnTo>
                  <a:lnTo>
                    <a:pt x="0" y="608"/>
                  </a:lnTo>
                  <a:lnTo>
                    <a:pt x="0" y="608"/>
                  </a:lnTo>
                  <a:close/>
                </a:path>
              </a:pathLst>
            </a:custGeom>
            <a:solidFill>
              <a:srgbClr val="C299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154238" y="4799013"/>
              <a:ext cx="655637" cy="555625"/>
            </a:xfrm>
            <a:custGeom>
              <a:avLst/>
              <a:gdLst/>
              <a:ahLst/>
              <a:cxnLst>
                <a:cxn ang="0">
                  <a:pos x="102" y="232"/>
                </a:cxn>
                <a:cxn ang="0">
                  <a:pos x="17" y="149"/>
                </a:cxn>
                <a:cxn ang="0">
                  <a:pos x="0" y="55"/>
                </a:cxn>
                <a:cxn ang="0">
                  <a:pos x="36" y="10"/>
                </a:cxn>
                <a:cxn ang="0">
                  <a:pos x="95" y="0"/>
                </a:cxn>
                <a:cxn ang="0">
                  <a:pos x="173" y="31"/>
                </a:cxn>
                <a:cxn ang="0">
                  <a:pos x="304" y="137"/>
                </a:cxn>
                <a:cxn ang="0">
                  <a:pos x="631" y="403"/>
                </a:cxn>
                <a:cxn ang="0">
                  <a:pos x="737" y="485"/>
                </a:cxn>
                <a:cxn ang="0">
                  <a:pos x="791" y="546"/>
                </a:cxn>
                <a:cxn ang="0">
                  <a:pos x="825" y="586"/>
                </a:cxn>
                <a:cxn ang="0">
                  <a:pos x="827" y="650"/>
                </a:cxn>
                <a:cxn ang="0">
                  <a:pos x="773" y="698"/>
                </a:cxn>
                <a:cxn ang="0">
                  <a:pos x="716" y="702"/>
                </a:cxn>
                <a:cxn ang="0">
                  <a:pos x="593" y="662"/>
                </a:cxn>
                <a:cxn ang="0">
                  <a:pos x="426" y="515"/>
                </a:cxn>
                <a:cxn ang="0">
                  <a:pos x="243" y="369"/>
                </a:cxn>
                <a:cxn ang="0">
                  <a:pos x="102" y="232"/>
                </a:cxn>
                <a:cxn ang="0">
                  <a:pos x="102" y="232"/>
                </a:cxn>
              </a:cxnLst>
              <a:rect l="0" t="0" r="r" b="b"/>
              <a:pathLst>
                <a:path w="827" h="702">
                  <a:moveTo>
                    <a:pt x="102" y="232"/>
                  </a:moveTo>
                  <a:lnTo>
                    <a:pt x="17" y="149"/>
                  </a:lnTo>
                  <a:lnTo>
                    <a:pt x="0" y="55"/>
                  </a:lnTo>
                  <a:lnTo>
                    <a:pt x="36" y="10"/>
                  </a:lnTo>
                  <a:lnTo>
                    <a:pt x="95" y="0"/>
                  </a:lnTo>
                  <a:lnTo>
                    <a:pt x="173" y="31"/>
                  </a:lnTo>
                  <a:lnTo>
                    <a:pt x="304" y="137"/>
                  </a:lnTo>
                  <a:lnTo>
                    <a:pt x="631" y="403"/>
                  </a:lnTo>
                  <a:lnTo>
                    <a:pt x="737" y="485"/>
                  </a:lnTo>
                  <a:lnTo>
                    <a:pt x="791" y="546"/>
                  </a:lnTo>
                  <a:lnTo>
                    <a:pt x="825" y="586"/>
                  </a:lnTo>
                  <a:lnTo>
                    <a:pt x="827" y="650"/>
                  </a:lnTo>
                  <a:lnTo>
                    <a:pt x="773" y="698"/>
                  </a:lnTo>
                  <a:lnTo>
                    <a:pt x="716" y="702"/>
                  </a:lnTo>
                  <a:lnTo>
                    <a:pt x="593" y="662"/>
                  </a:lnTo>
                  <a:lnTo>
                    <a:pt x="426" y="515"/>
                  </a:lnTo>
                  <a:lnTo>
                    <a:pt x="243" y="369"/>
                  </a:lnTo>
                  <a:lnTo>
                    <a:pt x="102" y="232"/>
                  </a:lnTo>
                  <a:lnTo>
                    <a:pt x="102" y="232"/>
                  </a:lnTo>
                  <a:close/>
                </a:path>
              </a:pathLst>
            </a:custGeom>
            <a:solidFill>
              <a:srgbClr val="DEB8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839788" y="3608388"/>
              <a:ext cx="1150937" cy="1031875"/>
            </a:xfrm>
            <a:custGeom>
              <a:avLst/>
              <a:gdLst/>
              <a:ahLst/>
              <a:cxnLst>
                <a:cxn ang="0">
                  <a:pos x="781" y="1247"/>
                </a:cxn>
                <a:cxn ang="0">
                  <a:pos x="580" y="1087"/>
                </a:cxn>
                <a:cxn ang="0">
                  <a:pos x="388" y="929"/>
                </a:cxn>
                <a:cxn ang="0">
                  <a:pos x="306" y="848"/>
                </a:cxn>
                <a:cxn ang="0">
                  <a:pos x="236" y="787"/>
                </a:cxn>
                <a:cxn ang="0">
                  <a:pos x="171" y="735"/>
                </a:cxn>
                <a:cxn ang="0">
                  <a:pos x="122" y="703"/>
                </a:cxn>
                <a:cxn ang="0">
                  <a:pos x="65" y="663"/>
                </a:cxn>
                <a:cxn ang="0">
                  <a:pos x="17" y="621"/>
                </a:cxn>
                <a:cxn ang="0">
                  <a:pos x="0" y="589"/>
                </a:cxn>
                <a:cxn ang="0">
                  <a:pos x="10" y="564"/>
                </a:cxn>
                <a:cxn ang="0">
                  <a:pos x="34" y="553"/>
                </a:cxn>
                <a:cxn ang="0">
                  <a:pos x="61" y="540"/>
                </a:cxn>
                <a:cxn ang="0">
                  <a:pos x="80" y="511"/>
                </a:cxn>
                <a:cxn ang="0">
                  <a:pos x="86" y="485"/>
                </a:cxn>
                <a:cxn ang="0">
                  <a:pos x="91" y="458"/>
                </a:cxn>
                <a:cxn ang="0">
                  <a:pos x="112" y="439"/>
                </a:cxn>
                <a:cxn ang="0">
                  <a:pos x="137" y="422"/>
                </a:cxn>
                <a:cxn ang="0">
                  <a:pos x="160" y="397"/>
                </a:cxn>
                <a:cxn ang="0">
                  <a:pos x="175" y="372"/>
                </a:cxn>
                <a:cxn ang="0">
                  <a:pos x="196" y="361"/>
                </a:cxn>
                <a:cxn ang="0">
                  <a:pos x="228" y="369"/>
                </a:cxn>
                <a:cxn ang="0">
                  <a:pos x="266" y="390"/>
                </a:cxn>
                <a:cxn ang="0">
                  <a:pos x="300" y="403"/>
                </a:cxn>
                <a:cxn ang="0">
                  <a:pos x="314" y="393"/>
                </a:cxn>
                <a:cxn ang="0">
                  <a:pos x="306" y="365"/>
                </a:cxn>
                <a:cxn ang="0">
                  <a:pos x="293" y="340"/>
                </a:cxn>
                <a:cxn ang="0">
                  <a:pos x="270" y="308"/>
                </a:cxn>
                <a:cxn ang="0">
                  <a:pos x="270" y="283"/>
                </a:cxn>
                <a:cxn ang="0">
                  <a:pos x="293" y="258"/>
                </a:cxn>
                <a:cxn ang="0">
                  <a:pos x="325" y="257"/>
                </a:cxn>
                <a:cxn ang="0">
                  <a:pos x="355" y="245"/>
                </a:cxn>
                <a:cxn ang="0">
                  <a:pos x="374" y="222"/>
                </a:cxn>
                <a:cxn ang="0">
                  <a:pos x="399" y="194"/>
                </a:cxn>
                <a:cxn ang="0">
                  <a:pos x="424" y="190"/>
                </a:cxn>
                <a:cxn ang="0">
                  <a:pos x="452" y="192"/>
                </a:cxn>
                <a:cxn ang="0">
                  <a:pos x="481" y="184"/>
                </a:cxn>
                <a:cxn ang="0">
                  <a:pos x="477" y="160"/>
                </a:cxn>
                <a:cxn ang="0">
                  <a:pos x="464" y="131"/>
                </a:cxn>
                <a:cxn ang="0">
                  <a:pos x="458" y="103"/>
                </a:cxn>
                <a:cxn ang="0">
                  <a:pos x="470" y="80"/>
                </a:cxn>
                <a:cxn ang="0">
                  <a:pos x="496" y="67"/>
                </a:cxn>
                <a:cxn ang="0">
                  <a:pos x="530" y="59"/>
                </a:cxn>
                <a:cxn ang="0">
                  <a:pos x="553" y="49"/>
                </a:cxn>
                <a:cxn ang="0">
                  <a:pos x="549" y="27"/>
                </a:cxn>
                <a:cxn ang="0">
                  <a:pos x="536" y="2"/>
                </a:cxn>
                <a:cxn ang="0">
                  <a:pos x="549" y="6"/>
                </a:cxn>
                <a:cxn ang="0">
                  <a:pos x="586" y="23"/>
                </a:cxn>
                <a:cxn ang="0">
                  <a:pos x="625" y="48"/>
                </a:cxn>
                <a:cxn ang="0">
                  <a:pos x="701" y="120"/>
                </a:cxn>
                <a:cxn ang="0">
                  <a:pos x="859" y="264"/>
                </a:cxn>
                <a:cxn ang="0">
                  <a:pos x="990" y="386"/>
                </a:cxn>
                <a:cxn ang="0">
                  <a:pos x="1059" y="441"/>
                </a:cxn>
                <a:cxn ang="0">
                  <a:pos x="1238" y="582"/>
                </a:cxn>
                <a:cxn ang="0">
                  <a:pos x="1411" y="716"/>
                </a:cxn>
                <a:cxn ang="0">
                  <a:pos x="850" y="1300"/>
                </a:cxn>
              </a:cxnLst>
              <a:rect l="0" t="0" r="r" b="b"/>
              <a:pathLst>
                <a:path w="1450" h="1300">
                  <a:moveTo>
                    <a:pt x="850" y="1300"/>
                  </a:moveTo>
                  <a:lnTo>
                    <a:pt x="844" y="1296"/>
                  </a:lnTo>
                  <a:lnTo>
                    <a:pt x="831" y="1285"/>
                  </a:lnTo>
                  <a:lnTo>
                    <a:pt x="808" y="1268"/>
                  </a:lnTo>
                  <a:lnTo>
                    <a:pt x="781" y="1247"/>
                  </a:lnTo>
                  <a:lnTo>
                    <a:pt x="747" y="1218"/>
                  </a:lnTo>
                  <a:lnTo>
                    <a:pt x="709" y="1190"/>
                  </a:lnTo>
                  <a:lnTo>
                    <a:pt x="667" y="1155"/>
                  </a:lnTo>
                  <a:lnTo>
                    <a:pt x="625" y="1123"/>
                  </a:lnTo>
                  <a:lnTo>
                    <a:pt x="580" y="1087"/>
                  </a:lnTo>
                  <a:lnTo>
                    <a:pt x="536" y="1053"/>
                  </a:lnTo>
                  <a:lnTo>
                    <a:pt x="494" y="1019"/>
                  </a:lnTo>
                  <a:lnTo>
                    <a:pt x="456" y="986"/>
                  </a:lnTo>
                  <a:lnTo>
                    <a:pt x="420" y="956"/>
                  </a:lnTo>
                  <a:lnTo>
                    <a:pt x="388" y="929"/>
                  </a:lnTo>
                  <a:lnTo>
                    <a:pt x="365" y="908"/>
                  </a:lnTo>
                  <a:lnTo>
                    <a:pt x="348" y="891"/>
                  </a:lnTo>
                  <a:lnTo>
                    <a:pt x="333" y="876"/>
                  </a:lnTo>
                  <a:lnTo>
                    <a:pt x="319" y="861"/>
                  </a:lnTo>
                  <a:lnTo>
                    <a:pt x="306" y="848"/>
                  </a:lnTo>
                  <a:lnTo>
                    <a:pt x="291" y="834"/>
                  </a:lnTo>
                  <a:lnTo>
                    <a:pt x="278" y="821"/>
                  </a:lnTo>
                  <a:lnTo>
                    <a:pt x="264" y="810"/>
                  </a:lnTo>
                  <a:lnTo>
                    <a:pt x="249" y="796"/>
                  </a:lnTo>
                  <a:lnTo>
                    <a:pt x="236" y="787"/>
                  </a:lnTo>
                  <a:lnTo>
                    <a:pt x="221" y="775"/>
                  </a:lnTo>
                  <a:lnTo>
                    <a:pt x="207" y="764"/>
                  </a:lnTo>
                  <a:lnTo>
                    <a:pt x="196" y="754"/>
                  </a:lnTo>
                  <a:lnTo>
                    <a:pt x="184" y="745"/>
                  </a:lnTo>
                  <a:lnTo>
                    <a:pt x="171" y="735"/>
                  </a:lnTo>
                  <a:lnTo>
                    <a:pt x="162" y="730"/>
                  </a:lnTo>
                  <a:lnTo>
                    <a:pt x="150" y="722"/>
                  </a:lnTo>
                  <a:lnTo>
                    <a:pt x="143" y="716"/>
                  </a:lnTo>
                  <a:lnTo>
                    <a:pt x="131" y="709"/>
                  </a:lnTo>
                  <a:lnTo>
                    <a:pt x="122" y="703"/>
                  </a:lnTo>
                  <a:lnTo>
                    <a:pt x="110" y="696"/>
                  </a:lnTo>
                  <a:lnTo>
                    <a:pt x="101" y="688"/>
                  </a:lnTo>
                  <a:lnTo>
                    <a:pt x="89" y="678"/>
                  </a:lnTo>
                  <a:lnTo>
                    <a:pt x="76" y="671"/>
                  </a:lnTo>
                  <a:lnTo>
                    <a:pt x="65" y="663"/>
                  </a:lnTo>
                  <a:lnTo>
                    <a:pt x="55" y="656"/>
                  </a:lnTo>
                  <a:lnTo>
                    <a:pt x="44" y="646"/>
                  </a:lnTo>
                  <a:lnTo>
                    <a:pt x="32" y="637"/>
                  </a:lnTo>
                  <a:lnTo>
                    <a:pt x="25" y="629"/>
                  </a:lnTo>
                  <a:lnTo>
                    <a:pt x="17" y="621"/>
                  </a:lnTo>
                  <a:lnTo>
                    <a:pt x="8" y="614"/>
                  </a:lnTo>
                  <a:lnTo>
                    <a:pt x="4" y="606"/>
                  </a:lnTo>
                  <a:lnTo>
                    <a:pt x="0" y="599"/>
                  </a:lnTo>
                  <a:lnTo>
                    <a:pt x="0" y="595"/>
                  </a:lnTo>
                  <a:lnTo>
                    <a:pt x="0" y="589"/>
                  </a:lnTo>
                  <a:lnTo>
                    <a:pt x="0" y="583"/>
                  </a:lnTo>
                  <a:lnTo>
                    <a:pt x="0" y="580"/>
                  </a:lnTo>
                  <a:lnTo>
                    <a:pt x="0" y="576"/>
                  </a:lnTo>
                  <a:lnTo>
                    <a:pt x="2" y="570"/>
                  </a:lnTo>
                  <a:lnTo>
                    <a:pt x="10" y="564"/>
                  </a:lnTo>
                  <a:lnTo>
                    <a:pt x="13" y="563"/>
                  </a:lnTo>
                  <a:lnTo>
                    <a:pt x="19" y="559"/>
                  </a:lnTo>
                  <a:lnTo>
                    <a:pt x="25" y="557"/>
                  </a:lnTo>
                  <a:lnTo>
                    <a:pt x="30" y="555"/>
                  </a:lnTo>
                  <a:lnTo>
                    <a:pt x="34" y="553"/>
                  </a:lnTo>
                  <a:lnTo>
                    <a:pt x="40" y="551"/>
                  </a:lnTo>
                  <a:lnTo>
                    <a:pt x="46" y="547"/>
                  </a:lnTo>
                  <a:lnTo>
                    <a:pt x="51" y="545"/>
                  </a:lnTo>
                  <a:lnTo>
                    <a:pt x="55" y="544"/>
                  </a:lnTo>
                  <a:lnTo>
                    <a:pt x="61" y="540"/>
                  </a:lnTo>
                  <a:lnTo>
                    <a:pt x="65" y="536"/>
                  </a:lnTo>
                  <a:lnTo>
                    <a:pt x="68" y="532"/>
                  </a:lnTo>
                  <a:lnTo>
                    <a:pt x="74" y="524"/>
                  </a:lnTo>
                  <a:lnTo>
                    <a:pt x="80" y="515"/>
                  </a:lnTo>
                  <a:lnTo>
                    <a:pt x="80" y="511"/>
                  </a:lnTo>
                  <a:lnTo>
                    <a:pt x="82" y="505"/>
                  </a:lnTo>
                  <a:lnTo>
                    <a:pt x="82" y="500"/>
                  </a:lnTo>
                  <a:lnTo>
                    <a:pt x="84" y="496"/>
                  </a:lnTo>
                  <a:lnTo>
                    <a:pt x="84" y="490"/>
                  </a:lnTo>
                  <a:lnTo>
                    <a:pt x="86" y="485"/>
                  </a:lnTo>
                  <a:lnTo>
                    <a:pt x="86" y="479"/>
                  </a:lnTo>
                  <a:lnTo>
                    <a:pt x="87" y="473"/>
                  </a:lnTo>
                  <a:lnTo>
                    <a:pt x="87" y="467"/>
                  </a:lnTo>
                  <a:lnTo>
                    <a:pt x="89" y="462"/>
                  </a:lnTo>
                  <a:lnTo>
                    <a:pt x="91" y="458"/>
                  </a:lnTo>
                  <a:lnTo>
                    <a:pt x="95" y="452"/>
                  </a:lnTo>
                  <a:lnTo>
                    <a:pt x="97" y="448"/>
                  </a:lnTo>
                  <a:lnTo>
                    <a:pt x="103" y="445"/>
                  </a:lnTo>
                  <a:lnTo>
                    <a:pt x="106" y="441"/>
                  </a:lnTo>
                  <a:lnTo>
                    <a:pt x="112" y="439"/>
                  </a:lnTo>
                  <a:lnTo>
                    <a:pt x="116" y="435"/>
                  </a:lnTo>
                  <a:lnTo>
                    <a:pt x="122" y="431"/>
                  </a:lnTo>
                  <a:lnTo>
                    <a:pt x="127" y="429"/>
                  </a:lnTo>
                  <a:lnTo>
                    <a:pt x="133" y="426"/>
                  </a:lnTo>
                  <a:lnTo>
                    <a:pt x="137" y="422"/>
                  </a:lnTo>
                  <a:lnTo>
                    <a:pt x="143" y="418"/>
                  </a:lnTo>
                  <a:lnTo>
                    <a:pt x="146" y="412"/>
                  </a:lnTo>
                  <a:lnTo>
                    <a:pt x="152" y="409"/>
                  </a:lnTo>
                  <a:lnTo>
                    <a:pt x="156" y="403"/>
                  </a:lnTo>
                  <a:lnTo>
                    <a:pt x="160" y="397"/>
                  </a:lnTo>
                  <a:lnTo>
                    <a:pt x="162" y="391"/>
                  </a:lnTo>
                  <a:lnTo>
                    <a:pt x="165" y="386"/>
                  </a:lnTo>
                  <a:lnTo>
                    <a:pt x="169" y="380"/>
                  </a:lnTo>
                  <a:lnTo>
                    <a:pt x="173" y="376"/>
                  </a:lnTo>
                  <a:lnTo>
                    <a:pt x="175" y="372"/>
                  </a:lnTo>
                  <a:lnTo>
                    <a:pt x="181" y="369"/>
                  </a:lnTo>
                  <a:lnTo>
                    <a:pt x="182" y="365"/>
                  </a:lnTo>
                  <a:lnTo>
                    <a:pt x="186" y="363"/>
                  </a:lnTo>
                  <a:lnTo>
                    <a:pt x="192" y="361"/>
                  </a:lnTo>
                  <a:lnTo>
                    <a:pt x="196" y="361"/>
                  </a:lnTo>
                  <a:lnTo>
                    <a:pt x="202" y="359"/>
                  </a:lnTo>
                  <a:lnTo>
                    <a:pt x="207" y="361"/>
                  </a:lnTo>
                  <a:lnTo>
                    <a:pt x="213" y="363"/>
                  </a:lnTo>
                  <a:lnTo>
                    <a:pt x="221" y="367"/>
                  </a:lnTo>
                  <a:lnTo>
                    <a:pt x="228" y="369"/>
                  </a:lnTo>
                  <a:lnTo>
                    <a:pt x="236" y="374"/>
                  </a:lnTo>
                  <a:lnTo>
                    <a:pt x="243" y="378"/>
                  </a:lnTo>
                  <a:lnTo>
                    <a:pt x="251" y="382"/>
                  </a:lnTo>
                  <a:lnTo>
                    <a:pt x="259" y="386"/>
                  </a:lnTo>
                  <a:lnTo>
                    <a:pt x="266" y="390"/>
                  </a:lnTo>
                  <a:lnTo>
                    <a:pt x="274" y="393"/>
                  </a:lnTo>
                  <a:lnTo>
                    <a:pt x="283" y="397"/>
                  </a:lnTo>
                  <a:lnTo>
                    <a:pt x="289" y="399"/>
                  </a:lnTo>
                  <a:lnTo>
                    <a:pt x="295" y="403"/>
                  </a:lnTo>
                  <a:lnTo>
                    <a:pt x="300" y="403"/>
                  </a:lnTo>
                  <a:lnTo>
                    <a:pt x="304" y="403"/>
                  </a:lnTo>
                  <a:lnTo>
                    <a:pt x="308" y="403"/>
                  </a:lnTo>
                  <a:lnTo>
                    <a:pt x="312" y="401"/>
                  </a:lnTo>
                  <a:lnTo>
                    <a:pt x="314" y="397"/>
                  </a:lnTo>
                  <a:lnTo>
                    <a:pt x="314" y="393"/>
                  </a:lnTo>
                  <a:lnTo>
                    <a:pt x="312" y="388"/>
                  </a:lnTo>
                  <a:lnTo>
                    <a:pt x="312" y="382"/>
                  </a:lnTo>
                  <a:lnTo>
                    <a:pt x="310" y="376"/>
                  </a:lnTo>
                  <a:lnTo>
                    <a:pt x="310" y="371"/>
                  </a:lnTo>
                  <a:lnTo>
                    <a:pt x="306" y="365"/>
                  </a:lnTo>
                  <a:lnTo>
                    <a:pt x="304" y="359"/>
                  </a:lnTo>
                  <a:lnTo>
                    <a:pt x="302" y="355"/>
                  </a:lnTo>
                  <a:lnTo>
                    <a:pt x="298" y="350"/>
                  </a:lnTo>
                  <a:lnTo>
                    <a:pt x="295" y="346"/>
                  </a:lnTo>
                  <a:lnTo>
                    <a:pt x="293" y="340"/>
                  </a:lnTo>
                  <a:lnTo>
                    <a:pt x="289" y="334"/>
                  </a:lnTo>
                  <a:lnTo>
                    <a:pt x="285" y="331"/>
                  </a:lnTo>
                  <a:lnTo>
                    <a:pt x="279" y="321"/>
                  </a:lnTo>
                  <a:lnTo>
                    <a:pt x="274" y="314"/>
                  </a:lnTo>
                  <a:lnTo>
                    <a:pt x="270" y="308"/>
                  </a:lnTo>
                  <a:lnTo>
                    <a:pt x="270" y="304"/>
                  </a:lnTo>
                  <a:lnTo>
                    <a:pt x="268" y="298"/>
                  </a:lnTo>
                  <a:lnTo>
                    <a:pt x="268" y="295"/>
                  </a:lnTo>
                  <a:lnTo>
                    <a:pt x="268" y="289"/>
                  </a:lnTo>
                  <a:lnTo>
                    <a:pt x="270" y="283"/>
                  </a:lnTo>
                  <a:lnTo>
                    <a:pt x="272" y="279"/>
                  </a:lnTo>
                  <a:lnTo>
                    <a:pt x="274" y="276"/>
                  </a:lnTo>
                  <a:lnTo>
                    <a:pt x="279" y="266"/>
                  </a:lnTo>
                  <a:lnTo>
                    <a:pt x="289" y="260"/>
                  </a:lnTo>
                  <a:lnTo>
                    <a:pt x="293" y="258"/>
                  </a:lnTo>
                  <a:lnTo>
                    <a:pt x="297" y="257"/>
                  </a:lnTo>
                  <a:lnTo>
                    <a:pt x="302" y="255"/>
                  </a:lnTo>
                  <a:lnTo>
                    <a:pt x="308" y="257"/>
                  </a:lnTo>
                  <a:lnTo>
                    <a:pt x="316" y="257"/>
                  </a:lnTo>
                  <a:lnTo>
                    <a:pt x="325" y="257"/>
                  </a:lnTo>
                  <a:lnTo>
                    <a:pt x="331" y="257"/>
                  </a:lnTo>
                  <a:lnTo>
                    <a:pt x="338" y="257"/>
                  </a:lnTo>
                  <a:lnTo>
                    <a:pt x="346" y="253"/>
                  </a:lnTo>
                  <a:lnTo>
                    <a:pt x="352" y="249"/>
                  </a:lnTo>
                  <a:lnTo>
                    <a:pt x="355" y="245"/>
                  </a:lnTo>
                  <a:lnTo>
                    <a:pt x="359" y="241"/>
                  </a:lnTo>
                  <a:lnTo>
                    <a:pt x="363" y="238"/>
                  </a:lnTo>
                  <a:lnTo>
                    <a:pt x="367" y="234"/>
                  </a:lnTo>
                  <a:lnTo>
                    <a:pt x="371" y="226"/>
                  </a:lnTo>
                  <a:lnTo>
                    <a:pt x="374" y="222"/>
                  </a:lnTo>
                  <a:lnTo>
                    <a:pt x="378" y="217"/>
                  </a:lnTo>
                  <a:lnTo>
                    <a:pt x="380" y="213"/>
                  </a:lnTo>
                  <a:lnTo>
                    <a:pt x="388" y="205"/>
                  </a:lnTo>
                  <a:lnTo>
                    <a:pt x="394" y="200"/>
                  </a:lnTo>
                  <a:lnTo>
                    <a:pt x="399" y="194"/>
                  </a:lnTo>
                  <a:lnTo>
                    <a:pt x="407" y="192"/>
                  </a:lnTo>
                  <a:lnTo>
                    <a:pt x="411" y="190"/>
                  </a:lnTo>
                  <a:lnTo>
                    <a:pt x="414" y="188"/>
                  </a:lnTo>
                  <a:lnTo>
                    <a:pt x="420" y="188"/>
                  </a:lnTo>
                  <a:lnTo>
                    <a:pt x="424" y="190"/>
                  </a:lnTo>
                  <a:lnTo>
                    <a:pt x="430" y="190"/>
                  </a:lnTo>
                  <a:lnTo>
                    <a:pt x="433" y="190"/>
                  </a:lnTo>
                  <a:lnTo>
                    <a:pt x="439" y="190"/>
                  </a:lnTo>
                  <a:lnTo>
                    <a:pt x="445" y="192"/>
                  </a:lnTo>
                  <a:lnTo>
                    <a:pt x="452" y="192"/>
                  </a:lnTo>
                  <a:lnTo>
                    <a:pt x="460" y="194"/>
                  </a:lnTo>
                  <a:lnTo>
                    <a:pt x="468" y="194"/>
                  </a:lnTo>
                  <a:lnTo>
                    <a:pt x="473" y="194"/>
                  </a:lnTo>
                  <a:lnTo>
                    <a:pt x="479" y="190"/>
                  </a:lnTo>
                  <a:lnTo>
                    <a:pt x="481" y="184"/>
                  </a:lnTo>
                  <a:lnTo>
                    <a:pt x="481" y="179"/>
                  </a:lnTo>
                  <a:lnTo>
                    <a:pt x="481" y="175"/>
                  </a:lnTo>
                  <a:lnTo>
                    <a:pt x="479" y="169"/>
                  </a:lnTo>
                  <a:lnTo>
                    <a:pt x="479" y="165"/>
                  </a:lnTo>
                  <a:lnTo>
                    <a:pt x="477" y="160"/>
                  </a:lnTo>
                  <a:lnTo>
                    <a:pt x="473" y="154"/>
                  </a:lnTo>
                  <a:lnTo>
                    <a:pt x="471" y="148"/>
                  </a:lnTo>
                  <a:lnTo>
                    <a:pt x="470" y="143"/>
                  </a:lnTo>
                  <a:lnTo>
                    <a:pt x="468" y="137"/>
                  </a:lnTo>
                  <a:lnTo>
                    <a:pt x="464" y="131"/>
                  </a:lnTo>
                  <a:lnTo>
                    <a:pt x="462" y="125"/>
                  </a:lnTo>
                  <a:lnTo>
                    <a:pt x="460" y="120"/>
                  </a:lnTo>
                  <a:lnTo>
                    <a:pt x="458" y="114"/>
                  </a:lnTo>
                  <a:lnTo>
                    <a:pt x="458" y="106"/>
                  </a:lnTo>
                  <a:lnTo>
                    <a:pt x="458" y="103"/>
                  </a:lnTo>
                  <a:lnTo>
                    <a:pt x="458" y="97"/>
                  </a:lnTo>
                  <a:lnTo>
                    <a:pt x="458" y="91"/>
                  </a:lnTo>
                  <a:lnTo>
                    <a:pt x="462" y="87"/>
                  </a:lnTo>
                  <a:lnTo>
                    <a:pt x="464" y="82"/>
                  </a:lnTo>
                  <a:lnTo>
                    <a:pt x="470" y="80"/>
                  </a:lnTo>
                  <a:lnTo>
                    <a:pt x="473" y="76"/>
                  </a:lnTo>
                  <a:lnTo>
                    <a:pt x="479" y="72"/>
                  </a:lnTo>
                  <a:lnTo>
                    <a:pt x="485" y="70"/>
                  </a:lnTo>
                  <a:lnTo>
                    <a:pt x="490" y="68"/>
                  </a:lnTo>
                  <a:lnTo>
                    <a:pt x="496" y="67"/>
                  </a:lnTo>
                  <a:lnTo>
                    <a:pt x="504" y="65"/>
                  </a:lnTo>
                  <a:lnTo>
                    <a:pt x="509" y="63"/>
                  </a:lnTo>
                  <a:lnTo>
                    <a:pt x="517" y="61"/>
                  </a:lnTo>
                  <a:lnTo>
                    <a:pt x="525" y="59"/>
                  </a:lnTo>
                  <a:lnTo>
                    <a:pt x="530" y="59"/>
                  </a:lnTo>
                  <a:lnTo>
                    <a:pt x="536" y="59"/>
                  </a:lnTo>
                  <a:lnTo>
                    <a:pt x="544" y="57"/>
                  </a:lnTo>
                  <a:lnTo>
                    <a:pt x="547" y="55"/>
                  </a:lnTo>
                  <a:lnTo>
                    <a:pt x="551" y="51"/>
                  </a:lnTo>
                  <a:lnTo>
                    <a:pt x="553" y="49"/>
                  </a:lnTo>
                  <a:lnTo>
                    <a:pt x="555" y="46"/>
                  </a:lnTo>
                  <a:lnTo>
                    <a:pt x="553" y="40"/>
                  </a:lnTo>
                  <a:lnTo>
                    <a:pt x="553" y="36"/>
                  </a:lnTo>
                  <a:lnTo>
                    <a:pt x="551" y="30"/>
                  </a:lnTo>
                  <a:lnTo>
                    <a:pt x="549" y="27"/>
                  </a:lnTo>
                  <a:lnTo>
                    <a:pt x="547" y="21"/>
                  </a:lnTo>
                  <a:lnTo>
                    <a:pt x="546" y="15"/>
                  </a:lnTo>
                  <a:lnTo>
                    <a:pt x="542" y="11"/>
                  </a:lnTo>
                  <a:lnTo>
                    <a:pt x="540" y="8"/>
                  </a:lnTo>
                  <a:lnTo>
                    <a:pt x="536" y="2"/>
                  </a:lnTo>
                  <a:lnTo>
                    <a:pt x="534" y="0"/>
                  </a:lnTo>
                  <a:lnTo>
                    <a:pt x="538" y="0"/>
                  </a:lnTo>
                  <a:lnTo>
                    <a:pt x="540" y="2"/>
                  </a:lnTo>
                  <a:lnTo>
                    <a:pt x="546" y="4"/>
                  </a:lnTo>
                  <a:lnTo>
                    <a:pt x="549" y="6"/>
                  </a:lnTo>
                  <a:lnTo>
                    <a:pt x="555" y="8"/>
                  </a:lnTo>
                  <a:lnTo>
                    <a:pt x="563" y="10"/>
                  </a:lnTo>
                  <a:lnTo>
                    <a:pt x="570" y="15"/>
                  </a:lnTo>
                  <a:lnTo>
                    <a:pt x="578" y="17"/>
                  </a:lnTo>
                  <a:lnTo>
                    <a:pt x="586" y="23"/>
                  </a:lnTo>
                  <a:lnTo>
                    <a:pt x="593" y="27"/>
                  </a:lnTo>
                  <a:lnTo>
                    <a:pt x="603" y="30"/>
                  </a:lnTo>
                  <a:lnTo>
                    <a:pt x="610" y="36"/>
                  </a:lnTo>
                  <a:lnTo>
                    <a:pt x="618" y="42"/>
                  </a:lnTo>
                  <a:lnTo>
                    <a:pt x="625" y="48"/>
                  </a:lnTo>
                  <a:lnTo>
                    <a:pt x="631" y="53"/>
                  </a:lnTo>
                  <a:lnTo>
                    <a:pt x="641" y="63"/>
                  </a:lnTo>
                  <a:lnTo>
                    <a:pt x="658" y="76"/>
                  </a:lnTo>
                  <a:lnTo>
                    <a:pt x="677" y="95"/>
                  </a:lnTo>
                  <a:lnTo>
                    <a:pt x="701" y="120"/>
                  </a:lnTo>
                  <a:lnTo>
                    <a:pt x="730" y="144"/>
                  </a:lnTo>
                  <a:lnTo>
                    <a:pt x="760" y="173"/>
                  </a:lnTo>
                  <a:lnTo>
                    <a:pt x="793" y="203"/>
                  </a:lnTo>
                  <a:lnTo>
                    <a:pt x="827" y="234"/>
                  </a:lnTo>
                  <a:lnTo>
                    <a:pt x="859" y="264"/>
                  </a:lnTo>
                  <a:lnTo>
                    <a:pt x="892" y="295"/>
                  </a:lnTo>
                  <a:lnTo>
                    <a:pt x="922" y="321"/>
                  </a:lnTo>
                  <a:lnTo>
                    <a:pt x="949" y="348"/>
                  </a:lnTo>
                  <a:lnTo>
                    <a:pt x="971" y="369"/>
                  </a:lnTo>
                  <a:lnTo>
                    <a:pt x="990" y="386"/>
                  </a:lnTo>
                  <a:lnTo>
                    <a:pt x="1004" y="397"/>
                  </a:lnTo>
                  <a:lnTo>
                    <a:pt x="1011" y="405"/>
                  </a:lnTo>
                  <a:lnTo>
                    <a:pt x="1019" y="410"/>
                  </a:lnTo>
                  <a:lnTo>
                    <a:pt x="1036" y="424"/>
                  </a:lnTo>
                  <a:lnTo>
                    <a:pt x="1059" y="441"/>
                  </a:lnTo>
                  <a:lnTo>
                    <a:pt x="1087" y="466"/>
                  </a:lnTo>
                  <a:lnTo>
                    <a:pt x="1120" y="490"/>
                  </a:lnTo>
                  <a:lnTo>
                    <a:pt x="1158" y="519"/>
                  </a:lnTo>
                  <a:lnTo>
                    <a:pt x="1198" y="549"/>
                  </a:lnTo>
                  <a:lnTo>
                    <a:pt x="1238" y="582"/>
                  </a:lnTo>
                  <a:lnTo>
                    <a:pt x="1277" y="612"/>
                  </a:lnTo>
                  <a:lnTo>
                    <a:pt x="1315" y="640"/>
                  </a:lnTo>
                  <a:lnTo>
                    <a:pt x="1352" y="669"/>
                  </a:lnTo>
                  <a:lnTo>
                    <a:pt x="1384" y="696"/>
                  </a:lnTo>
                  <a:lnTo>
                    <a:pt x="1411" y="716"/>
                  </a:lnTo>
                  <a:lnTo>
                    <a:pt x="1431" y="732"/>
                  </a:lnTo>
                  <a:lnTo>
                    <a:pt x="1445" y="743"/>
                  </a:lnTo>
                  <a:lnTo>
                    <a:pt x="1450" y="747"/>
                  </a:lnTo>
                  <a:lnTo>
                    <a:pt x="850" y="1300"/>
                  </a:lnTo>
                  <a:lnTo>
                    <a:pt x="850" y="13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501775" y="4157663"/>
              <a:ext cx="531812" cy="555625"/>
            </a:xfrm>
            <a:custGeom>
              <a:avLst/>
              <a:gdLst/>
              <a:ahLst/>
              <a:cxnLst>
                <a:cxn ang="0">
                  <a:pos x="5" y="522"/>
                </a:cxn>
                <a:cxn ang="0">
                  <a:pos x="0" y="534"/>
                </a:cxn>
                <a:cxn ang="0">
                  <a:pos x="1" y="557"/>
                </a:cxn>
                <a:cxn ang="0">
                  <a:pos x="15" y="585"/>
                </a:cxn>
                <a:cxn ang="0">
                  <a:pos x="47" y="619"/>
                </a:cxn>
                <a:cxn ang="0">
                  <a:pos x="85" y="652"/>
                </a:cxn>
                <a:cxn ang="0">
                  <a:pos x="112" y="674"/>
                </a:cxn>
                <a:cxn ang="0">
                  <a:pos x="131" y="691"/>
                </a:cxn>
                <a:cxn ang="0">
                  <a:pos x="138" y="701"/>
                </a:cxn>
                <a:cxn ang="0">
                  <a:pos x="146" y="699"/>
                </a:cxn>
                <a:cxn ang="0">
                  <a:pos x="167" y="688"/>
                </a:cxn>
                <a:cxn ang="0">
                  <a:pos x="176" y="674"/>
                </a:cxn>
                <a:cxn ang="0">
                  <a:pos x="182" y="657"/>
                </a:cxn>
                <a:cxn ang="0">
                  <a:pos x="184" y="633"/>
                </a:cxn>
                <a:cxn ang="0">
                  <a:pos x="184" y="606"/>
                </a:cxn>
                <a:cxn ang="0">
                  <a:pos x="182" y="577"/>
                </a:cxn>
                <a:cxn ang="0">
                  <a:pos x="188" y="555"/>
                </a:cxn>
                <a:cxn ang="0">
                  <a:pos x="197" y="534"/>
                </a:cxn>
                <a:cxn ang="0">
                  <a:pos x="218" y="524"/>
                </a:cxn>
                <a:cxn ang="0">
                  <a:pos x="245" y="519"/>
                </a:cxn>
                <a:cxn ang="0">
                  <a:pos x="275" y="517"/>
                </a:cxn>
                <a:cxn ang="0">
                  <a:pos x="306" y="509"/>
                </a:cxn>
                <a:cxn ang="0">
                  <a:pos x="330" y="498"/>
                </a:cxn>
                <a:cxn ang="0">
                  <a:pos x="347" y="477"/>
                </a:cxn>
                <a:cxn ang="0">
                  <a:pos x="359" y="462"/>
                </a:cxn>
                <a:cxn ang="0">
                  <a:pos x="365" y="444"/>
                </a:cxn>
                <a:cxn ang="0">
                  <a:pos x="368" y="427"/>
                </a:cxn>
                <a:cxn ang="0">
                  <a:pos x="376" y="406"/>
                </a:cxn>
                <a:cxn ang="0">
                  <a:pos x="382" y="384"/>
                </a:cxn>
                <a:cxn ang="0">
                  <a:pos x="389" y="361"/>
                </a:cxn>
                <a:cxn ang="0">
                  <a:pos x="397" y="342"/>
                </a:cxn>
                <a:cxn ang="0">
                  <a:pos x="406" y="325"/>
                </a:cxn>
                <a:cxn ang="0">
                  <a:pos x="422" y="313"/>
                </a:cxn>
                <a:cxn ang="0">
                  <a:pos x="439" y="308"/>
                </a:cxn>
                <a:cxn ang="0">
                  <a:pos x="460" y="304"/>
                </a:cxn>
                <a:cxn ang="0">
                  <a:pos x="479" y="300"/>
                </a:cxn>
                <a:cxn ang="0">
                  <a:pos x="499" y="294"/>
                </a:cxn>
                <a:cxn ang="0">
                  <a:pos x="515" y="285"/>
                </a:cxn>
                <a:cxn ang="0">
                  <a:pos x="526" y="271"/>
                </a:cxn>
                <a:cxn ang="0">
                  <a:pos x="530" y="252"/>
                </a:cxn>
                <a:cxn ang="0">
                  <a:pos x="536" y="233"/>
                </a:cxn>
                <a:cxn ang="0">
                  <a:pos x="539" y="214"/>
                </a:cxn>
                <a:cxn ang="0">
                  <a:pos x="545" y="199"/>
                </a:cxn>
                <a:cxn ang="0">
                  <a:pos x="553" y="184"/>
                </a:cxn>
                <a:cxn ang="0">
                  <a:pos x="566" y="169"/>
                </a:cxn>
                <a:cxn ang="0">
                  <a:pos x="589" y="150"/>
                </a:cxn>
                <a:cxn ang="0">
                  <a:pos x="619" y="131"/>
                </a:cxn>
                <a:cxn ang="0">
                  <a:pos x="646" y="112"/>
                </a:cxn>
                <a:cxn ang="0">
                  <a:pos x="665" y="100"/>
                </a:cxn>
                <a:cxn ang="0">
                  <a:pos x="577" y="19"/>
                </a:cxn>
                <a:cxn ang="0">
                  <a:pos x="389" y="99"/>
                </a:cxn>
                <a:cxn ang="0">
                  <a:pos x="260" y="230"/>
                </a:cxn>
                <a:cxn ang="0">
                  <a:pos x="70" y="408"/>
                </a:cxn>
                <a:cxn ang="0">
                  <a:pos x="11" y="515"/>
                </a:cxn>
              </a:cxnLst>
              <a:rect l="0" t="0" r="r" b="b"/>
              <a:pathLst>
                <a:path w="669" h="701">
                  <a:moveTo>
                    <a:pt x="11" y="515"/>
                  </a:moveTo>
                  <a:lnTo>
                    <a:pt x="9" y="517"/>
                  </a:lnTo>
                  <a:lnTo>
                    <a:pt x="5" y="522"/>
                  </a:lnTo>
                  <a:lnTo>
                    <a:pt x="3" y="524"/>
                  </a:lnTo>
                  <a:lnTo>
                    <a:pt x="1" y="530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1" y="557"/>
                  </a:lnTo>
                  <a:lnTo>
                    <a:pt x="5" y="564"/>
                  </a:lnTo>
                  <a:lnTo>
                    <a:pt x="9" y="576"/>
                  </a:lnTo>
                  <a:lnTo>
                    <a:pt x="15" y="585"/>
                  </a:lnTo>
                  <a:lnTo>
                    <a:pt x="24" y="596"/>
                  </a:lnTo>
                  <a:lnTo>
                    <a:pt x="34" y="606"/>
                  </a:lnTo>
                  <a:lnTo>
                    <a:pt x="47" y="619"/>
                  </a:lnTo>
                  <a:lnTo>
                    <a:pt x="62" y="631"/>
                  </a:lnTo>
                  <a:lnTo>
                    <a:pt x="74" y="642"/>
                  </a:lnTo>
                  <a:lnTo>
                    <a:pt x="85" y="652"/>
                  </a:lnTo>
                  <a:lnTo>
                    <a:pt x="95" y="659"/>
                  </a:lnTo>
                  <a:lnTo>
                    <a:pt x="102" y="667"/>
                  </a:lnTo>
                  <a:lnTo>
                    <a:pt x="112" y="674"/>
                  </a:lnTo>
                  <a:lnTo>
                    <a:pt x="117" y="680"/>
                  </a:lnTo>
                  <a:lnTo>
                    <a:pt x="123" y="686"/>
                  </a:lnTo>
                  <a:lnTo>
                    <a:pt x="131" y="691"/>
                  </a:lnTo>
                  <a:lnTo>
                    <a:pt x="134" y="697"/>
                  </a:lnTo>
                  <a:lnTo>
                    <a:pt x="138" y="699"/>
                  </a:lnTo>
                  <a:lnTo>
                    <a:pt x="138" y="701"/>
                  </a:lnTo>
                  <a:lnTo>
                    <a:pt x="138" y="701"/>
                  </a:lnTo>
                  <a:lnTo>
                    <a:pt x="142" y="701"/>
                  </a:lnTo>
                  <a:lnTo>
                    <a:pt x="146" y="699"/>
                  </a:lnTo>
                  <a:lnTo>
                    <a:pt x="154" y="697"/>
                  </a:lnTo>
                  <a:lnTo>
                    <a:pt x="159" y="693"/>
                  </a:lnTo>
                  <a:lnTo>
                    <a:pt x="167" y="688"/>
                  </a:lnTo>
                  <a:lnTo>
                    <a:pt x="171" y="684"/>
                  </a:lnTo>
                  <a:lnTo>
                    <a:pt x="174" y="680"/>
                  </a:lnTo>
                  <a:lnTo>
                    <a:pt x="176" y="674"/>
                  </a:lnTo>
                  <a:lnTo>
                    <a:pt x="180" y="671"/>
                  </a:lnTo>
                  <a:lnTo>
                    <a:pt x="180" y="663"/>
                  </a:lnTo>
                  <a:lnTo>
                    <a:pt x="182" y="657"/>
                  </a:lnTo>
                  <a:lnTo>
                    <a:pt x="184" y="650"/>
                  </a:lnTo>
                  <a:lnTo>
                    <a:pt x="184" y="642"/>
                  </a:lnTo>
                  <a:lnTo>
                    <a:pt x="184" y="633"/>
                  </a:lnTo>
                  <a:lnTo>
                    <a:pt x="184" y="623"/>
                  </a:lnTo>
                  <a:lnTo>
                    <a:pt x="184" y="614"/>
                  </a:lnTo>
                  <a:lnTo>
                    <a:pt x="184" y="606"/>
                  </a:lnTo>
                  <a:lnTo>
                    <a:pt x="182" y="596"/>
                  </a:lnTo>
                  <a:lnTo>
                    <a:pt x="182" y="587"/>
                  </a:lnTo>
                  <a:lnTo>
                    <a:pt x="182" y="577"/>
                  </a:lnTo>
                  <a:lnTo>
                    <a:pt x="184" y="570"/>
                  </a:lnTo>
                  <a:lnTo>
                    <a:pt x="184" y="562"/>
                  </a:lnTo>
                  <a:lnTo>
                    <a:pt x="188" y="555"/>
                  </a:lnTo>
                  <a:lnTo>
                    <a:pt x="190" y="547"/>
                  </a:lnTo>
                  <a:lnTo>
                    <a:pt x="193" y="541"/>
                  </a:lnTo>
                  <a:lnTo>
                    <a:pt x="197" y="534"/>
                  </a:lnTo>
                  <a:lnTo>
                    <a:pt x="203" y="530"/>
                  </a:lnTo>
                  <a:lnTo>
                    <a:pt x="211" y="526"/>
                  </a:lnTo>
                  <a:lnTo>
                    <a:pt x="218" y="524"/>
                  </a:lnTo>
                  <a:lnTo>
                    <a:pt x="226" y="522"/>
                  </a:lnTo>
                  <a:lnTo>
                    <a:pt x="235" y="520"/>
                  </a:lnTo>
                  <a:lnTo>
                    <a:pt x="245" y="519"/>
                  </a:lnTo>
                  <a:lnTo>
                    <a:pt x="256" y="519"/>
                  </a:lnTo>
                  <a:lnTo>
                    <a:pt x="266" y="517"/>
                  </a:lnTo>
                  <a:lnTo>
                    <a:pt x="275" y="517"/>
                  </a:lnTo>
                  <a:lnTo>
                    <a:pt x="285" y="515"/>
                  </a:lnTo>
                  <a:lnTo>
                    <a:pt x="296" y="513"/>
                  </a:lnTo>
                  <a:lnTo>
                    <a:pt x="306" y="509"/>
                  </a:lnTo>
                  <a:lnTo>
                    <a:pt x="313" y="505"/>
                  </a:lnTo>
                  <a:lnTo>
                    <a:pt x="323" y="501"/>
                  </a:lnTo>
                  <a:lnTo>
                    <a:pt x="330" y="498"/>
                  </a:lnTo>
                  <a:lnTo>
                    <a:pt x="336" y="490"/>
                  </a:lnTo>
                  <a:lnTo>
                    <a:pt x="342" y="484"/>
                  </a:lnTo>
                  <a:lnTo>
                    <a:pt x="347" y="477"/>
                  </a:lnTo>
                  <a:lnTo>
                    <a:pt x="351" y="473"/>
                  </a:lnTo>
                  <a:lnTo>
                    <a:pt x="355" y="467"/>
                  </a:lnTo>
                  <a:lnTo>
                    <a:pt x="359" y="462"/>
                  </a:lnTo>
                  <a:lnTo>
                    <a:pt x="361" y="456"/>
                  </a:lnTo>
                  <a:lnTo>
                    <a:pt x="363" y="450"/>
                  </a:lnTo>
                  <a:lnTo>
                    <a:pt x="365" y="444"/>
                  </a:lnTo>
                  <a:lnTo>
                    <a:pt x="366" y="439"/>
                  </a:lnTo>
                  <a:lnTo>
                    <a:pt x="368" y="433"/>
                  </a:lnTo>
                  <a:lnTo>
                    <a:pt x="368" y="427"/>
                  </a:lnTo>
                  <a:lnTo>
                    <a:pt x="370" y="422"/>
                  </a:lnTo>
                  <a:lnTo>
                    <a:pt x="372" y="414"/>
                  </a:lnTo>
                  <a:lnTo>
                    <a:pt x="376" y="406"/>
                  </a:lnTo>
                  <a:lnTo>
                    <a:pt x="378" y="401"/>
                  </a:lnTo>
                  <a:lnTo>
                    <a:pt x="380" y="391"/>
                  </a:lnTo>
                  <a:lnTo>
                    <a:pt x="382" y="384"/>
                  </a:lnTo>
                  <a:lnTo>
                    <a:pt x="384" y="376"/>
                  </a:lnTo>
                  <a:lnTo>
                    <a:pt x="387" y="368"/>
                  </a:lnTo>
                  <a:lnTo>
                    <a:pt x="389" y="361"/>
                  </a:lnTo>
                  <a:lnTo>
                    <a:pt x="391" y="353"/>
                  </a:lnTo>
                  <a:lnTo>
                    <a:pt x="395" y="347"/>
                  </a:lnTo>
                  <a:lnTo>
                    <a:pt x="397" y="342"/>
                  </a:lnTo>
                  <a:lnTo>
                    <a:pt x="401" y="336"/>
                  </a:lnTo>
                  <a:lnTo>
                    <a:pt x="403" y="330"/>
                  </a:lnTo>
                  <a:lnTo>
                    <a:pt x="406" y="325"/>
                  </a:lnTo>
                  <a:lnTo>
                    <a:pt x="412" y="321"/>
                  </a:lnTo>
                  <a:lnTo>
                    <a:pt x="416" y="315"/>
                  </a:lnTo>
                  <a:lnTo>
                    <a:pt x="422" y="313"/>
                  </a:lnTo>
                  <a:lnTo>
                    <a:pt x="425" y="309"/>
                  </a:lnTo>
                  <a:lnTo>
                    <a:pt x="433" y="309"/>
                  </a:lnTo>
                  <a:lnTo>
                    <a:pt x="439" y="308"/>
                  </a:lnTo>
                  <a:lnTo>
                    <a:pt x="444" y="306"/>
                  </a:lnTo>
                  <a:lnTo>
                    <a:pt x="452" y="304"/>
                  </a:lnTo>
                  <a:lnTo>
                    <a:pt x="460" y="304"/>
                  </a:lnTo>
                  <a:lnTo>
                    <a:pt x="465" y="302"/>
                  </a:lnTo>
                  <a:lnTo>
                    <a:pt x="473" y="300"/>
                  </a:lnTo>
                  <a:lnTo>
                    <a:pt x="479" y="300"/>
                  </a:lnTo>
                  <a:lnTo>
                    <a:pt x="486" y="298"/>
                  </a:lnTo>
                  <a:lnTo>
                    <a:pt x="494" y="296"/>
                  </a:lnTo>
                  <a:lnTo>
                    <a:pt x="499" y="294"/>
                  </a:lnTo>
                  <a:lnTo>
                    <a:pt x="505" y="290"/>
                  </a:lnTo>
                  <a:lnTo>
                    <a:pt x="511" y="289"/>
                  </a:lnTo>
                  <a:lnTo>
                    <a:pt x="515" y="285"/>
                  </a:lnTo>
                  <a:lnTo>
                    <a:pt x="520" y="281"/>
                  </a:lnTo>
                  <a:lnTo>
                    <a:pt x="522" y="275"/>
                  </a:lnTo>
                  <a:lnTo>
                    <a:pt x="526" y="271"/>
                  </a:lnTo>
                  <a:lnTo>
                    <a:pt x="528" y="264"/>
                  </a:lnTo>
                  <a:lnTo>
                    <a:pt x="530" y="258"/>
                  </a:lnTo>
                  <a:lnTo>
                    <a:pt x="530" y="252"/>
                  </a:lnTo>
                  <a:lnTo>
                    <a:pt x="532" y="245"/>
                  </a:lnTo>
                  <a:lnTo>
                    <a:pt x="534" y="239"/>
                  </a:lnTo>
                  <a:lnTo>
                    <a:pt x="536" y="233"/>
                  </a:lnTo>
                  <a:lnTo>
                    <a:pt x="536" y="226"/>
                  </a:lnTo>
                  <a:lnTo>
                    <a:pt x="538" y="222"/>
                  </a:lnTo>
                  <a:lnTo>
                    <a:pt x="539" y="214"/>
                  </a:lnTo>
                  <a:lnTo>
                    <a:pt x="541" y="209"/>
                  </a:lnTo>
                  <a:lnTo>
                    <a:pt x="543" y="203"/>
                  </a:lnTo>
                  <a:lnTo>
                    <a:pt x="545" y="199"/>
                  </a:lnTo>
                  <a:lnTo>
                    <a:pt x="547" y="194"/>
                  </a:lnTo>
                  <a:lnTo>
                    <a:pt x="549" y="188"/>
                  </a:lnTo>
                  <a:lnTo>
                    <a:pt x="553" y="184"/>
                  </a:lnTo>
                  <a:lnTo>
                    <a:pt x="557" y="180"/>
                  </a:lnTo>
                  <a:lnTo>
                    <a:pt x="560" y="175"/>
                  </a:lnTo>
                  <a:lnTo>
                    <a:pt x="566" y="169"/>
                  </a:lnTo>
                  <a:lnTo>
                    <a:pt x="572" y="163"/>
                  </a:lnTo>
                  <a:lnTo>
                    <a:pt x="581" y="157"/>
                  </a:lnTo>
                  <a:lnTo>
                    <a:pt x="589" y="150"/>
                  </a:lnTo>
                  <a:lnTo>
                    <a:pt x="598" y="144"/>
                  </a:lnTo>
                  <a:lnTo>
                    <a:pt x="610" y="137"/>
                  </a:lnTo>
                  <a:lnTo>
                    <a:pt x="619" y="131"/>
                  </a:lnTo>
                  <a:lnTo>
                    <a:pt x="629" y="123"/>
                  </a:lnTo>
                  <a:lnTo>
                    <a:pt x="638" y="118"/>
                  </a:lnTo>
                  <a:lnTo>
                    <a:pt x="646" y="112"/>
                  </a:lnTo>
                  <a:lnTo>
                    <a:pt x="653" y="108"/>
                  </a:lnTo>
                  <a:lnTo>
                    <a:pt x="659" y="102"/>
                  </a:lnTo>
                  <a:lnTo>
                    <a:pt x="665" y="100"/>
                  </a:lnTo>
                  <a:lnTo>
                    <a:pt x="667" y="99"/>
                  </a:lnTo>
                  <a:lnTo>
                    <a:pt x="669" y="99"/>
                  </a:lnTo>
                  <a:lnTo>
                    <a:pt x="577" y="19"/>
                  </a:lnTo>
                  <a:lnTo>
                    <a:pt x="517" y="0"/>
                  </a:lnTo>
                  <a:lnTo>
                    <a:pt x="442" y="17"/>
                  </a:lnTo>
                  <a:lnTo>
                    <a:pt x="389" y="99"/>
                  </a:lnTo>
                  <a:lnTo>
                    <a:pt x="326" y="118"/>
                  </a:lnTo>
                  <a:lnTo>
                    <a:pt x="290" y="154"/>
                  </a:lnTo>
                  <a:lnTo>
                    <a:pt x="260" y="230"/>
                  </a:lnTo>
                  <a:lnTo>
                    <a:pt x="176" y="279"/>
                  </a:lnTo>
                  <a:lnTo>
                    <a:pt x="144" y="365"/>
                  </a:lnTo>
                  <a:lnTo>
                    <a:pt x="70" y="408"/>
                  </a:lnTo>
                  <a:lnTo>
                    <a:pt x="60" y="490"/>
                  </a:lnTo>
                  <a:lnTo>
                    <a:pt x="11" y="515"/>
                  </a:lnTo>
                  <a:lnTo>
                    <a:pt x="11" y="5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517650" y="4637088"/>
              <a:ext cx="682625" cy="4270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39" y="17"/>
                </a:cxn>
                <a:cxn ang="0">
                  <a:pos x="55" y="32"/>
                </a:cxn>
                <a:cxn ang="0">
                  <a:pos x="74" y="48"/>
                </a:cxn>
                <a:cxn ang="0">
                  <a:pos x="93" y="63"/>
                </a:cxn>
                <a:cxn ang="0">
                  <a:pos x="112" y="78"/>
                </a:cxn>
                <a:cxn ang="0">
                  <a:pos x="133" y="93"/>
                </a:cxn>
                <a:cxn ang="0">
                  <a:pos x="154" y="106"/>
                </a:cxn>
                <a:cxn ang="0">
                  <a:pos x="193" y="139"/>
                </a:cxn>
                <a:cxn ang="0">
                  <a:pos x="256" y="192"/>
                </a:cxn>
                <a:cxn ang="0">
                  <a:pos x="317" y="247"/>
                </a:cxn>
                <a:cxn ang="0">
                  <a:pos x="376" y="304"/>
                </a:cxn>
                <a:cxn ang="0">
                  <a:pos x="439" y="359"/>
                </a:cxn>
                <a:cxn ang="0">
                  <a:pos x="501" y="411"/>
                </a:cxn>
                <a:cxn ang="0">
                  <a:pos x="566" y="458"/>
                </a:cxn>
                <a:cxn ang="0">
                  <a:pos x="636" y="500"/>
                </a:cxn>
                <a:cxn ang="0">
                  <a:pos x="686" y="513"/>
                </a:cxn>
                <a:cxn ang="0">
                  <a:pos x="711" y="506"/>
                </a:cxn>
                <a:cxn ang="0">
                  <a:pos x="733" y="490"/>
                </a:cxn>
                <a:cxn ang="0">
                  <a:pos x="754" y="471"/>
                </a:cxn>
                <a:cxn ang="0">
                  <a:pos x="775" y="450"/>
                </a:cxn>
                <a:cxn ang="0">
                  <a:pos x="794" y="430"/>
                </a:cxn>
                <a:cxn ang="0">
                  <a:pos x="811" y="407"/>
                </a:cxn>
                <a:cxn ang="0">
                  <a:pos x="828" y="386"/>
                </a:cxn>
                <a:cxn ang="0">
                  <a:pos x="842" y="376"/>
                </a:cxn>
                <a:cxn ang="0">
                  <a:pos x="855" y="384"/>
                </a:cxn>
                <a:cxn ang="0">
                  <a:pos x="857" y="392"/>
                </a:cxn>
                <a:cxn ang="0">
                  <a:pos x="849" y="399"/>
                </a:cxn>
                <a:cxn ang="0">
                  <a:pos x="840" y="409"/>
                </a:cxn>
                <a:cxn ang="0">
                  <a:pos x="832" y="418"/>
                </a:cxn>
                <a:cxn ang="0">
                  <a:pos x="823" y="428"/>
                </a:cxn>
                <a:cxn ang="0">
                  <a:pos x="815" y="437"/>
                </a:cxn>
                <a:cxn ang="0">
                  <a:pos x="807" y="449"/>
                </a:cxn>
                <a:cxn ang="0">
                  <a:pos x="800" y="458"/>
                </a:cxn>
                <a:cxn ang="0">
                  <a:pos x="788" y="469"/>
                </a:cxn>
                <a:cxn ang="0">
                  <a:pos x="773" y="485"/>
                </a:cxn>
                <a:cxn ang="0">
                  <a:pos x="754" y="500"/>
                </a:cxn>
                <a:cxn ang="0">
                  <a:pos x="737" y="515"/>
                </a:cxn>
                <a:cxn ang="0">
                  <a:pos x="718" y="526"/>
                </a:cxn>
                <a:cxn ang="0">
                  <a:pos x="699" y="534"/>
                </a:cxn>
                <a:cxn ang="0">
                  <a:pos x="678" y="538"/>
                </a:cxn>
                <a:cxn ang="0">
                  <a:pos x="657" y="534"/>
                </a:cxn>
                <a:cxn ang="0">
                  <a:pos x="606" y="507"/>
                </a:cxn>
                <a:cxn ang="0">
                  <a:pos x="530" y="456"/>
                </a:cxn>
                <a:cxn ang="0">
                  <a:pos x="456" y="401"/>
                </a:cxn>
                <a:cxn ang="0">
                  <a:pos x="387" y="342"/>
                </a:cxn>
                <a:cxn ang="0">
                  <a:pos x="319" y="281"/>
                </a:cxn>
                <a:cxn ang="0">
                  <a:pos x="250" y="219"/>
                </a:cxn>
                <a:cxn ang="0">
                  <a:pos x="182" y="158"/>
                </a:cxn>
                <a:cxn ang="0">
                  <a:pos x="112" y="99"/>
                </a:cxn>
                <a:cxn ang="0">
                  <a:pos x="68" y="67"/>
                </a:cxn>
                <a:cxn ang="0">
                  <a:pos x="55" y="55"/>
                </a:cxn>
                <a:cxn ang="0">
                  <a:pos x="43" y="46"/>
                </a:cxn>
                <a:cxn ang="0">
                  <a:pos x="32" y="36"/>
                </a:cxn>
                <a:cxn ang="0">
                  <a:pos x="20" y="27"/>
                </a:cxn>
                <a:cxn ang="0">
                  <a:pos x="7" y="15"/>
                </a:cxn>
                <a:cxn ang="0">
                  <a:pos x="0" y="6"/>
                </a:cxn>
                <a:cxn ang="0">
                  <a:pos x="3" y="4"/>
                </a:cxn>
                <a:cxn ang="0">
                  <a:pos x="15" y="6"/>
                </a:cxn>
                <a:cxn ang="0">
                  <a:pos x="20" y="4"/>
                </a:cxn>
                <a:cxn ang="0">
                  <a:pos x="20" y="0"/>
                </a:cxn>
              </a:cxnLst>
              <a:rect l="0" t="0" r="r" b="b"/>
              <a:pathLst>
                <a:path w="861" h="538">
                  <a:moveTo>
                    <a:pt x="20" y="0"/>
                  </a:moveTo>
                  <a:lnTo>
                    <a:pt x="26" y="6"/>
                  </a:lnTo>
                  <a:lnTo>
                    <a:pt x="32" y="11"/>
                  </a:lnTo>
                  <a:lnTo>
                    <a:pt x="39" y="17"/>
                  </a:lnTo>
                  <a:lnTo>
                    <a:pt x="47" y="25"/>
                  </a:lnTo>
                  <a:lnTo>
                    <a:pt x="55" y="32"/>
                  </a:lnTo>
                  <a:lnTo>
                    <a:pt x="64" y="40"/>
                  </a:lnTo>
                  <a:lnTo>
                    <a:pt x="74" y="48"/>
                  </a:lnTo>
                  <a:lnTo>
                    <a:pt x="83" y="55"/>
                  </a:lnTo>
                  <a:lnTo>
                    <a:pt x="93" y="63"/>
                  </a:lnTo>
                  <a:lnTo>
                    <a:pt x="102" y="70"/>
                  </a:lnTo>
                  <a:lnTo>
                    <a:pt x="112" y="78"/>
                  </a:lnTo>
                  <a:lnTo>
                    <a:pt x="123" y="87"/>
                  </a:lnTo>
                  <a:lnTo>
                    <a:pt x="133" y="93"/>
                  </a:lnTo>
                  <a:lnTo>
                    <a:pt x="142" y="101"/>
                  </a:lnTo>
                  <a:lnTo>
                    <a:pt x="154" y="106"/>
                  </a:lnTo>
                  <a:lnTo>
                    <a:pt x="163" y="114"/>
                  </a:lnTo>
                  <a:lnTo>
                    <a:pt x="193" y="139"/>
                  </a:lnTo>
                  <a:lnTo>
                    <a:pt x="226" y="165"/>
                  </a:lnTo>
                  <a:lnTo>
                    <a:pt x="256" y="192"/>
                  </a:lnTo>
                  <a:lnTo>
                    <a:pt x="287" y="220"/>
                  </a:lnTo>
                  <a:lnTo>
                    <a:pt x="317" y="247"/>
                  </a:lnTo>
                  <a:lnTo>
                    <a:pt x="347" y="276"/>
                  </a:lnTo>
                  <a:lnTo>
                    <a:pt x="376" y="304"/>
                  </a:lnTo>
                  <a:lnTo>
                    <a:pt x="408" y="333"/>
                  </a:lnTo>
                  <a:lnTo>
                    <a:pt x="439" y="359"/>
                  </a:lnTo>
                  <a:lnTo>
                    <a:pt x="469" y="386"/>
                  </a:lnTo>
                  <a:lnTo>
                    <a:pt x="501" y="411"/>
                  </a:lnTo>
                  <a:lnTo>
                    <a:pt x="534" y="437"/>
                  </a:lnTo>
                  <a:lnTo>
                    <a:pt x="566" y="458"/>
                  </a:lnTo>
                  <a:lnTo>
                    <a:pt x="600" y="481"/>
                  </a:lnTo>
                  <a:lnTo>
                    <a:pt x="636" y="500"/>
                  </a:lnTo>
                  <a:lnTo>
                    <a:pt x="674" y="517"/>
                  </a:lnTo>
                  <a:lnTo>
                    <a:pt x="686" y="513"/>
                  </a:lnTo>
                  <a:lnTo>
                    <a:pt x="699" y="511"/>
                  </a:lnTo>
                  <a:lnTo>
                    <a:pt x="711" y="506"/>
                  </a:lnTo>
                  <a:lnTo>
                    <a:pt x="722" y="500"/>
                  </a:lnTo>
                  <a:lnTo>
                    <a:pt x="733" y="490"/>
                  </a:lnTo>
                  <a:lnTo>
                    <a:pt x="745" y="483"/>
                  </a:lnTo>
                  <a:lnTo>
                    <a:pt x="754" y="471"/>
                  </a:lnTo>
                  <a:lnTo>
                    <a:pt x="766" y="464"/>
                  </a:lnTo>
                  <a:lnTo>
                    <a:pt x="775" y="450"/>
                  </a:lnTo>
                  <a:lnTo>
                    <a:pt x="785" y="441"/>
                  </a:lnTo>
                  <a:lnTo>
                    <a:pt x="794" y="430"/>
                  </a:lnTo>
                  <a:lnTo>
                    <a:pt x="802" y="420"/>
                  </a:lnTo>
                  <a:lnTo>
                    <a:pt x="811" y="407"/>
                  </a:lnTo>
                  <a:lnTo>
                    <a:pt x="821" y="397"/>
                  </a:lnTo>
                  <a:lnTo>
                    <a:pt x="828" y="386"/>
                  </a:lnTo>
                  <a:lnTo>
                    <a:pt x="838" y="378"/>
                  </a:lnTo>
                  <a:lnTo>
                    <a:pt x="842" y="376"/>
                  </a:lnTo>
                  <a:lnTo>
                    <a:pt x="849" y="380"/>
                  </a:lnTo>
                  <a:lnTo>
                    <a:pt x="855" y="384"/>
                  </a:lnTo>
                  <a:lnTo>
                    <a:pt x="861" y="386"/>
                  </a:lnTo>
                  <a:lnTo>
                    <a:pt x="857" y="392"/>
                  </a:lnTo>
                  <a:lnTo>
                    <a:pt x="853" y="395"/>
                  </a:lnTo>
                  <a:lnTo>
                    <a:pt x="849" y="399"/>
                  </a:lnTo>
                  <a:lnTo>
                    <a:pt x="845" y="405"/>
                  </a:lnTo>
                  <a:lnTo>
                    <a:pt x="840" y="409"/>
                  </a:lnTo>
                  <a:lnTo>
                    <a:pt x="838" y="414"/>
                  </a:lnTo>
                  <a:lnTo>
                    <a:pt x="832" y="418"/>
                  </a:lnTo>
                  <a:lnTo>
                    <a:pt x="828" y="424"/>
                  </a:lnTo>
                  <a:lnTo>
                    <a:pt x="823" y="428"/>
                  </a:lnTo>
                  <a:lnTo>
                    <a:pt x="821" y="433"/>
                  </a:lnTo>
                  <a:lnTo>
                    <a:pt x="815" y="437"/>
                  </a:lnTo>
                  <a:lnTo>
                    <a:pt x="811" y="443"/>
                  </a:lnTo>
                  <a:lnTo>
                    <a:pt x="807" y="449"/>
                  </a:lnTo>
                  <a:lnTo>
                    <a:pt x="804" y="452"/>
                  </a:lnTo>
                  <a:lnTo>
                    <a:pt x="800" y="458"/>
                  </a:lnTo>
                  <a:lnTo>
                    <a:pt x="796" y="464"/>
                  </a:lnTo>
                  <a:lnTo>
                    <a:pt x="788" y="469"/>
                  </a:lnTo>
                  <a:lnTo>
                    <a:pt x="781" y="477"/>
                  </a:lnTo>
                  <a:lnTo>
                    <a:pt x="773" y="485"/>
                  </a:lnTo>
                  <a:lnTo>
                    <a:pt x="764" y="492"/>
                  </a:lnTo>
                  <a:lnTo>
                    <a:pt x="754" y="500"/>
                  </a:lnTo>
                  <a:lnTo>
                    <a:pt x="747" y="507"/>
                  </a:lnTo>
                  <a:lnTo>
                    <a:pt x="737" y="515"/>
                  </a:lnTo>
                  <a:lnTo>
                    <a:pt x="730" y="523"/>
                  </a:lnTo>
                  <a:lnTo>
                    <a:pt x="718" y="526"/>
                  </a:lnTo>
                  <a:lnTo>
                    <a:pt x="711" y="532"/>
                  </a:lnTo>
                  <a:lnTo>
                    <a:pt x="699" y="534"/>
                  </a:lnTo>
                  <a:lnTo>
                    <a:pt x="690" y="538"/>
                  </a:lnTo>
                  <a:lnTo>
                    <a:pt x="678" y="538"/>
                  </a:lnTo>
                  <a:lnTo>
                    <a:pt x="669" y="538"/>
                  </a:lnTo>
                  <a:lnTo>
                    <a:pt x="657" y="534"/>
                  </a:lnTo>
                  <a:lnTo>
                    <a:pt x="646" y="530"/>
                  </a:lnTo>
                  <a:lnTo>
                    <a:pt x="606" y="507"/>
                  </a:lnTo>
                  <a:lnTo>
                    <a:pt x="566" y="483"/>
                  </a:lnTo>
                  <a:lnTo>
                    <a:pt x="530" y="456"/>
                  </a:lnTo>
                  <a:lnTo>
                    <a:pt x="494" y="430"/>
                  </a:lnTo>
                  <a:lnTo>
                    <a:pt x="456" y="401"/>
                  </a:lnTo>
                  <a:lnTo>
                    <a:pt x="422" y="372"/>
                  </a:lnTo>
                  <a:lnTo>
                    <a:pt x="387" y="342"/>
                  </a:lnTo>
                  <a:lnTo>
                    <a:pt x="353" y="312"/>
                  </a:lnTo>
                  <a:lnTo>
                    <a:pt x="319" y="281"/>
                  </a:lnTo>
                  <a:lnTo>
                    <a:pt x="285" y="251"/>
                  </a:lnTo>
                  <a:lnTo>
                    <a:pt x="250" y="219"/>
                  </a:lnTo>
                  <a:lnTo>
                    <a:pt x="216" y="188"/>
                  </a:lnTo>
                  <a:lnTo>
                    <a:pt x="182" y="158"/>
                  </a:lnTo>
                  <a:lnTo>
                    <a:pt x="148" y="129"/>
                  </a:lnTo>
                  <a:lnTo>
                    <a:pt x="112" y="99"/>
                  </a:lnTo>
                  <a:lnTo>
                    <a:pt x="74" y="72"/>
                  </a:lnTo>
                  <a:lnTo>
                    <a:pt x="68" y="67"/>
                  </a:lnTo>
                  <a:lnTo>
                    <a:pt x="60" y="59"/>
                  </a:lnTo>
                  <a:lnTo>
                    <a:pt x="55" y="55"/>
                  </a:lnTo>
                  <a:lnTo>
                    <a:pt x="49" y="49"/>
                  </a:lnTo>
                  <a:lnTo>
                    <a:pt x="43" y="46"/>
                  </a:lnTo>
                  <a:lnTo>
                    <a:pt x="38" y="42"/>
                  </a:lnTo>
                  <a:lnTo>
                    <a:pt x="32" y="36"/>
                  </a:lnTo>
                  <a:lnTo>
                    <a:pt x="26" y="30"/>
                  </a:lnTo>
                  <a:lnTo>
                    <a:pt x="20" y="27"/>
                  </a:lnTo>
                  <a:lnTo>
                    <a:pt x="15" y="23"/>
                  </a:lnTo>
                  <a:lnTo>
                    <a:pt x="7" y="15"/>
                  </a:lnTo>
                  <a:lnTo>
                    <a:pt x="1" y="10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4"/>
                  </a:lnTo>
                  <a:lnTo>
                    <a:pt x="9" y="6"/>
                  </a:lnTo>
                  <a:lnTo>
                    <a:pt x="15" y="6"/>
                  </a:lnTo>
                  <a:lnTo>
                    <a:pt x="19" y="6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1847850" y="4437063"/>
              <a:ext cx="409575" cy="487363"/>
            </a:xfrm>
            <a:custGeom>
              <a:avLst/>
              <a:gdLst/>
              <a:ahLst/>
              <a:cxnLst>
                <a:cxn ang="0">
                  <a:pos x="186" y="344"/>
                </a:cxn>
                <a:cxn ang="0">
                  <a:pos x="226" y="295"/>
                </a:cxn>
                <a:cxn ang="0">
                  <a:pos x="264" y="245"/>
                </a:cxn>
                <a:cxn ang="0">
                  <a:pos x="304" y="200"/>
                </a:cxn>
                <a:cxn ang="0">
                  <a:pos x="346" y="154"/>
                </a:cxn>
                <a:cxn ang="0">
                  <a:pos x="388" y="111"/>
                </a:cxn>
                <a:cxn ang="0">
                  <a:pos x="429" y="65"/>
                </a:cxn>
                <a:cxn ang="0">
                  <a:pos x="473" y="21"/>
                </a:cxn>
                <a:cxn ang="0">
                  <a:pos x="500" y="2"/>
                </a:cxn>
                <a:cxn ang="0">
                  <a:pos x="511" y="6"/>
                </a:cxn>
                <a:cxn ang="0">
                  <a:pos x="511" y="10"/>
                </a:cxn>
                <a:cxn ang="0">
                  <a:pos x="502" y="23"/>
                </a:cxn>
                <a:cxn ang="0">
                  <a:pos x="490" y="38"/>
                </a:cxn>
                <a:cxn ang="0">
                  <a:pos x="475" y="52"/>
                </a:cxn>
                <a:cxn ang="0">
                  <a:pos x="462" y="67"/>
                </a:cxn>
                <a:cxn ang="0">
                  <a:pos x="447" y="82"/>
                </a:cxn>
                <a:cxn ang="0">
                  <a:pos x="431" y="97"/>
                </a:cxn>
                <a:cxn ang="0">
                  <a:pos x="416" y="114"/>
                </a:cxn>
                <a:cxn ang="0">
                  <a:pos x="401" y="131"/>
                </a:cxn>
                <a:cxn ang="0">
                  <a:pos x="386" y="147"/>
                </a:cxn>
                <a:cxn ang="0">
                  <a:pos x="371" y="166"/>
                </a:cxn>
                <a:cxn ang="0">
                  <a:pos x="353" y="183"/>
                </a:cxn>
                <a:cxn ang="0">
                  <a:pos x="340" y="196"/>
                </a:cxn>
                <a:cxn ang="0">
                  <a:pos x="331" y="206"/>
                </a:cxn>
                <a:cxn ang="0">
                  <a:pos x="323" y="217"/>
                </a:cxn>
                <a:cxn ang="0">
                  <a:pos x="314" y="226"/>
                </a:cxn>
                <a:cxn ang="0">
                  <a:pos x="304" y="236"/>
                </a:cxn>
                <a:cxn ang="0">
                  <a:pos x="296" y="245"/>
                </a:cxn>
                <a:cxn ang="0">
                  <a:pos x="287" y="257"/>
                </a:cxn>
                <a:cxn ang="0">
                  <a:pos x="277" y="266"/>
                </a:cxn>
                <a:cxn ang="0">
                  <a:pos x="258" y="287"/>
                </a:cxn>
                <a:cxn ang="0">
                  <a:pos x="228" y="321"/>
                </a:cxn>
                <a:cxn ang="0">
                  <a:pos x="201" y="358"/>
                </a:cxn>
                <a:cxn ang="0">
                  <a:pos x="177" y="394"/>
                </a:cxn>
                <a:cxn ang="0">
                  <a:pos x="152" y="432"/>
                </a:cxn>
                <a:cxn ang="0">
                  <a:pos x="127" y="470"/>
                </a:cxn>
                <a:cxn ang="0">
                  <a:pos x="101" y="506"/>
                </a:cxn>
                <a:cxn ang="0">
                  <a:pos x="70" y="540"/>
                </a:cxn>
                <a:cxn ang="0">
                  <a:pos x="47" y="563"/>
                </a:cxn>
                <a:cxn ang="0">
                  <a:pos x="38" y="580"/>
                </a:cxn>
                <a:cxn ang="0">
                  <a:pos x="26" y="597"/>
                </a:cxn>
                <a:cxn ang="0">
                  <a:pos x="15" y="610"/>
                </a:cxn>
                <a:cxn ang="0">
                  <a:pos x="6" y="612"/>
                </a:cxn>
                <a:cxn ang="0">
                  <a:pos x="0" y="605"/>
                </a:cxn>
                <a:cxn ang="0">
                  <a:pos x="2" y="593"/>
                </a:cxn>
                <a:cxn ang="0">
                  <a:pos x="9" y="576"/>
                </a:cxn>
                <a:cxn ang="0">
                  <a:pos x="19" y="561"/>
                </a:cxn>
                <a:cxn ang="0">
                  <a:pos x="32" y="544"/>
                </a:cxn>
                <a:cxn ang="0">
                  <a:pos x="47" y="527"/>
                </a:cxn>
                <a:cxn ang="0">
                  <a:pos x="61" y="511"/>
                </a:cxn>
                <a:cxn ang="0">
                  <a:pos x="74" y="498"/>
                </a:cxn>
                <a:cxn ang="0">
                  <a:pos x="87" y="483"/>
                </a:cxn>
                <a:cxn ang="0">
                  <a:pos x="97" y="468"/>
                </a:cxn>
                <a:cxn ang="0">
                  <a:pos x="106" y="454"/>
                </a:cxn>
                <a:cxn ang="0">
                  <a:pos x="116" y="441"/>
                </a:cxn>
                <a:cxn ang="0">
                  <a:pos x="125" y="428"/>
                </a:cxn>
                <a:cxn ang="0">
                  <a:pos x="135" y="413"/>
                </a:cxn>
                <a:cxn ang="0">
                  <a:pos x="142" y="399"/>
                </a:cxn>
                <a:cxn ang="0">
                  <a:pos x="154" y="386"/>
                </a:cxn>
                <a:cxn ang="0">
                  <a:pos x="163" y="375"/>
                </a:cxn>
                <a:cxn ang="0">
                  <a:pos x="169" y="369"/>
                </a:cxn>
              </a:cxnLst>
              <a:rect l="0" t="0" r="r" b="b"/>
              <a:pathLst>
                <a:path w="517" h="616">
                  <a:moveTo>
                    <a:pt x="169" y="369"/>
                  </a:moveTo>
                  <a:lnTo>
                    <a:pt x="186" y="344"/>
                  </a:lnTo>
                  <a:lnTo>
                    <a:pt x="205" y="318"/>
                  </a:lnTo>
                  <a:lnTo>
                    <a:pt x="226" y="295"/>
                  </a:lnTo>
                  <a:lnTo>
                    <a:pt x="245" y="270"/>
                  </a:lnTo>
                  <a:lnTo>
                    <a:pt x="264" y="245"/>
                  </a:lnTo>
                  <a:lnTo>
                    <a:pt x="285" y="223"/>
                  </a:lnTo>
                  <a:lnTo>
                    <a:pt x="304" y="200"/>
                  </a:lnTo>
                  <a:lnTo>
                    <a:pt x="325" y="177"/>
                  </a:lnTo>
                  <a:lnTo>
                    <a:pt x="346" y="154"/>
                  </a:lnTo>
                  <a:lnTo>
                    <a:pt x="367" y="133"/>
                  </a:lnTo>
                  <a:lnTo>
                    <a:pt x="388" y="111"/>
                  </a:lnTo>
                  <a:lnTo>
                    <a:pt x="409" y="88"/>
                  </a:lnTo>
                  <a:lnTo>
                    <a:pt x="429" y="65"/>
                  </a:lnTo>
                  <a:lnTo>
                    <a:pt x="452" y="44"/>
                  </a:lnTo>
                  <a:lnTo>
                    <a:pt x="473" y="21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6" y="4"/>
                  </a:lnTo>
                  <a:lnTo>
                    <a:pt x="511" y="6"/>
                  </a:lnTo>
                  <a:lnTo>
                    <a:pt x="517" y="6"/>
                  </a:lnTo>
                  <a:lnTo>
                    <a:pt x="511" y="10"/>
                  </a:lnTo>
                  <a:lnTo>
                    <a:pt x="507" y="17"/>
                  </a:lnTo>
                  <a:lnTo>
                    <a:pt x="502" y="23"/>
                  </a:lnTo>
                  <a:lnTo>
                    <a:pt x="496" y="31"/>
                  </a:lnTo>
                  <a:lnTo>
                    <a:pt x="490" y="38"/>
                  </a:lnTo>
                  <a:lnTo>
                    <a:pt x="483" y="44"/>
                  </a:lnTo>
                  <a:lnTo>
                    <a:pt x="475" y="52"/>
                  </a:lnTo>
                  <a:lnTo>
                    <a:pt x="469" y="59"/>
                  </a:lnTo>
                  <a:lnTo>
                    <a:pt x="462" y="67"/>
                  </a:lnTo>
                  <a:lnTo>
                    <a:pt x="454" y="74"/>
                  </a:lnTo>
                  <a:lnTo>
                    <a:pt x="447" y="82"/>
                  </a:lnTo>
                  <a:lnTo>
                    <a:pt x="439" y="90"/>
                  </a:lnTo>
                  <a:lnTo>
                    <a:pt x="431" y="97"/>
                  </a:lnTo>
                  <a:lnTo>
                    <a:pt x="424" y="105"/>
                  </a:lnTo>
                  <a:lnTo>
                    <a:pt x="416" y="114"/>
                  </a:lnTo>
                  <a:lnTo>
                    <a:pt x="410" y="124"/>
                  </a:lnTo>
                  <a:lnTo>
                    <a:pt x="401" y="131"/>
                  </a:lnTo>
                  <a:lnTo>
                    <a:pt x="393" y="139"/>
                  </a:lnTo>
                  <a:lnTo>
                    <a:pt x="386" y="147"/>
                  </a:lnTo>
                  <a:lnTo>
                    <a:pt x="378" y="156"/>
                  </a:lnTo>
                  <a:lnTo>
                    <a:pt x="371" y="166"/>
                  </a:lnTo>
                  <a:lnTo>
                    <a:pt x="363" y="175"/>
                  </a:lnTo>
                  <a:lnTo>
                    <a:pt x="353" y="183"/>
                  </a:lnTo>
                  <a:lnTo>
                    <a:pt x="346" y="192"/>
                  </a:lnTo>
                  <a:lnTo>
                    <a:pt x="340" y="196"/>
                  </a:lnTo>
                  <a:lnTo>
                    <a:pt x="336" y="202"/>
                  </a:lnTo>
                  <a:lnTo>
                    <a:pt x="331" y="206"/>
                  </a:lnTo>
                  <a:lnTo>
                    <a:pt x="327" y="211"/>
                  </a:lnTo>
                  <a:lnTo>
                    <a:pt x="323" y="217"/>
                  </a:lnTo>
                  <a:lnTo>
                    <a:pt x="317" y="221"/>
                  </a:lnTo>
                  <a:lnTo>
                    <a:pt x="314" y="226"/>
                  </a:lnTo>
                  <a:lnTo>
                    <a:pt x="310" y="230"/>
                  </a:lnTo>
                  <a:lnTo>
                    <a:pt x="304" y="236"/>
                  </a:lnTo>
                  <a:lnTo>
                    <a:pt x="300" y="242"/>
                  </a:lnTo>
                  <a:lnTo>
                    <a:pt x="296" y="245"/>
                  </a:lnTo>
                  <a:lnTo>
                    <a:pt x="293" y="251"/>
                  </a:lnTo>
                  <a:lnTo>
                    <a:pt x="287" y="257"/>
                  </a:lnTo>
                  <a:lnTo>
                    <a:pt x="283" y="261"/>
                  </a:lnTo>
                  <a:lnTo>
                    <a:pt x="277" y="266"/>
                  </a:lnTo>
                  <a:lnTo>
                    <a:pt x="274" y="272"/>
                  </a:lnTo>
                  <a:lnTo>
                    <a:pt x="258" y="287"/>
                  </a:lnTo>
                  <a:lnTo>
                    <a:pt x="243" y="304"/>
                  </a:lnTo>
                  <a:lnTo>
                    <a:pt x="228" y="321"/>
                  </a:lnTo>
                  <a:lnTo>
                    <a:pt x="215" y="340"/>
                  </a:lnTo>
                  <a:lnTo>
                    <a:pt x="201" y="358"/>
                  </a:lnTo>
                  <a:lnTo>
                    <a:pt x="190" y="377"/>
                  </a:lnTo>
                  <a:lnTo>
                    <a:pt x="177" y="394"/>
                  </a:lnTo>
                  <a:lnTo>
                    <a:pt x="165" y="415"/>
                  </a:lnTo>
                  <a:lnTo>
                    <a:pt x="152" y="432"/>
                  </a:lnTo>
                  <a:lnTo>
                    <a:pt x="139" y="451"/>
                  </a:lnTo>
                  <a:lnTo>
                    <a:pt x="127" y="470"/>
                  </a:lnTo>
                  <a:lnTo>
                    <a:pt x="114" y="487"/>
                  </a:lnTo>
                  <a:lnTo>
                    <a:pt x="101" y="506"/>
                  </a:lnTo>
                  <a:lnTo>
                    <a:pt x="85" y="523"/>
                  </a:lnTo>
                  <a:lnTo>
                    <a:pt x="70" y="540"/>
                  </a:lnTo>
                  <a:lnTo>
                    <a:pt x="55" y="555"/>
                  </a:lnTo>
                  <a:lnTo>
                    <a:pt x="47" y="563"/>
                  </a:lnTo>
                  <a:lnTo>
                    <a:pt x="42" y="572"/>
                  </a:lnTo>
                  <a:lnTo>
                    <a:pt x="38" y="580"/>
                  </a:lnTo>
                  <a:lnTo>
                    <a:pt x="32" y="589"/>
                  </a:lnTo>
                  <a:lnTo>
                    <a:pt x="26" y="597"/>
                  </a:lnTo>
                  <a:lnTo>
                    <a:pt x="21" y="605"/>
                  </a:lnTo>
                  <a:lnTo>
                    <a:pt x="15" y="610"/>
                  </a:lnTo>
                  <a:lnTo>
                    <a:pt x="9" y="616"/>
                  </a:lnTo>
                  <a:lnTo>
                    <a:pt x="6" y="612"/>
                  </a:lnTo>
                  <a:lnTo>
                    <a:pt x="4" y="608"/>
                  </a:lnTo>
                  <a:lnTo>
                    <a:pt x="0" y="605"/>
                  </a:lnTo>
                  <a:lnTo>
                    <a:pt x="0" y="601"/>
                  </a:lnTo>
                  <a:lnTo>
                    <a:pt x="2" y="593"/>
                  </a:lnTo>
                  <a:lnTo>
                    <a:pt x="6" y="584"/>
                  </a:lnTo>
                  <a:lnTo>
                    <a:pt x="9" y="576"/>
                  </a:lnTo>
                  <a:lnTo>
                    <a:pt x="15" y="568"/>
                  </a:lnTo>
                  <a:lnTo>
                    <a:pt x="19" y="561"/>
                  </a:lnTo>
                  <a:lnTo>
                    <a:pt x="26" y="551"/>
                  </a:lnTo>
                  <a:lnTo>
                    <a:pt x="32" y="544"/>
                  </a:lnTo>
                  <a:lnTo>
                    <a:pt x="40" y="536"/>
                  </a:lnTo>
                  <a:lnTo>
                    <a:pt x="47" y="527"/>
                  </a:lnTo>
                  <a:lnTo>
                    <a:pt x="53" y="519"/>
                  </a:lnTo>
                  <a:lnTo>
                    <a:pt x="61" y="511"/>
                  </a:lnTo>
                  <a:lnTo>
                    <a:pt x="68" y="506"/>
                  </a:lnTo>
                  <a:lnTo>
                    <a:pt x="74" y="498"/>
                  </a:lnTo>
                  <a:lnTo>
                    <a:pt x="82" y="491"/>
                  </a:lnTo>
                  <a:lnTo>
                    <a:pt x="87" y="483"/>
                  </a:lnTo>
                  <a:lnTo>
                    <a:pt x="93" y="475"/>
                  </a:lnTo>
                  <a:lnTo>
                    <a:pt x="97" y="468"/>
                  </a:lnTo>
                  <a:lnTo>
                    <a:pt x="101" y="462"/>
                  </a:lnTo>
                  <a:lnTo>
                    <a:pt x="106" y="454"/>
                  </a:lnTo>
                  <a:lnTo>
                    <a:pt x="112" y="449"/>
                  </a:lnTo>
                  <a:lnTo>
                    <a:pt x="116" y="441"/>
                  </a:lnTo>
                  <a:lnTo>
                    <a:pt x="120" y="434"/>
                  </a:lnTo>
                  <a:lnTo>
                    <a:pt x="125" y="428"/>
                  </a:lnTo>
                  <a:lnTo>
                    <a:pt x="129" y="420"/>
                  </a:lnTo>
                  <a:lnTo>
                    <a:pt x="135" y="413"/>
                  </a:lnTo>
                  <a:lnTo>
                    <a:pt x="139" y="407"/>
                  </a:lnTo>
                  <a:lnTo>
                    <a:pt x="142" y="399"/>
                  </a:lnTo>
                  <a:lnTo>
                    <a:pt x="148" y="394"/>
                  </a:lnTo>
                  <a:lnTo>
                    <a:pt x="154" y="386"/>
                  </a:lnTo>
                  <a:lnTo>
                    <a:pt x="158" y="380"/>
                  </a:lnTo>
                  <a:lnTo>
                    <a:pt x="163" y="375"/>
                  </a:lnTo>
                  <a:lnTo>
                    <a:pt x="169" y="369"/>
                  </a:lnTo>
                  <a:lnTo>
                    <a:pt x="169" y="3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1662113" y="4502150"/>
              <a:ext cx="252412" cy="2095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23" y="8"/>
                </a:cxn>
                <a:cxn ang="0">
                  <a:pos x="40" y="19"/>
                </a:cxn>
                <a:cxn ang="0">
                  <a:pos x="57" y="30"/>
                </a:cxn>
                <a:cxn ang="0">
                  <a:pos x="76" y="46"/>
                </a:cxn>
                <a:cxn ang="0">
                  <a:pos x="95" y="61"/>
                </a:cxn>
                <a:cxn ang="0">
                  <a:pos x="110" y="74"/>
                </a:cxn>
                <a:cxn ang="0">
                  <a:pos x="127" y="89"/>
                </a:cxn>
                <a:cxn ang="0">
                  <a:pos x="145" y="105"/>
                </a:cxn>
                <a:cxn ang="0">
                  <a:pos x="167" y="122"/>
                </a:cxn>
                <a:cxn ang="0">
                  <a:pos x="190" y="143"/>
                </a:cxn>
                <a:cxn ang="0">
                  <a:pos x="213" y="160"/>
                </a:cxn>
                <a:cxn ang="0">
                  <a:pos x="238" y="179"/>
                </a:cxn>
                <a:cxn ang="0">
                  <a:pos x="259" y="198"/>
                </a:cxn>
                <a:cxn ang="0">
                  <a:pos x="281" y="217"/>
                </a:cxn>
                <a:cxn ang="0">
                  <a:pos x="302" y="236"/>
                </a:cxn>
                <a:cxn ang="0">
                  <a:pos x="316" y="251"/>
                </a:cxn>
                <a:cxn ang="0">
                  <a:pos x="316" y="258"/>
                </a:cxn>
                <a:cxn ang="0">
                  <a:pos x="314" y="262"/>
                </a:cxn>
                <a:cxn ang="0">
                  <a:pos x="310" y="264"/>
                </a:cxn>
                <a:cxn ang="0">
                  <a:pos x="287" y="249"/>
                </a:cxn>
                <a:cxn ang="0">
                  <a:pos x="251" y="219"/>
                </a:cxn>
                <a:cxn ang="0">
                  <a:pos x="215" y="188"/>
                </a:cxn>
                <a:cxn ang="0">
                  <a:pos x="179" y="160"/>
                </a:cxn>
                <a:cxn ang="0">
                  <a:pos x="143" y="131"/>
                </a:cxn>
                <a:cxn ang="0">
                  <a:pos x="106" y="101"/>
                </a:cxn>
                <a:cxn ang="0">
                  <a:pos x="70" y="72"/>
                </a:cxn>
                <a:cxn ang="0">
                  <a:pos x="34" y="44"/>
                </a:cxn>
                <a:cxn ang="0">
                  <a:pos x="11" y="23"/>
                </a:cxn>
                <a:cxn ang="0">
                  <a:pos x="2" y="13"/>
                </a:cxn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317" h="264">
                  <a:moveTo>
                    <a:pt x="2" y="0"/>
                  </a:moveTo>
                  <a:lnTo>
                    <a:pt x="8" y="2"/>
                  </a:lnTo>
                  <a:lnTo>
                    <a:pt x="15" y="4"/>
                  </a:lnTo>
                  <a:lnTo>
                    <a:pt x="23" y="8"/>
                  </a:lnTo>
                  <a:lnTo>
                    <a:pt x="32" y="13"/>
                  </a:lnTo>
                  <a:lnTo>
                    <a:pt x="40" y="19"/>
                  </a:lnTo>
                  <a:lnTo>
                    <a:pt x="49" y="25"/>
                  </a:lnTo>
                  <a:lnTo>
                    <a:pt x="57" y="30"/>
                  </a:lnTo>
                  <a:lnTo>
                    <a:pt x="68" y="38"/>
                  </a:lnTo>
                  <a:lnTo>
                    <a:pt x="76" y="46"/>
                  </a:lnTo>
                  <a:lnTo>
                    <a:pt x="86" y="53"/>
                  </a:lnTo>
                  <a:lnTo>
                    <a:pt x="95" y="61"/>
                  </a:lnTo>
                  <a:lnTo>
                    <a:pt x="105" y="68"/>
                  </a:lnTo>
                  <a:lnTo>
                    <a:pt x="110" y="74"/>
                  </a:lnTo>
                  <a:lnTo>
                    <a:pt x="120" y="82"/>
                  </a:lnTo>
                  <a:lnTo>
                    <a:pt x="127" y="89"/>
                  </a:lnTo>
                  <a:lnTo>
                    <a:pt x="135" y="95"/>
                  </a:lnTo>
                  <a:lnTo>
                    <a:pt x="145" y="105"/>
                  </a:lnTo>
                  <a:lnTo>
                    <a:pt x="156" y="114"/>
                  </a:lnTo>
                  <a:lnTo>
                    <a:pt x="167" y="122"/>
                  </a:lnTo>
                  <a:lnTo>
                    <a:pt x="179" y="133"/>
                  </a:lnTo>
                  <a:lnTo>
                    <a:pt x="190" y="143"/>
                  </a:lnTo>
                  <a:lnTo>
                    <a:pt x="202" y="150"/>
                  </a:lnTo>
                  <a:lnTo>
                    <a:pt x="213" y="160"/>
                  </a:lnTo>
                  <a:lnTo>
                    <a:pt x="226" y="171"/>
                  </a:lnTo>
                  <a:lnTo>
                    <a:pt x="238" y="179"/>
                  </a:lnTo>
                  <a:lnTo>
                    <a:pt x="249" y="188"/>
                  </a:lnTo>
                  <a:lnTo>
                    <a:pt x="259" y="198"/>
                  </a:lnTo>
                  <a:lnTo>
                    <a:pt x="272" y="207"/>
                  </a:lnTo>
                  <a:lnTo>
                    <a:pt x="281" y="217"/>
                  </a:lnTo>
                  <a:lnTo>
                    <a:pt x="293" y="226"/>
                  </a:lnTo>
                  <a:lnTo>
                    <a:pt x="302" y="236"/>
                  </a:lnTo>
                  <a:lnTo>
                    <a:pt x="314" y="247"/>
                  </a:lnTo>
                  <a:lnTo>
                    <a:pt x="316" y="251"/>
                  </a:lnTo>
                  <a:lnTo>
                    <a:pt x="316" y="255"/>
                  </a:lnTo>
                  <a:lnTo>
                    <a:pt x="316" y="258"/>
                  </a:lnTo>
                  <a:lnTo>
                    <a:pt x="317" y="262"/>
                  </a:lnTo>
                  <a:lnTo>
                    <a:pt x="314" y="262"/>
                  </a:lnTo>
                  <a:lnTo>
                    <a:pt x="314" y="264"/>
                  </a:lnTo>
                  <a:lnTo>
                    <a:pt x="310" y="264"/>
                  </a:lnTo>
                  <a:lnTo>
                    <a:pt x="306" y="262"/>
                  </a:lnTo>
                  <a:lnTo>
                    <a:pt x="287" y="249"/>
                  </a:lnTo>
                  <a:lnTo>
                    <a:pt x="270" y="234"/>
                  </a:lnTo>
                  <a:lnTo>
                    <a:pt x="251" y="219"/>
                  </a:lnTo>
                  <a:lnTo>
                    <a:pt x="234" y="203"/>
                  </a:lnTo>
                  <a:lnTo>
                    <a:pt x="215" y="188"/>
                  </a:lnTo>
                  <a:lnTo>
                    <a:pt x="198" y="175"/>
                  </a:lnTo>
                  <a:lnTo>
                    <a:pt x="179" y="160"/>
                  </a:lnTo>
                  <a:lnTo>
                    <a:pt x="162" y="146"/>
                  </a:lnTo>
                  <a:lnTo>
                    <a:pt x="143" y="131"/>
                  </a:lnTo>
                  <a:lnTo>
                    <a:pt x="125" y="116"/>
                  </a:lnTo>
                  <a:lnTo>
                    <a:pt x="106" y="101"/>
                  </a:lnTo>
                  <a:lnTo>
                    <a:pt x="89" y="87"/>
                  </a:lnTo>
                  <a:lnTo>
                    <a:pt x="70" y="72"/>
                  </a:lnTo>
                  <a:lnTo>
                    <a:pt x="53" y="59"/>
                  </a:lnTo>
                  <a:lnTo>
                    <a:pt x="34" y="44"/>
                  </a:lnTo>
                  <a:lnTo>
                    <a:pt x="17" y="29"/>
                  </a:lnTo>
                  <a:lnTo>
                    <a:pt x="11" y="23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1635125" y="4551363"/>
              <a:ext cx="241300" cy="1920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23" y="5"/>
                </a:cxn>
                <a:cxn ang="0">
                  <a:pos x="40" y="17"/>
                </a:cxn>
                <a:cxn ang="0">
                  <a:pos x="59" y="34"/>
                </a:cxn>
                <a:cxn ang="0">
                  <a:pos x="80" y="51"/>
                </a:cxn>
                <a:cxn ang="0">
                  <a:pos x="99" y="68"/>
                </a:cxn>
                <a:cxn ang="0">
                  <a:pos x="118" y="83"/>
                </a:cxn>
                <a:cxn ang="0">
                  <a:pos x="137" y="99"/>
                </a:cxn>
                <a:cxn ang="0">
                  <a:pos x="158" y="116"/>
                </a:cxn>
                <a:cxn ang="0">
                  <a:pos x="179" y="133"/>
                </a:cxn>
                <a:cxn ang="0">
                  <a:pos x="201" y="150"/>
                </a:cxn>
                <a:cxn ang="0">
                  <a:pos x="222" y="165"/>
                </a:cxn>
                <a:cxn ang="0">
                  <a:pos x="243" y="182"/>
                </a:cxn>
                <a:cxn ang="0">
                  <a:pos x="264" y="199"/>
                </a:cxn>
                <a:cxn ang="0">
                  <a:pos x="285" y="216"/>
                </a:cxn>
                <a:cxn ang="0">
                  <a:pos x="300" y="230"/>
                </a:cxn>
                <a:cxn ang="0">
                  <a:pos x="302" y="241"/>
                </a:cxn>
                <a:cxn ang="0">
                  <a:pos x="285" y="237"/>
                </a:cxn>
                <a:cxn ang="0">
                  <a:pos x="262" y="224"/>
                </a:cxn>
                <a:cxn ang="0">
                  <a:pos x="239" y="209"/>
                </a:cxn>
                <a:cxn ang="0">
                  <a:pos x="218" y="194"/>
                </a:cxn>
                <a:cxn ang="0">
                  <a:pos x="198" y="175"/>
                </a:cxn>
                <a:cxn ang="0">
                  <a:pos x="175" y="156"/>
                </a:cxn>
                <a:cxn ang="0">
                  <a:pos x="154" y="138"/>
                </a:cxn>
                <a:cxn ang="0">
                  <a:pos x="133" y="121"/>
                </a:cxn>
                <a:cxn ang="0">
                  <a:pos x="114" y="108"/>
                </a:cxn>
                <a:cxn ang="0">
                  <a:pos x="97" y="95"/>
                </a:cxn>
                <a:cxn ang="0">
                  <a:pos x="78" y="81"/>
                </a:cxn>
                <a:cxn ang="0">
                  <a:pos x="61" y="70"/>
                </a:cxn>
                <a:cxn ang="0">
                  <a:pos x="44" y="57"/>
                </a:cxn>
                <a:cxn ang="0">
                  <a:pos x="28" y="43"/>
                </a:cxn>
                <a:cxn ang="0">
                  <a:pos x="15" y="28"/>
                </a:cxn>
                <a:cxn ang="0">
                  <a:pos x="4" y="13"/>
                </a:cxn>
                <a:cxn ang="0">
                  <a:pos x="0" y="5"/>
                </a:cxn>
              </a:cxnLst>
              <a:rect l="0" t="0" r="r" b="b"/>
              <a:pathLst>
                <a:path w="304" h="243">
                  <a:moveTo>
                    <a:pt x="0" y="5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9" y="0"/>
                  </a:lnTo>
                  <a:lnTo>
                    <a:pt x="15" y="2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40" y="17"/>
                  </a:lnTo>
                  <a:lnTo>
                    <a:pt x="49" y="26"/>
                  </a:lnTo>
                  <a:lnTo>
                    <a:pt x="59" y="34"/>
                  </a:lnTo>
                  <a:lnTo>
                    <a:pt x="68" y="42"/>
                  </a:lnTo>
                  <a:lnTo>
                    <a:pt x="80" y="51"/>
                  </a:lnTo>
                  <a:lnTo>
                    <a:pt x="91" y="61"/>
                  </a:lnTo>
                  <a:lnTo>
                    <a:pt x="99" y="68"/>
                  </a:lnTo>
                  <a:lnTo>
                    <a:pt x="110" y="78"/>
                  </a:lnTo>
                  <a:lnTo>
                    <a:pt x="118" y="83"/>
                  </a:lnTo>
                  <a:lnTo>
                    <a:pt x="127" y="91"/>
                  </a:lnTo>
                  <a:lnTo>
                    <a:pt x="137" y="99"/>
                  </a:lnTo>
                  <a:lnTo>
                    <a:pt x="146" y="108"/>
                  </a:lnTo>
                  <a:lnTo>
                    <a:pt x="158" y="116"/>
                  </a:lnTo>
                  <a:lnTo>
                    <a:pt x="169" y="123"/>
                  </a:lnTo>
                  <a:lnTo>
                    <a:pt x="179" y="133"/>
                  </a:lnTo>
                  <a:lnTo>
                    <a:pt x="190" y="140"/>
                  </a:lnTo>
                  <a:lnTo>
                    <a:pt x="201" y="150"/>
                  </a:lnTo>
                  <a:lnTo>
                    <a:pt x="211" y="157"/>
                  </a:lnTo>
                  <a:lnTo>
                    <a:pt x="222" y="165"/>
                  </a:lnTo>
                  <a:lnTo>
                    <a:pt x="232" y="175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4" y="199"/>
                  </a:lnTo>
                  <a:lnTo>
                    <a:pt x="274" y="209"/>
                  </a:lnTo>
                  <a:lnTo>
                    <a:pt x="285" y="216"/>
                  </a:lnTo>
                  <a:lnTo>
                    <a:pt x="296" y="226"/>
                  </a:lnTo>
                  <a:lnTo>
                    <a:pt x="300" y="230"/>
                  </a:lnTo>
                  <a:lnTo>
                    <a:pt x="304" y="235"/>
                  </a:lnTo>
                  <a:lnTo>
                    <a:pt x="302" y="241"/>
                  </a:lnTo>
                  <a:lnTo>
                    <a:pt x="298" y="243"/>
                  </a:lnTo>
                  <a:lnTo>
                    <a:pt x="285" y="237"/>
                  </a:lnTo>
                  <a:lnTo>
                    <a:pt x="274" y="232"/>
                  </a:lnTo>
                  <a:lnTo>
                    <a:pt x="262" y="224"/>
                  </a:lnTo>
                  <a:lnTo>
                    <a:pt x="251" y="218"/>
                  </a:lnTo>
                  <a:lnTo>
                    <a:pt x="239" y="209"/>
                  </a:lnTo>
                  <a:lnTo>
                    <a:pt x="230" y="201"/>
                  </a:lnTo>
                  <a:lnTo>
                    <a:pt x="218" y="194"/>
                  </a:lnTo>
                  <a:lnTo>
                    <a:pt x="209" y="184"/>
                  </a:lnTo>
                  <a:lnTo>
                    <a:pt x="198" y="175"/>
                  </a:lnTo>
                  <a:lnTo>
                    <a:pt x="186" y="165"/>
                  </a:lnTo>
                  <a:lnTo>
                    <a:pt x="175" y="156"/>
                  </a:lnTo>
                  <a:lnTo>
                    <a:pt x="165" y="148"/>
                  </a:lnTo>
                  <a:lnTo>
                    <a:pt x="154" y="138"/>
                  </a:lnTo>
                  <a:lnTo>
                    <a:pt x="144" y="129"/>
                  </a:lnTo>
                  <a:lnTo>
                    <a:pt x="133" y="121"/>
                  </a:lnTo>
                  <a:lnTo>
                    <a:pt x="123" y="116"/>
                  </a:lnTo>
                  <a:lnTo>
                    <a:pt x="114" y="108"/>
                  </a:lnTo>
                  <a:lnTo>
                    <a:pt x="106" y="100"/>
                  </a:lnTo>
                  <a:lnTo>
                    <a:pt x="97" y="95"/>
                  </a:lnTo>
                  <a:lnTo>
                    <a:pt x="89" y="89"/>
                  </a:lnTo>
                  <a:lnTo>
                    <a:pt x="78" y="81"/>
                  </a:lnTo>
                  <a:lnTo>
                    <a:pt x="70" y="76"/>
                  </a:lnTo>
                  <a:lnTo>
                    <a:pt x="61" y="70"/>
                  </a:lnTo>
                  <a:lnTo>
                    <a:pt x="53" y="64"/>
                  </a:lnTo>
                  <a:lnTo>
                    <a:pt x="44" y="57"/>
                  </a:lnTo>
                  <a:lnTo>
                    <a:pt x="36" y="49"/>
                  </a:lnTo>
                  <a:lnTo>
                    <a:pt x="28" y="43"/>
                  </a:lnTo>
                  <a:lnTo>
                    <a:pt x="23" y="36"/>
                  </a:lnTo>
                  <a:lnTo>
                    <a:pt x="15" y="28"/>
                  </a:lnTo>
                  <a:lnTo>
                    <a:pt x="9" y="21"/>
                  </a:lnTo>
                  <a:lnTo>
                    <a:pt x="4" y="1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1825625" y="4438650"/>
              <a:ext cx="241300" cy="2174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0"/>
                </a:cxn>
                <a:cxn ang="0">
                  <a:pos x="19" y="4"/>
                </a:cxn>
                <a:cxn ang="0">
                  <a:pos x="29" y="8"/>
                </a:cxn>
                <a:cxn ang="0">
                  <a:pos x="42" y="17"/>
                </a:cxn>
                <a:cxn ang="0">
                  <a:pos x="54" y="25"/>
                </a:cxn>
                <a:cxn ang="0">
                  <a:pos x="67" y="38"/>
                </a:cxn>
                <a:cxn ang="0">
                  <a:pos x="80" y="50"/>
                </a:cxn>
                <a:cxn ang="0">
                  <a:pos x="95" y="63"/>
                </a:cxn>
                <a:cxn ang="0">
                  <a:pos x="109" y="76"/>
                </a:cxn>
                <a:cxn ang="0">
                  <a:pos x="124" y="91"/>
                </a:cxn>
                <a:cxn ang="0">
                  <a:pos x="137" y="107"/>
                </a:cxn>
                <a:cxn ang="0">
                  <a:pos x="152" y="122"/>
                </a:cxn>
                <a:cxn ang="0">
                  <a:pos x="166" y="135"/>
                </a:cxn>
                <a:cxn ang="0">
                  <a:pos x="179" y="148"/>
                </a:cxn>
                <a:cxn ang="0">
                  <a:pos x="192" y="160"/>
                </a:cxn>
                <a:cxn ang="0">
                  <a:pos x="208" y="173"/>
                </a:cxn>
                <a:cxn ang="0">
                  <a:pos x="213" y="177"/>
                </a:cxn>
                <a:cxn ang="0">
                  <a:pos x="219" y="183"/>
                </a:cxn>
                <a:cxn ang="0">
                  <a:pos x="225" y="188"/>
                </a:cxn>
                <a:cxn ang="0">
                  <a:pos x="232" y="192"/>
                </a:cxn>
                <a:cxn ang="0">
                  <a:pos x="238" y="198"/>
                </a:cxn>
                <a:cxn ang="0">
                  <a:pos x="244" y="202"/>
                </a:cxn>
                <a:cxn ang="0">
                  <a:pos x="249" y="207"/>
                </a:cxn>
                <a:cxn ang="0">
                  <a:pos x="257" y="213"/>
                </a:cxn>
                <a:cxn ang="0">
                  <a:pos x="263" y="219"/>
                </a:cxn>
                <a:cxn ang="0">
                  <a:pos x="268" y="224"/>
                </a:cxn>
                <a:cxn ang="0">
                  <a:pos x="274" y="230"/>
                </a:cxn>
                <a:cxn ang="0">
                  <a:pos x="282" y="236"/>
                </a:cxn>
                <a:cxn ang="0">
                  <a:pos x="287" y="242"/>
                </a:cxn>
                <a:cxn ang="0">
                  <a:pos x="293" y="247"/>
                </a:cxn>
                <a:cxn ang="0">
                  <a:pos x="299" y="253"/>
                </a:cxn>
                <a:cxn ang="0">
                  <a:pos x="304" y="259"/>
                </a:cxn>
                <a:cxn ang="0">
                  <a:pos x="303" y="262"/>
                </a:cxn>
                <a:cxn ang="0">
                  <a:pos x="303" y="268"/>
                </a:cxn>
                <a:cxn ang="0">
                  <a:pos x="301" y="272"/>
                </a:cxn>
                <a:cxn ang="0">
                  <a:pos x="299" y="276"/>
                </a:cxn>
                <a:cxn ang="0">
                  <a:pos x="282" y="261"/>
                </a:cxn>
                <a:cxn ang="0">
                  <a:pos x="265" y="245"/>
                </a:cxn>
                <a:cxn ang="0">
                  <a:pos x="247" y="232"/>
                </a:cxn>
                <a:cxn ang="0">
                  <a:pos x="228" y="217"/>
                </a:cxn>
                <a:cxn ang="0">
                  <a:pos x="211" y="202"/>
                </a:cxn>
                <a:cxn ang="0">
                  <a:pos x="194" y="188"/>
                </a:cxn>
                <a:cxn ang="0">
                  <a:pos x="179" y="173"/>
                </a:cxn>
                <a:cxn ang="0">
                  <a:pos x="162" y="160"/>
                </a:cxn>
                <a:cxn ang="0">
                  <a:pos x="145" y="145"/>
                </a:cxn>
                <a:cxn ang="0">
                  <a:pos x="130" y="129"/>
                </a:cxn>
                <a:cxn ang="0">
                  <a:pos x="112" y="114"/>
                </a:cxn>
                <a:cxn ang="0">
                  <a:pos x="97" y="101"/>
                </a:cxn>
                <a:cxn ang="0">
                  <a:pos x="80" y="84"/>
                </a:cxn>
                <a:cxn ang="0">
                  <a:pos x="65" y="69"/>
                </a:cxn>
                <a:cxn ang="0">
                  <a:pos x="50" y="53"/>
                </a:cxn>
                <a:cxn ang="0">
                  <a:pos x="35" y="38"/>
                </a:cxn>
                <a:cxn ang="0">
                  <a:pos x="31" y="36"/>
                </a:cxn>
                <a:cxn ang="0">
                  <a:pos x="25" y="32"/>
                </a:cxn>
                <a:cxn ang="0">
                  <a:pos x="17" y="25"/>
                </a:cxn>
                <a:cxn ang="0">
                  <a:pos x="12" y="19"/>
                </a:cxn>
                <a:cxn ang="0">
                  <a:pos x="4" y="13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04" h="276">
                  <a:moveTo>
                    <a:pt x="2" y="0"/>
                  </a:moveTo>
                  <a:lnTo>
                    <a:pt x="10" y="0"/>
                  </a:lnTo>
                  <a:lnTo>
                    <a:pt x="19" y="4"/>
                  </a:lnTo>
                  <a:lnTo>
                    <a:pt x="29" y="8"/>
                  </a:lnTo>
                  <a:lnTo>
                    <a:pt x="42" y="17"/>
                  </a:lnTo>
                  <a:lnTo>
                    <a:pt x="54" y="25"/>
                  </a:lnTo>
                  <a:lnTo>
                    <a:pt x="67" y="38"/>
                  </a:lnTo>
                  <a:lnTo>
                    <a:pt x="80" y="50"/>
                  </a:lnTo>
                  <a:lnTo>
                    <a:pt x="95" y="63"/>
                  </a:lnTo>
                  <a:lnTo>
                    <a:pt x="109" y="76"/>
                  </a:lnTo>
                  <a:lnTo>
                    <a:pt x="124" y="91"/>
                  </a:lnTo>
                  <a:lnTo>
                    <a:pt x="137" y="107"/>
                  </a:lnTo>
                  <a:lnTo>
                    <a:pt x="152" y="122"/>
                  </a:lnTo>
                  <a:lnTo>
                    <a:pt x="166" y="135"/>
                  </a:lnTo>
                  <a:lnTo>
                    <a:pt x="179" y="148"/>
                  </a:lnTo>
                  <a:lnTo>
                    <a:pt x="192" y="160"/>
                  </a:lnTo>
                  <a:lnTo>
                    <a:pt x="208" y="173"/>
                  </a:lnTo>
                  <a:lnTo>
                    <a:pt x="213" y="177"/>
                  </a:lnTo>
                  <a:lnTo>
                    <a:pt x="219" y="183"/>
                  </a:lnTo>
                  <a:lnTo>
                    <a:pt x="225" y="188"/>
                  </a:lnTo>
                  <a:lnTo>
                    <a:pt x="232" y="192"/>
                  </a:lnTo>
                  <a:lnTo>
                    <a:pt x="238" y="198"/>
                  </a:lnTo>
                  <a:lnTo>
                    <a:pt x="244" y="202"/>
                  </a:lnTo>
                  <a:lnTo>
                    <a:pt x="249" y="207"/>
                  </a:lnTo>
                  <a:lnTo>
                    <a:pt x="257" y="213"/>
                  </a:lnTo>
                  <a:lnTo>
                    <a:pt x="263" y="219"/>
                  </a:lnTo>
                  <a:lnTo>
                    <a:pt x="268" y="224"/>
                  </a:lnTo>
                  <a:lnTo>
                    <a:pt x="274" y="230"/>
                  </a:lnTo>
                  <a:lnTo>
                    <a:pt x="282" y="236"/>
                  </a:lnTo>
                  <a:lnTo>
                    <a:pt x="287" y="242"/>
                  </a:lnTo>
                  <a:lnTo>
                    <a:pt x="293" y="247"/>
                  </a:lnTo>
                  <a:lnTo>
                    <a:pt x="299" y="253"/>
                  </a:lnTo>
                  <a:lnTo>
                    <a:pt x="304" y="259"/>
                  </a:lnTo>
                  <a:lnTo>
                    <a:pt x="303" y="262"/>
                  </a:lnTo>
                  <a:lnTo>
                    <a:pt x="303" y="268"/>
                  </a:lnTo>
                  <a:lnTo>
                    <a:pt x="301" y="272"/>
                  </a:lnTo>
                  <a:lnTo>
                    <a:pt x="299" y="276"/>
                  </a:lnTo>
                  <a:lnTo>
                    <a:pt x="282" y="261"/>
                  </a:lnTo>
                  <a:lnTo>
                    <a:pt x="265" y="245"/>
                  </a:lnTo>
                  <a:lnTo>
                    <a:pt x="247" y="232"/>
                  </a:lnTo>
                  <a:lnTo>
                    <a:pt x="228" y="217"/>
                  </a:lnTo>
                  <a:lnTo>
                    <a:pt x="211" y="202"/>
                  </a:lnTo>
                  <a:lnTo>
                    <a:pt x="194" y="188"/>
                  </a:lnTo>
                  <a:lnTo>
                    <a:pt x="179" y="173"/>
                  </a:lnTo>
                  <a:lnTo>
                    <a:pt x="162" y="160"/>
                  </a:lnTo>
                  <a:lnTo>
                    <a:pt x="145" y="145"/>
                  </a:lnTo>
                  <a:lnTo>
                    <a:pt x="130" y="129"/>
                  </a:lnTo>
                  <a:lnTo>
                    <a:pt x="112" y="114"/>
                  </a:lnTo>
                  <a:lnTo>
                    <a:pt x="97" y="101"/>
                  </a:lnTo>
                  <a:lnTo>
                    <a:pt x="80" y="84"/>
                  </a:lnTo>
                  <a:lnTo>
                    <a:pt x="65" y="69"/>
                  </a:lnTo>
                  <a:lnTo>
                    <a:pt x="50" y="53"/>
                  </a:lnTo>
                  <a:lnTo>
                    <a:pt x="35" y="38"/>
                  </a:lnTo>
                  <a:lnTo>
                    <a:pt x="31" y="36"/>
                  </a:lnTo>
                  <a:lnTo>
                    <a:pt x="25" y="32"/>
                  </a:lnTo>
                  <a:lnTo>
                    <a:pt x="17" y="25"/>
                  </a:lnTo>
                  <a:lnTo>
                    <a:pt x="12" y="19"/>
                  </a:lnTo>
                  <a:lnTo>
                    <a:pt x="4" y="13"/>
                  </a:ln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808163" y="4487863"/>
              <a:ext cx="219075" cy="203200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25" y="11"/>
                </a:cxn>
                <a:cxn ang="0">
                  <a:pos x="33" y="17"/>
                </a:cxn>
                <a:cxn ang="0">
                  <a:pos x="44" y="27"/>
                </a:cxn>
                <a:cxn ang="0">
                  <a:pos x="54" y="34"/>
                </a:cxn>
                <a:cxn ang="0">
                  <a:pos x="65" y="46"/>
                </a:cxn>
                <a:cxn ang="0">
                  <a:pos x="76" y="55"/>
                </a:cxn>
                <a:cxn ang="0">
                  <a:pos x="88" y="66"/>
                </a:cxn>
                <a:cxn ang="0">
                  <a:pos x="97" y="76"/>
                </a:cxn>
                <a:cxn ang="0">
                  <a:pos x="109" y="84"/>
                </a:cxn>
                <a:cxn ang="0">
                  <a:pos x="118" y="93"/>
                </a:cxn>
                <a:cxn ang="0">
                  <a:pos x="126" y="101"/>
                </a:cxn>
                <a:cxn ang="0">
                  <a:pos x="133" y="108"/>
                </a:cxn>
                <a:cxn ang="0">
                  <a:pos x="143" y="118"/>
                </a:cxn>
                <a:cxn ang="0">
                  <a:pos x="151" y="125"/>
                </a:cxn>
                <a:cxn ang="0">
                  <a:pos x="162" y="135"/>
                </a:cxn>
                <a:cxn ang="0">
                  <a:pos x="172" y="144"/>
                </a:cxn>
                <a:cxn ang="0">
                  <a:pos x="179" y="152"/>
                </a:cxn>
                <a:cxn ang="0">
                  <a:pos x="191" y="161"/>
                </a:cxn>
                <a:cxn ang="0">
                  <a:pos x="200" y="171"/>
                </a:cxn>
                <a:cxn ang="0">
                  <a:pos x="210" y="179"/>
                </a:cxn>
                <a:cxn ang="0">
                  <a:pos x="219" y="188"/>
                </a:cxn>
                <a:cxn ang="0">
                  <a:pos x="229" y="198"/>
                </a:cxn>
                <a:cxn ang="0">
                  <a:pos x="238" y="207"/>
                </a:cxn>
                <a:cxn ang="0">
                  <a:pos x="248" y="215"/>
                </a:cxn>
                <a:cxn ang="0">
                  <a:pos x="257" y="224"/>
                </a:cxn>
                <a:cxn ang="0">
                  <a:pos x="267" y="234"/>
                </a:cxn>
                <a:cxn ang="0">
                  <a:pos x="276" y="243"/>
                </a:cxn>
                <a:cxn ang="0">
                  <a:pos x="272" y="249"/>
                </a:cxn>
                <a:cxn ang="0">
                  <a:pos x="268" y="256"/>
                </a:cxn>
                <a:cxn ang="0">
                  <a:pos x="251" y="241"/>
                </a:cxn>
                <a:cxn ang="0">
                  <a:pos x="234" y="228"/>
                </a:cxn>
                <a:cxn ang="0">
                  <a:pos x="217" y="213"/>
                </a:cxn>
                <a:cxn ang="0">
                  <a:pos x="200" y="198"/>
                </a:cxn>
                <a:cxn ang="0">
                  <a:pos x="183" y="182"/>
                </a:cxn>
                <a:cxn ang="0">
                  <a:pos x="166" y="167"/>
                </a:cxn>
                <a:cxn ang="0">
                  <a:pos x="149" y="152"/>
                </a:cxn>
                <a:cxn ang="0">
                  <a:pos x="132" y="139"/>
                </a:cxn>
                <a:cxn ang="0">
                  <a:pos x="114" y="122"/>
                </a:cxn>
                <a:cxn ang="0">
                  <a:pos x="97" y="106"/>
                </a:cxn>
                <a:cxn ang="0">
                  <a:pos x="80" y="91"/>
                </a:cxn>
                <a:cxn ang="0">
                  <a:pos x="65" y="76"/>
                </a:cxn>
                <a:cxn ang="0">
                  <a:pos x="48" y="61"/>
                </a:cxn>
                <a:cxn ang="0">
                  <a:pos x="33" y="46"/>
                </a:cxn>
                <a:cxn ang="0">
                  <a:pos x="18" y="28"/>
                </a:cxn>
                <a:cxn ang="0">
                  <a:pos x="2" y="13"/>
                </a:cxn>
                <a:cxn ang="0">
                  <a:pos x="2" y="13"/>
                </a:cxn>
              </a:cxnLst>
              <a:rect l="0" t="0" r="r" b="b"/>
              <a:pathLst>
                <a:path w="276" h="256">
                  <a:moveTo>
                    <a:pt x="2" y="13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25" y="11"/>
                  </a:lnTo>
                  <a:lnTo>
                    <a:pt x="33" y="17"/>
                  </a:lnTo>
                  <a:lnTo>
                    <a:pt x="44" y="27"/>
                  </a:lnTo>
                  <a:lnTo>
                    <a:pt x="54" y="34"/>
                  </a:lnTo>
                  <a:lnTo>
                    <a:pt x="65" y="46"/>
                  </a:lnTo>
                  <a:lnTo>
                    <a:pt x="76" y="55"/>
                  </a:lnTo>
                  <a:lnTo>
                    <a:pt x="88" y="66"/>
                  </a:lnTo>
                  <a:lnTo>
                    <a:pt x="97" y="76"/>
                  </a:lnTo>
                  <a:lnTo>
                    <a:pt x="109" y="84"/>
                  </a:lnTo>
                  <a:lnTo>
                    <a:pt x="118" y="93"/>
                  </a:lnTo>
                  <a:lnTo>
                    <a:pt x="126" y="101"/>
                  </a:lnTo>
                  <a:lnTo>
                    <a:pt x="133" y="108"/>
                  </a:lnTo>
                  <a:lnTo>
                    <a:pt x="143" y="118"/>
                  </a:lnTo>
                  <a:lnTo>
                    <a:pt x="151" y="125"/>
                  </a:lnTo>
                  <a:lnTo>
                    <a:pt x="162" y="135"/>
                  </a:lnTo>
                  <a:lnTo>
                    <a:pt x="172" y="144"/>
                  </a:lnTo>
                  <a:lnTo>
                    <a:pt x="179" y="152"/>
                  </a:lnTo>
                  <a:lnTo>
                    <a:pt x="191" y="161"/>
                  </a:lnTo>
                  <a:lnTo>
                    <a:pt x="200" y="171"/>
                  </a:lnTo>
                  <a:lnTo>
                    <a:pt x="210" y="179"/>
                  </a:lnTo>
                  <a:lnTo>
                    <a:pt x="219" y="188"/>
                  </a:lnTo>
                  <a:lnTo>
                    <a:pt x="229" y="198"/>
                  </a:lnTo>
                  <a:lnTo>
                    <a:pt x="238" y="207"/>
                  </a:lnTo>
                  <a:lnTo>
                    <a:pt x="248" y="215"/>
                  </a:lnTo>
                  <a:lnTo>
                    <a:pt x="257" y="224"/>
                  </a:lnTo>
                  <a:lnTo>
                    <a:pt x="267" y="234"/>
                  </a:lnTo>
                  <a:lnTo>
                    <a:pt x="276" y="243"/>
                  </a:lnTo>
                  <a:lnTo>
                    <a:pt x="272" y="249"/>
                  </a:lnTo>
                  <a:lnTo>
                    <a:pt x="268" y="256"/>
                  </a:lnTo>
                  <a:lnTo>
                    <a:pt x="251" y="241"/>
                  </a:lnTo>
                  <a:lnTo>
                    <a:pt x="234" y="228"/>
                  </a:lnTo>
                  <a:lnTo>
                    <a:pt x="217" y="213"/>
                  </a:lnTo>
                  <a:lnTo>
                    <a:pt x="200" y="198"/>
                  </a:lnTo>
                  <a:lnTo>
                    <a:pt x="183" y="182"/>
                  </a:lnTo>
                  <a:lnTo>
                    <a:pt x="166" y="167"/>
                  </a:lnTo>
                  <a:lnTo>
                    <a:pt x="149" y="152"/>
                  </a:lnTo>
                  <a:lnTo>
                    <a:pt x="132" y="139"/>
                  </a:lnTo>
                  <a:lnTo>
                    <a:pt x="114" y="122"/>
                  </a:lnTo>
                  <a:lnTo>
                    <a:pt x="97" y="106"/>
                  </a:lnTo>
                  <a:lnTo>
                    <a:pt x="80" y="91"/>
                  </a:lnTo>
                  <a:lnTo>
                    <a:pt x="65" y="76"/>
                  </a:lnTo>
                  <a:lnTo>
                    <a:pt x="48" y="61"/>
                  </a:lnTo>
                  <a:lnTo>
                    <a:pt x="33" y="46"/>
                  </a:lnTo>
                  <a:lnTo>
                    <a:pt x="18" y="28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1800225" y="4556125"/>
              <a:ext cx="200025" cy="169863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9" y="4"/>
                </a:cxn>
                <a:cxn ang="0">
                  <a:pos x="17" y="8"/>
                </a:cxn>
                <a:cxn ang="0">
                  <a:pos x="27" y="16"/>
                </a:cxn>
                <a:cxn ang="0">
                  <a:pos x="40" y="25"/>
                </a:cxn>
                <a:cxn ang="0">
                  <a:pos x="53" y="37"/>
                </a:cxn>
                <a:cxn ang="0">
                  <a:pos x="65" y="48"/>
                </a:cxn>
                <a:cxn ang="0">
                  <a:pos x="80" y="61"/>
                </a:cxn>
                <a:cxn ang="0">
                  <a:pos x="93" y="73"/>
                </a:cxn>
                <a:cxn ang="0">
                  <a:pos x="108" y="86"/>
                </a:cxn>
                <a:cxn ang="0">
                  <a:pos x="122" y="97"/>
                </a:cxn>
                <a:cxn ang="0">
                  <a:pos x="135" y="109"/>
                </a:cxn>
                <a:cxn ang="0">
                  <a:pos x="146" y="118"/>
                </a:cxn>
                <a:cxn ang="0">
                  <a:pos x="158" y="126"/>
                </a:cxn>
                <a:cxn ang="0">
                  <a:pos x="162" y="130"/>
                </a:cxn>
                <a:cxn ang="0">
                  <a:pos x="167" y="133"/>
                </a:cxn>
                <a:cxn ang="0">
                  <a:pos x="173" y="137"/>
                </a:cxn>
                <a:cxn ang="0">
                  <a:pos x="181" y="143"/>
                </a:cxn>
                <a:cxn ang="0">
                  <a:pos x="186" y="147"/>
                </a:cxn>
                <a:cxn ang="0">
                  <a:pos x="194" y="152"/>
                </a:cxn>
                <a:cxn ang="0">
                  <a:pos x="200" y="158"/>
                </a:cxn>
                <a:cxn ang="0">
                  <a:pos x="205" y="162"/>
                </a:cxn>
                <a:cxn ang="0">
                  <a:pos x="211" y="168"/>
                </a:cxn>
                <a:cxn ang="0">
                  <a:pos x="217" y="173"/>
                </a:cxn>
                <a:cxn ang="0">
                  <a:pos x="222" y="177"/>
                </a:cxn>
                <a:cxn ang="0">
                  <a:pos x="230" y="183"/>
                </a:cxn>
                <a:cxn ang="0">
                  <a:pos x="234" y="189"/>
                </a:cxn>
                <a:cxn ang="0">
                  <a:pos x="239" y="192"/>
                </a:cxn>
                <a:cxn ang="0">
                  <a:pos x="245" y="198"/>
                </a:cxn>
                <a:cxn ang="0">
                  <a:pos x="251" y="204"/>
                </a:cxn>
                <a:cxn ang="0">
                  <a:pos x="245" y="208"/>
                </a:cxn>
                <a:cxn ang="0">
                  <a:pos x="243" y="209"/>
                </a:cxn>
                <a:cxn ang="0">
                  <a:pos x="239" y="213"/>
                </a:cxn>
                <a:cxn ang="0">
                  <a:pos x="238" y="215"/>
                </a:cxn>
                <a:cxn ang="0">
                  <a:pos x="222" y="202"/>
                </a:cxn>
                <a:cxn ang="0">
                  <a:pos x="209" y="190"/>
                </a:cxn>
                <a:cxn ang="0">
                  <a:pos x="194" y="177"/>
                </a:cxn>
                <a:cxn ang="0">
                  <a:pos x="181" y="166"/>
                </a:cxn>
                <a:cxn ang="0">
                  <a:pos x="163" y="152"/>
                </a:cxn>
                <a:cxn ang="0">
                  <a:pos x="148" y="141"/>
                </a:cxn>
                <a:cxn ang="0">
                  <a:pos x="133" y="130"/>
                </a:cxn>
                <a:cxn ang="0">
                  <a:pos x="118" y="118"/>
                </a:cxn>
                <a:cxn ang="0">
                  <a:pos x="103" y="105"/>
                </a:cxn>
                <a:cxn ang="0">
                  <a:pos x="85" y="94"/>
                </a:cxn>
                <a:cxn ang="0">
                  <a:pos x="70" y="80"/>
                </a:cxn>
                <a:cxn ang="0">
                  <a:pos x="57" y="67"/>
                </a:cxn>
                <a:cxn ang="0">
                  <a:pos x="42" y="54"/>
                </a:cxn>
                <a:cxn ang="0">
                  <a:pos x="28" y="42"/>
                </a:cxn>
                <a:cxn ang="0">
                  <a:pos x="15" y="29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251" h="215">
                  <a:moveTo>
                    <a:pt x="4" y="1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9" y="4"/>
                  </a:lnTo>
                  <a:lnTo>
                    <a:pt x="17" y="8"/>
                  </a:lnTo>
                  <a:lnTo>
                    <a:pt x="27" y="16"/>
                  </a:lnTo>
                  <a:lnTo>
                    <a:pt x="40" y="25"/>
                  </a:lnTo>
                  <a:lnTo>
                    <a:pt x="53" y="37"/>
                  </a:lnTo>
                  <a:lnTo>
                    <a:pt x="65" y="48"/>
                  </a:lnTo>
                  <a:lnTo>
                    <a:pt x="80" y="61"/>
                  </a:lnTo>
                  <a:lnTo>
                    <a:pt x="93" y="73"/>
                  </a:lnTo>
                  <a:lnTo>
                    <a:pt x="108" y="86"/>
                  </a:lnTo>
                  <a:lnTo>
                    <a:pt x="122" y="97"/>
                  </a:lnTo>
                  <a:lnTo>
                    <a:pt x="135" y="109"/>
                  </a:lnTo>
                  <a:lnTo>
                    <a:pt x="146" y="118"/>
                  </a:lnTo>
                  <a:lnTo>
                    <a:pt x="158" y="126"/>
                  </a:lnTo>
                  <a:lnTo>
                    <a:pt x="162" y="130"/>
                  </a:lnTo>
                  <a:lnTo>
                    <a:pt x="167" y="133"/>
                  </a:lnTo>
                  <a:lnTo>
                    <a:pt x="173" y="137"/>
                  </a:lnTo>
                  <a:lnTo>
                    <a:pt x="181" y="143"/>
                  </a:lnTo>
                  <a:lnTo>
                    <a:pt x="186" y="147"/>
                  </a:lnTo>
                  <a:lnTo>
                    <a:pt x="194" y="152"/>
                  </a:lnTo>
                  <a:lnTo>
                    <a:pt x="200" y="158"/>
                  </a:lnTo>
                  <a:lnTo>
                    <a:pt x="205" y="162"/>
                  </a:lnTo>
                  <a:lnTo>
                    <a:pt x="211" y="168"/>
                  </a:lnTo>
                  <a:lnTo>
                    <a:pt x="217" y="173"/>
                  </a:lnTo>
                  <a:lnTo>
                    <a:pt x="222" y="177"/>
                  </a:lnTo>
                  <a:lnTo>
                    <a:pt x="230" y="183"/>
                  </a:lnTo>
                  <a:lnTo>
                    <a:pt x="234" y="189"/>
                  </a:lnTo>
                  <a:lnTo>
                    <a:pt x="239" y="192"/>
                  </a:lnTo>
                  <a:lnTo>
                    <a:pt x="245" y="198"/>
                  </a:lnTo>
                  <a:lnTo>
                    <a:pt x="251" y="204"/>
                  </a:lnTo>
                  <a:lnTo>
                    <a:pt x="245" y="208"/>
                  </a:lnTo>
                  <a:lnTo>
                    <a:pt x="243" y="209"/>
                  </a:lnTo>
                  <a:lnTo>
                    <a:pt x="239" y="213"/>
                  </a:lnTo>
                  <a:lnTo>
                    <a:pt x="238" y="215"/>
                  </a:lnTo>
                  <a:lnTo>
                    <a:pt x="222" y="202"/>
                  </a:lnTo>
                  <a:lnTo>
                    <a:pt x="209" y="190"/>
                  </a:lnTo>
                  <a:lnTo>
                    <a:pt x="194" y="177"/>
                  </a:lnTo>
                  <a:lnTo>
                    <a:pt x="181" y="166"/>
                  </a:lnTo>
                  <a:lnTo>
                    <a:pt x="163" y="152"/>
                  </a:lnTo>
                  <a:lnTo>
                    <a:pt x="148" y="141"/>
                  </a:lnTo>
                  <a:lnTo>
                    <a:pt x="133" y="130"/>
                  </a:lnTo>
                  <a:lnTo>
                    <a:pt x="118" y="118"/>
                  </a:lnTo>
                  <a:lnTo>
                    <a:pt x="103" y="105"/>
                  </a:lnTo>
                  <a:lnTo>
                    <a:pt x="85" y="94"/>
                  </a:lnTo>
                  <a:lnTo>
                    <a:pt x="70" y="80"/>
                  </a:lnTo>
                  <a:lnTo>
                    <a:pt x="57" y="67"/>
                  </a:lnTo>
                  <a:lnTo>
                    <a:pt x="42" y="54"/>
                  </a:lnTo>
                  <a:lnTo>
                    <a:pt x="28" y="42"/>
                  </a:lnTo>
                  <a:lnTo>
                    <a:pt x="15" y="29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1776413" y="4329113"/>
              <a:ext cx="322262" cy="2794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0" y="6"/>
                </a:cxn>
                <a:cxn ang="0">
                  <a:pos x="49" y="16"/>
                </a:cxn>
                <a:cxn ang="0">
                  <a:pos x="64" y="29"/>
                </a:cxn>
                <a:cxn ang="0">
                  <a:pos x="81" y="44"/>
                </a:cxn>
                <a:cxn ang="0">
                  <a:pos x="98" y="61"/>
                </a:cxn>
                <a:cxn ang="0">
                  <a:pos x="114" y="76"/>
                </a:cxn>
                <a:cxn ang="0">
                  <a:pos x="127" y="92"/>
                </a:cxn>
                <a:cxn ang="0">
                  <a:pos x="150" y="112"/>
                </a:cxn>
                <a:cxn ang="0">
                  <a:pos x="182" y="141"/>
                </a:cxn>
                <a:cxn ang="0">
                  <a:pos x="216" y="171"/>
                </a:cxn>
                <a:cxn ang="0">
                  <a:pos x="252" y="202"/>
                </a:cxn>
                <a:cxn ang="0">
                  <a:pos x="287" y="232"/>
                </a:cxn>
                <a:cxn ang="0">
                  <a:pos x="321" y="263"/>
                </a:cxn>
                <a:cxn ang="0">
                  <a:pos x="355" y="291"/>
                </a:cxn>
                <a:cxn ang="0">
                  <a:pos x="387" y="322"/>
                </a:cxn>
                <a:cxn ang="0">
                  <a:pos x="403" y="341"/>
                </a:cxn>
                <a:cxn ang="0">
                  <a:pos x="393" y="348"/>
                </a:cxn>
                <a:cxn ang="0">
                  <a:pos x="385" y="346"/>
                </a:cxn>
                <a:cxn ang="0">
                  <a:pos x="372" y="335"/>
                </a:cxn>
                <a:cxn ang="0">
                  <a:pos x="359" y="325"/>
                </a:cxn>
                <a:cxn ang="0">
                  <a:pos x="347" y="312"/>
                </a:cxn>
                <a:cxn ang="0">
                  <a:pos x="334" y="303"/>
                </a:cxn>
                <a:cxn ang="0">
                  <a:pos x="323" y="289"/>
                </a:cxn>
                <a:cxn ang="0">
                  <a:pos x="309" y="280"/>
                </a:cxn>
                <a:cxn ang="0">
                  <a:pos x="298" y="268"/>
                </a:cxn>
                <a:cxn ang="0">
                  <a:pos x="273" y="249"/>
                </a:cxn>
                <a:cxn ang="0">
                  <a:pos x="239" y="219"/>
                </a:cxn>
                <a:cxn ang="0">
                  <a:pos x="203" y="190"/>
                </a:cxn>
                <a:cxn ang="0">
                  <a:pos x="171" y="160"/>
                </a:cxn>
                <a:cxn ang="0">
                  <a:pos x="136" y="130"/>
                </a:cxn>
                <a:cxn ang="0">
                  <a:pos x="102" y="99"/>
                </a:cxn>
                <a:cxn ang="0">
                  <a:pos x="70" y="69"/>
                </a:cxn>
                <a:cxn ang="0">
                  <a:pos x="36" y="38"/>
                </a:cxn>
                <a:cxn ang="0">
                  <a:pos x="17" y="19"/>
                </a:cxn>
                <a:cxn ang="0">
                  <a:pos x="9" y="14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404" h="352">
                  <a:moveTo>
                    <a:pt x="3" y="0"/>
                  </a:moveTo>
                  <a:lnTo>
                    <a:pt x="11" y="0"/>
                  </a:lnTo>
                  <a:lnTo>
                    <a:pt x="22" y="2"/>
                  </a:lnTo>
                  <a:lnTo>
                    <a:pt x="30" y="6"/>
                  </a:lnTo>
                  <a:lnTo>
                    <a:pt x="39" y="12"/>
                  </a:lnTo>
                  <a:lnTo>
                    <a:pt x="49" y="16"/>
                  </a:lnTo>
                  <a:lnTo>
                    <a:pt x="57" y="23"/>
                  </a:lnTo>
                  <a:lnTo>
                    <a:pt x="64" y="29"/>
                  </a:lnTo>
                  <a:lnTo>
                    <a:pt x="74" y="36"/>
                  </a:lnTo>
                  <a:lnTo>
                    <a:pt x="81" y="44"/>
                  </a:lnTo>
                  <a:lnTo>
                    <a:pt x="91" y="52"/>
                  </a:lnTo>
                  <a:lnTo>
                    <a:pt x="98" y="61"/>
                  </a:lnTo>
                  <a:lnTo>
                    <a:pt x="106" y="69"/>
                  </a:lnTo>
                  <a:lnTo>
                    <a:pt x="114" y="76"/>
                  </a:lnTo>
                  <a:lnTo>
                    <a:pt x="121" y="84"/>
                  </a:lnTo>
                  <a:lnTo>
                    <a:pt x="127" y="92"/>
                  </a:lnTo>
                  <a:lnTo>
                    <a:pt x="134" y="99"/>
                  </a:lnTo>
                  <a:lnTo>
                    <a:pt x="150" y="112"/>
                  </a:lnTo>
                  <a:lnTo>
                    <a:pt x="167" y="128"/>
                  </a:lnTo>
                  <a:lnTo>
                    <a:pt x="182" y="141"/>
                  </a:lnTo>
                  <a:lnTo>
                    <a:pt x="199" y="156"/>
                  </a:lnTo>
                  <a:lnTo>
                    <a:pt x="216" y="171"/>
                  </a:lnTo>
                  <a:lnTo>
                    <a:pt x="233" y="187"/>
                  </a:lnTo>
                  <a:lnTo>
                    <a:pt x="252" y="202"/>
                  </a:lnTo>
                  <a:lnTo>
                    <a:pt x="269" y="217"/>
                  </a:lnTo>
                  <a:lnTo>
                    <a:pt x="287" y="232"/>
                  </a:lnTo>
                  <a:lnTo>
                    <a:pt x="304" y="247"/>
                  </a:lnTo>
                  <a:lnTo>
                    <a:pt x="321" y="263"/>
                  </a:lnTo>
                  <a:lnTo>
                    <a:pt x="338" y="278"/>
                  </a:lnTo>
                  <a:lnTo>
                    <a:pt x="355" y="291"/>
                  </a:lnTo>
                  <a:lnTo>
                    <a:pt x="372" y="306"/>
                  </a:lnTo>
                  <a:lnTo>
                    <a:pt x="387" y="322"/>
                  </a:lnTo>
                  <a:lnTo>
                    <a:pt x="404" y="337"/>
                  </a:lnTo>
                  <a:lnTo>
                    <a:pt x="403" y="341"/>
                  </a:lnTo>
                  <a:lnTo>
                    <a:pt x="399" y="344"/>
                  </a:lnTo>
                  <a:lnTo>
                    <a:pt x="393" y="348"/>
                  </a:lnTo>
                  <a:lnTo>
                    <a:pt x="393" y="352"/>
                  </a:lnTo>
                  <a:lnTo>
                    <a:pt x="385" y="346"/>
                  </a:lnTo>
                  <a:lnTo>
                    <a:pt x="380" y="341"/>
                  </a:lnTo>
                  <a:lnTo>
                    <a:pt x="372" y="335"/>
                  </a:lnTo>
                  <a:lnTo>
                    <a:pt x="366" y="331"/>
                  </a:lnTo>
                  <a:lnTo>
                    <a:pt x="359" y="325"/>
                  </a:lnTo>
                  <a:lnTo>
                    <a:pt x="353" y="318"/>
                  </a:lnTo>
                  <a:lnTo>
                    <a:pt x="347" y="312"/>
                  </a:lnTo>
                  <a:lnTo>
                    <a:pt x="342" y="308"/>
                  </a:lnTo>
                  <a:lnTo>
                    <a:pt x="334" y="303"/>
                  </a:lnTo>
                  <a:lnTo>
                    <a:pt x="328" y="295"/>
                  </a:lnTo>
                  <a:lnTo>
                    <a:pt x="323" y="289"/>
                  </a:lnTo>
                  <a:lnTo>
                    <a:pt x="315" y="285"/>
                  </a:lnTo>
                  <a:lnTo>
                    <a:pt x="309" y="280"/>
                  </a:lnTo>
                  <a:lnTo>
                    <a:pt x="304" y="274"/>
                  </a:lnTo>
                  <a:lnTo>
                    <a:pt x="298" y="268"/>
                  </a:lnTo>
                  <a:lnTo>
                    <a:pt x="292" y="265"/>
                  </a:lnTo>
                  <a:lnTo>
                    <a:pt x="273" y="249"/>
                  </a:lnTo>
                  <a:lnTo>
                    <a:pt x="256" y="234"/>
                  </a:lnTo>
                  <a:lnTo>
                    <a:pt x="239" y="219"/>
                  </a:lnTo>
                  <a:lnTo>
                    <a:pt x="222" y="206"/>
                  </a:lnTo>
                  <a:lnTo>
                    <a:pt x="203" y="190"/>
                  </a:lnTo>
                  <a:lnTo>
                    <a:pt x="188" y="175"/>
                  </a:lnTo>
                  <a:lnTo>
                    <a:pt x="171" y="160"/>
                  </a:lnTo>
                  <a:lnTo>
                    <a:pt x="153" y="145"/>
                  </a:lnTo>
                  <a:lnTo>
                    <a:pt x="136" y="130"/>
                  </a:lnTo>
                  <a:lnTo>
                    <a:pt x="119" y="114"/>
                  </a:lnTo>
                  <a:lnTo>
                    <a:pt x="102" y="99"/>
                  </a:lnTo>
                  <a:lnTo>
                    <a:pt x="87" y="84"/>
                  </a:lnTo>
                  <a:lnTo>
                    <a:pt x="70" y="69"/>
                  </a:lnTo>
                  <a:lnTo>
                    <a:pt x="53" y="54"/>
                  </a:lnTo>
                  <a:lnTo>
                    <a:pt x="36" y="38"/>
                  </a:lnTo>
                  <a:lnTo>
                    <a:pt x="20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9" y="14"/>
                  </a:lnTo>
                  <a:lnTo>
                    <a:pt x="5" y="12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885950" y="4298950"/>
              <a:ext cx="203200" cy="17938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25" y="10"/>
                </a:cxn>
                <a:cxn ang="0">
                  <a:pos x="42" y="21"/>
                </a:cxn>
                <a:cxn ang="0">
                  <a:pos x="59" y="36"/>
                </a:cxn>
                <a:cxn ang="0">
                  <a:pos x="76" y="52"/>
                </a:cxn>
                <a:cxn ang="0">
                  <a:pos x="95" y="67"/>
                </a:cxn>
                <a:cxn ang="0">
                  <a:pos x="114" y="84"/>
                </a:cxn>
                <a:cxn ang="0">
                  <a:pos x="132" y="99"/>
                </a:cxn>
                <a:cxn ang="0">
                  <a:pos x="147" y="112"/>
                </a:cxn>
                <a:cxn ang="0">
                  <a:pos x="160" y="124"/>
                </a:cxn>
                <a:cxn ang="0">
                  <a:pos x="173" y="135"/>
                </a:cxn>
                <a:cxn ang="0">
                  <a:pos x="187" y="147"/>
                </a:cxn>
                <a:cxn ang="0">
                  <a:pos x="200" y="158"/>
                </a:cxn>
                <a:cxn ang="0">
                  <a:pos x="215" y="171"/>
                </a:cxn>
                <a:cxn ang="0">
                  <a:pos x="228" y="183"/>
                </a:cxn>
                <a:cxn ang="0">
                  <a:pos x="240" y="194"/>
                </a:cxn>
                <a:cxn ang="0">
                  <a:pos x="251" y="206"/>
                </a:cxn>
                <a:cxn ang="0">
                  <a:pos x="257" y="215"/>
                </a:cxn>
                <a:cxn ang="0">
                  <a:pos x="255" y="223"/>
                </a:cxn>
                <a:cxn ang="0">
                  <a:pos x="249" y="226"/>
                </a:cxn>
                <a:cxn ang="0">
                  <a:pos x="236" y="221"/>
                </a:cxn>
                <a:cxn ang="0">
                  <a:pos x="223" y="209"/>
                </a:cxn>
                <a:cxn ang="0">
                  <a:pos x="215" y="200"/>
                </a:cxn>
                <a:cxn ang="0">
                  <a:pos x="206" y="192"/>
                </a:cxn>
                <a:cxn ang="0">
                  <a:pos x="194" y="183"/>
                </a:cxn>
                <a:cxn ang="0">
                  <a:pos x="181" y="171"/>
                </a:cxn>
                <a:cxn ang="0">
                  <a:pos x="164" y="154"/>
                </a:cxn>
                <a:cxn ang="0">
                  <a:pos x="139" y="137"/>
                </a:cxn>
                <a:cxn ang="0">
                  <a:pos x="116" y="118"/>
                </a:cxn>
                <a:cxn ang="0">
                  <a:pos x="95" y="99"/>
                </a:cxn>
                <a:cxn ang="0">
                  <a:pos x="73" y="80"/>
                </a:cxn>
                <a:cxn ang="0">
                  <a:pos x="50" y="59"/>
                </a:cxn>
                <a:cxn ang="0">
                  <a:pos x="29" y="40"/>
                </a:cxn>
                <a:cxn ang="0">
                  <a:pos x="10" y="19"/>
                </a:cxn>
                <a:cxn ang="0">
                  <a:pos x="0" y="10"/>
                </a:cxn>
              </a:cxnLst>
              <a:rect l="0" t="0" r="r" b="b"/>
              <a:pathLst>
                <a:path w="257" h="226">
                  <a:moveTo>
                    <a:pt x="0" y="10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5" y="10"/>
                  </a:lnTo>
                  <a:lnTo>
                    <a:pt x="33" y="16"/>
                  </a:lnTo>
                  <a:lnTo>
                    <a:pt x="42" y="21"/>
                  </a:lnTo>
                  <a:lnTo>
                    <a:pt x="52" y="29"/>
                  </a:lnTo>
                  <a:lnTo>
                    <a:pt x="59" y="36"/>
                  </a:lnTo>
                  <a:lnTo>
                    <a:pt x="69" y="44"/>
                  </a:lnTo>
                  <a:lnTo>
                    <a:pt x="76" y="52"/>
                  </a:lnTo>
                  <a:lnTo>
                    <a:pt x="88" y="59"/>
                  </a:lnTo>
                  <a:lnTo>
                    <a:pt x="95" y="67"/>
                  </a:lnTo>
                  <a:lnTo>
                    <a:pt x="105" y="76"/>
                  </a:lnTo>
                  <a:lnTo>
                    <a:pt x="114" y="84"/>
                  </a:lnTo>
                  <a:lnTo>
                    <a:pt x="124" y="92"/>
                  </a:lnTo>
                  <a:lnTo>
                    <a:pt x="132" y="99"/>
                  </a:lnTo>
                  <a:lnTo>
                    <a:pt x="139" y="107"/>
                  </a:lnTo>
                  <a:lnTo>
                    <a:pt x="147" y="112"/>
                  </a:lnTo>
                  <a:lnTo>
                    <a:pt x="154" y="120"/>
                  </a:lnTo>
                  <a:lnTo>
                    <a:pt x="160" y="124"/>
                  </a:lnTo>
                  <a:lnTo>
                    <a:pt x="166" y="130"/>
                  </a:lnTo>
                  <a:lnTo>
                    <a:pt x="173" y="135"/>
                  </a:lnTo>
                  <a:lnTo>
                    <a:pt x="179" y="141"/>
                  </a:lnTo>
                  <a:lnTo>
                    <a:pt x="187" y="147"/>
                  </a:lnTo>
                  <a:lnTo>
                    <a:pt x="194" y="152"/>
                  </a:lnTo>
                  <a:lnTo>
                    <a:pt x="200" y="158"/>
                  </a:lnTo>
                  <a:lnTo>
                    <a:pt x="208" y="166"/>
                  </a:lnTo>
                  <a:lnTo>
                    <a:pt x="215" y="171"/>
                  </a:lnTo>
                  <a:lnTo>
                    <a:pt x="221" y="177"/>
                  </a:lnTo>
                  <a:lnTo>
                    <a:pt x="228" y="183"/>
                  </a:lnTo>
                  <a:lnTo>
                    <a:pt x="234" y="188"/>
                  </a:lnTo>
                  <a:lnTo>
                    <a:pt x="240" y="194"/>
                  </a:lnTo>
                  <a:lnTo>
                    <a:pt x="246" y="200"/>
                  </a:lnTo>
                  <a:lnTo>
                    <a:pt x="251" y="206"/>
                  </a:lnTo>
                  <a:lnTo>
                    <a:pt x="257" y="211"/>
                  </a:lnTo>
                  <a:lnTo>
                    <a:pt x="257" y="215"/>
                  </a:lnTo>
                  <a:lnTo>
                    <a:pt x="257" y="219"/>
                  </a:lnTo>
                  <a:lnTo>
                    <a:pt x="255" y="223"/>
                  </a:lnTo>
                  <a:lnTo>
                    <a:pt x="255" y="225"/>
                  </a:lnTo>
                  <a:lnTo>
                    <a:pt x="249" y="226"/>
                  </a:lnTo>
                  <a:lnTo>
                    <a:pt x="246" y="225"/>
                  </a:lnTo>
                  <a:lnTo>
                    <a:pt x="236" y="221"/>
                  </a:lnTo>
                  <a:lnTo>
                    <a:pt x="228" y="213"/>
                  </a:lnTo>
                  <a:lnTo>
                    <a:pt x="223" y="209"/>
                  </a:lnTo>
                  <a:lnTo>
                    <a:pt x="219" y="206"/>
                  </a:lnTo>
                  <a:lnTo>
                    <a:pt x="215" y="200"/>
                  </a:lnTo>
                  <a:lnTo>
                    <a:pt x="209" y="196"/>
                  </a:lnTo>
                  <a:lnTo>
                    <a:pt x="206" y="192"/>
                  </a:lnTo>
                  <a:lnTo>
                    <a:pt x="200" y="187"/>
                  </a:lnTo>
                  <a:lnTo>
                    <a:pt x="194" y="183"/>
                  </a:lnTo>
                  <a:lnTo>
                    <a:pt x="190" y="179"/>
                  </a:lnTo>
                  <a:lnTo>
                    <a:pt x="181" y="171"/>
                  </a:lnTo>
                  <a:lnTo>
                    <a:pt x="175" y="166"/>
                  </a:lnTo>
                  <a:lnTo>
                    <a:pt x="164" y="154"/>
                  </a:lnTo>
                  <a:lnTo>
                    <a:pt x="151" y="147"/>
                  </a:lnTo>
                  <a:lnTo>
                    <a:pt x="139" y="137"/>
                  </a:lnTo>
                  <a:lnTo>
                    <a:pt x="130" y="128"/>
                  </a:lnTo>
                  <a:lnTo>
                    <a:pt x="116" y="118"/>
                  </a:lnTo>
                  <a:lnTo>
                    <a:pt x="107" y="109"/>
                  </a:lnTo>
                  <a:lnTo>
                    <a:pt x="95" y="99"/>
                  </a:lnTo>
                  <a:lnTo>
                    <a:pt x="84" y="90"/>
                  </a:lnTo>
                  <a:lnTo>
                    <a:pt x="73" y="80"/>
                  </a:lnTo>
                  <a:lnTo>
                    <a:pt x="61" y="71"/>
                  </a:lnTo>
                  <a:lnTo>
                    <a:pt x="50" y="59"/>
                  </a:lnTo>
                  <a:lnTo>
                    <a:pt x="40" y="52"/>
                  </a:lnTo>
                  <a:lnTo>
                    <a:pt x="29" y="40"/>
                  </a:lnTo>
                  <a:lnTo>
                    <a:pt x="19" y="31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925638" y="4397375"/>
              <a:ext cx="206375" cy="1793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1" y="2"/>
                </a:cxn>
                <a:cxn ang="0">
                  <a:pos x="21" y="4"/>
                </a:cxn>
                <a:cxn ang="0">
                  <a:pos x="28" y="6"/>
                </a:cxn>
                <a:cxn ang="0">
                  <a:pos x="36" y="11"/>
                </a:cxn>
                <a:cxn ang="0">
                  <a:pos x="42" y="17"/>
                </a:cxn>
                <a:cxn ang="0">
                  <a:pos x="49" y="23"/>
                </a:cxn>
                <a:cxn ang="0">
                  <a:pos x="57" y="28"/>
                </a:cxn>
                <a:cxn ang="0">
                  <a:pos x="64" y="36"/>
                </a:cxn>
                <a:cxn ang="0">
                  <a:pos x="70" y="42"/>
                </a:cxn>
                <a:cxn ang="0">
                  <a:pos x="76" y="49"/>
                </a:cxn>
                <a:cxn ang="0">
                  <a:pos x="83" y="55"/>
                </a:cxn>
                <a:cxn ang="0">
                  <a:pos x="89" y="63"/>
                </a:cxn>
                <a:cxn ang="0">
                  <a:pos x="95" y="70"/>
                </a:cxn>
                <a:cxn ang="0">
                  <a:pos x="102" y="78"/>
                </a:cxn>
                <a:cxn ang="0">
                  <a:pos x="108" y="83"/>
                </a:cxn>
                <a:cxn ang="0">
                  <a:pos x="116" y="91"/>
                </a:cxn>
                <a:cxn ang="0">
                  <a:pos x="123" y="99"/>
                </a:cxn>
                <a:cxn ang="0">
                  <a:pos x="133" y="106"/>
                </a:cxn>
                <a:cxn ang="0">
                  <a:pos x="140" y="114"/>
                </a:cxn>
                <a:cxn ang="0">
                  <a:pos x="148" y="122"/>
                </a:cxn>
                <a:cxn ang="0">
                  <a:pos x="156" y="129"/>
                </a:cxn>
                <a:cxn ang="0">
                  <a:pos x="163" y="137"/>
                </a:cxn>
                <a:cxn ang="0">
                  <a:pos x="173" y="144"/>
                </a:cxn>
                <a:cxn ang="0">
                  <a:pos x="182" y="152"/>
                </a:cxn>
                <a:cxn ang="0">
                  <a:pos x="190" y="160"/>
                </a:cxn>
                <a:cxn ang="0">
                  <a:pos x="197" y="167"/>
                </a:cxn>
                <a:cxn ang="0">
                  <a:pos x="207" y="175"/>
                </a:cxn>
                <a:cxn ang="0">
                  <a:pos x="216" y="182"/>
                </a:cxn>
                <a:cxn ang="0">
                  <a:pos x="226" y="190"/>
                </a:cxn>
                <a:cxn ang="0">
                  <a:pos x="235" y="198"/>
                </a:cxn>
                <a:cxn ang="0">
                  <a:pos x="247" y="207"/>
                </a:cxn>
                <a:cxn ang="0">
                  <a:pos x="258" y="215"/>
                </a:cxn>
                <a:cxn ang="0">
                  <a:pos x="254" y="220"/>
                </a:cxn>
                <a:cxn ang="0">
                  <a:pos x="251" y="226"/>
                </a:cxn>
                <a:cxn ang="0">
                  <a:pos x="232" y="217"/>
                </a:cxn>
                <a:cxn ang="0">
                  <a:pos x="216" y="205"/>
                </a:cxn>
                <a:cxn ang="0">
                  <a:pos x="201" y="194"/>
                </a:cxn>
                <a:cxn ang="0">
                  <a:pos x="186" y="182"/>
                </a:cxn>
                <a:cxn ang="0">
                  <a:pos x="169" y="169"/>
                </a:cxn>
                <a:cxn ang="0">
                  <a:pos x="156" y="158"/>
                </a:cxn>
                <a:cxn ang="0">
                  <a:pos x="140" y="144"/>
                </a:cxn>
                <a:cxn ang="0">
                  <a:pos x="125" y="131"/>
                </a:cxn>
                <a:cxn ang="0">
                  <a:pos x="110" y="118"/>
                </a:cxn>
                <a:cxn ang="0">
                  <a:pos x="97" y="104"/>
                </a:cxn>
                <a:cxn ang="0">
                  <a:pos x="81" y="89"/>
                </a:cxn>
                <a:cxn ang="0">
                  <a:pos x="68" y="76"/>
                </a:cxn>
                <a:cxn ang="0">
                  <a:pos x="55" y="61"/>
                </a:cxn>
                <a:cxn ang="0">
                  <a:pos x="42" y="47"/>
                </a:cxn>
                <a:cxn ang="0">
                  <a:pos x="26" y="34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2" y="7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58" h="226">
                  <a:moveTo>
                    <a:pt x="4" y="0"/>
                  </a:moveTo>
                  <a:lnTo>
                    <a:pt x="11" y="2"/>
                  </a:lnTo>
                  <a:lnTo>
                    <a:pt x="21" y="4"/>
                  </a:lnTo>
                  <a:lnTo>
                    <a:pt x="28" y="6"/>
                  </a:lnTo>
                  <a:lnTo>
                    <a:pt x="36" y="11"/>
                  </a:lnTo>
                  <a:lnTo>
                    <a:pt x="42" y="17"/>
                  </a:lnTo>
                  <a:lnTo>
                    <a:pt x="49" y="23"/>
                  </a:lnTo>
                  <a:lnTo>
                    <a:pt x="57" y="28"/>
                  </a:lnTo>
                  <a:lnTo>
                    <a:pt x="64" y="36"/>
                  </a:lnTo>
                  <a:lnTo>
                    <a:pt x="70" y="42"/>
                  </a:lnTo>
                  <a:lnTo>
                    <a:pt x="76" y="49"/>
                  </a:lnTo>
                  <a:lnTo>
                    <a:pt x="83" y="55"/>
                  </a:lnTo>
                  <a:lnTo>
                    <a:pt x="89" y="63"/>
                  </a:lnTo>
                  <a:lnTo>
                    <a:pt x="95" y="70"/>
                  </a:lnTo>
                  <a:lnTo>
                    <a:pt x="102" y="78"/>
                  </a:lnTo>
                  <a:lnTo>
                    <a:pt x="108" y="83"/>
                  </a:lnTo>
                  <a:lnTo>
                    <a:pt x="116" y="91"/>
                  </a:lnTo>
                  <a:lnTo>
                    <a:pt x="123" y="99"/>
                  </a:lnTo>
                  <a:lnTo>
                    <a:pt x="133" y="106"/>
                  </a:lnTo>
                  <a:lnTo>
                    <a:pt x="140" y="114"/>
                  </a:lnTo>
                  <a:lnTo>
                    <a:pt x="148" y="122"/>
                  </a:lnTo>
                  <a:lnTo>
                    <a:pt x="156" y="129"/>
                  </a:lnTo>
                  <a:lnTo>
                    <a:pt x="163" y="137"/>
                  </a:lnTo>
                  <a:lnTo>
                    <a:pt x="173" y="144"/>
                  </a:lnTo>
                  <a:lnTo>
                    <a:pt x="182" y="152"/>
                  </a:lnTo>
                  <a:lnTo>
                    <a:pt x="190" y="160"/>
                  </a:lnTo>
                  <a:lnTo>
                    <a:pt x="197" y="167"/>
                  </a:lnTo>
                  <a:lnTo>
                    <a:pt x="207" y="175"/>
                  </a:lnTo>
                  <a:lnTo>
                    <a:pt x="216" y="182"/>
                  </a:lnTo>
                  <a:lnTo>
                    <a:pt x="226" y="190"/>
                  </a:lnTo>
                  <a:lnTo>
                    <a:pt x="235" y="198"/>
                  </a:lnTo>
                  <a:lnTo>
                    <a:pt x="247" y="207"/>
                  </a:lnTo>
                  <a:lnTo>
                    <a:pt x="258" y="215"/>
                  </a:lnTo>
                  <a:lnTo>
                    <a:pt x="254" y="220"/>
                  </a:lnTo>
                  <a:lnTo>
                    <a:pt x="251" y="226"/>
                  </a:lnTo>
                  <a:lnTo>
                    <a:pt x="232" y="217"/>
                  </a:lnTo>
                  <a:lnTo>
                    <a:pt x="216" y="205"/>
                  </a:lnTo>
                  <a:lnTo>
                    <a:pt x="201" y="194"/>
                  </a:lnTo>
                  <a:lnTo>
                    <a:pt x="186" y="182"/>
                  </a:lnTo>
                  <a:lnTo>
                    <a:pt x="169" y="169"/>
                  </a:lnTo>
                  <a:lnTo>
                    <a:pt x="156" y="158"/>
                  </a:lnTo>
                  <a:lnTo>
                    <a:pt x="140" y="144"/>
                  </a:lnTo>
                  <a:lnTo>
                    <a:pt x="125" y="131"/>
                  </a:lnTo>
                  <a:lnTo>
                    <a:pt x="110" y="118"/>
                  </a:lnTo>
                  <a:lnTo>
                    <a:pt x="97" y="104"/>
                  </a:lnTo>
                  <a:lnTo>
                    <a:pt x="81" y="89"/>
                  </a:lnTo>
                  <a:lnTo>
                    <a:pt x="68" y="76"/>
                  </a:lnTo>
                  <a:lnTo>
                    <a:pt x="55" y="61"/>
                  </a:lnTo>
                  <a:lnTo>
                    <a:pt x="42" y="47"/>
                  </a:lnTo>
                  <a:lnTo>
                    <a:pt x="26" y="34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2" y="7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008188" y="4321175"/>
              <a:ext cx="196850" cy="1635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2"/>
                </a:cxn>
                <a:cxn ang="0">
                  <a:pos x="23" y="7"/>
                </a:cxn>
                <a:cxn ang="0">
                  <a:pos x="35" y="17"/>
                </a:cxn>
                <a:cxn ang="0">
                  <a:pos x="50" y="28"/>
                </a:cxn>
                <a:cxn ang="0">
                  <a:pos x="63" y="38"/>
                </a:cxn>
                <a:cxn ang="0">
                  <a:pos x="76" y="51"/>
                </a:cxn>
                <a:cxn ang="0">
                  <a:pos x="90" y="61"/>
                </a:cxn>
                <a:cxn ang="0">
                  <a:pos x="105" y="72"/>
                </a:cxn>
                <a:cxn ang="0">
                  <a:pos x="126" y="87"/>
                </a:cxn>
                <a:cxn ang="0">
                  <a:pos x="145" y="101"/>
                </a:cxn>
                <a:cxn ang="0">
                  <a:pos x="166" y="120"/>
                </a:cxn>
                <a:cxn ang="0">
                  <a:pos x="185" y="137"/>
                </a:cxn>
                <a:cxn ang="0">
                  <a:pos x="204" y="154"/>
                </a:cxn>
                <a:cxn ang="0">
                  <a:pos x="223" y="171"/>
                </a:cxn>
                <a:cxn ang="0">
                  <a:pos x="242" y="188"/>
                </a:cxn>
                <a:cxn ang="0">
                  <a:pos x="247" y="199"/>
                </a:cxn>
                <a:cxn ang="0">
                  <a:pos x="242" y="201"/>
                </a:cxn>
                <a:cxn ang="0">
                  <a:pos x="232" y="199"/>
                </a:cxn>
                <a:cxn ang="0">
                  <a:pos x="215" y="188"/>
                </a:cxn>
                <a:cxn ang="0">
                  <a:pos x="198" y="177"/>
                </a:cxn>
                <a:cxn ang="0">
                  <a:pos x="183" y="163"/>
                </a:cxn>
                <a:cxn ang="0">
                  <a:pos x="166" y="150"/>
                </a:cxn>
                <a:cxn ang="0">
                  <a:pos x="151" y="135"/>
                </a:cxn>
                <a:cxn ang="0">
                  <a:pos x="133" y="121"/>
                </a:cxn>
                <a:cxn ang="0">
                  <a:pos x="116" y="106"/>
                </a:cxn>
                <a:cxn ang="0">
                  <a:pos x="99" y="93"/>
                </a:cxn>
                <a:cxn ang="0">
                  <a:pos x="82" y="80"/>
                </a:cxn>
                <a:cxn ang="0">
                  <a:pos x="63" y="66"/>
                </a:cxn>
                <a:cxn ang="0">
                  <a:pos x="44" y="51"/>
                </a:cxn>
                <a:cxn ang="0">
                  <a:pos x="25" y="38"/>
                </a:cxn>
                <a:cxn ang="0">
                  <a:pos x="12" y="23"/>
                </a:cxn>
                <a:cxn ang="0">
                  <a:pos x="4" y="11"/>
                </a:cxn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249" h="205">
                  <a:moveTo>
                    <a:pt x="2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7" y="6"/>
                  </a:lnTo>
                  <a:lnTo>
                    <a:pt x="23" y="7"/>
                  </a:lnTo>
                  <a:lnTo>
                    <a:pt x="29" y="13"/>
                  </a:lnTo>
                  <a:lnTo>
                    <a:pt x="35" y="17"/>
                  </a:lnTo>
                  <a:lnTo>
                    <a:pt x="42" y="23"/>
                  </a:lnTo>
                  <a:lnTo>
                    <a:pt x="50" y="28"/>
                  </a:lnTo>
                  <a:lnTo>
                    <a:pt x="55" y="34"/>
                  </a:lnTo>
                  <a:lnTo>
                    <a:pt x="63" y="38"/>
                  </a:lnTo>
                  <a:lnTo>
                    <a:pt x="71" y="45"/>
                  </a:lnTo>
                  <a:lnTo>
                    <a:pt x="76" y="51"/>
                  </a:lnTo>
                  <a:lnTo>
                    <a:pt x="84" y="55"/>
                  </a:lnTo>
                  <a:lnTo>
                    <a:pt x="90" y="61"/>
                  </a:lnTo>
                  <a:lnTo>
                    <a:pt x="95" y="66"/>
                  </a:lnTo>
                  <a:lnTo>
                    <a:pt x="105" y="72"/>
                  </a:lnTo>
                  <a:lnTo>
                    <a:pt x="116" y="80"/>
                  </a:lnTo>
                  <a:lnTo>
                    <a:pt x="126" y="87"/>
                  </a:lnTo>
                  <a:lnTo>
                    <a:pt x="135" y="93"/>
                  </a:lnTo>
                  <a:lnTo>
                    <a:pt x="145" y="101"/>
                  </a:lnTo>
                  <a:lnTo>
                    <a:pt x="156" y="110"/>
                  </a:lnTo>
                  <a:lnTo>
                    <a:pt x="166" y="120"/>
                  </a:lnTo>
                  <a:lnTo>
                    <a:pt x="175" y="129"/>
                  </a:lnTo>
                  <a:lnTo>
                    <a:pt x="185" y="137"/>
                  </a:lnTo>
                  <a:lnTo>
                    <a:pt x="194" y="144"/>
                  </a:lnTo>
                  <a:lnTo>
                    <a:pt x="204" y="154"/>
                  </a:lnTo>
                  <a:lnTo>
                    <a:pt x="213" y="163"/>
                  </a:lnTo>
                  <a:lnTo>
                    <a:pt x="223" y="171"/>
                  </a:lnTo>
                  <a:lnTo>
                    <a:pt x="232" y="178"/>
                  </a:lnTo>
                  <a:lnTo>
                    <a:pt x="242" y="188"/>
                  </a:lnTo>
                  <a:lnTo>
                    <a:pt x="249" y="196"/>
                  </a:lnTo>
                  <a:lnTo>
                    <a:pt x="247" y="199"/>
                  </a:lnTo>
                  <a:lnTo>
                    <a:pt x="244" y="199"/>
                  </a:lnTo>
                  <a:lnTo>
                    <a:pt x="242" y="201"/>
                  </a:lnTo>
                  <a:lnTo>
                    <a:pt x="240" y="205"/>
                  </a:lnTo>
                  <a:lnTo>
                    <a:pt x="232" y="199"/>
                  </a:lnTo>
                  <a:lnTo>
                    <a:pt x="223" y="194"/>
                  </a:lnTo>
                  <a:lnTo>
                    <a:pt x="215" y="188"/>
                  </a:lnTo>
                  <a:lnTo>
                    <a:pt x="208" y="184"/>
                  </a:lnTo>
                  <a:lnTo>
                    <a:pt x="198" y="177"/>
                  </a:lnTo>
                  <a:lnTo>
                    <a:pt x="190" y="171"/>
                  </a:lnTo>
                  <a:lnTo>
                    <a:pt x="183" y="163"/>
                  </a:lnTo>
                  <a:lnTo>
                    <a:pt x="175" y="158"/>
                  </a:lnTo>
                  <a:lnTo>
                    <a:pt x="166" y="150"/>
                  </a:lnTo>
                  <a:lnTo>
                    <a:pt x="158" y="142"/>
                  </a:lnTo>
                  <a:lnTo>
                    <a:pt x="151" y="135"/>
                  </a:lnTo>
                  <a:lnTo>
                    <a:pt x="141" y="129"/>
                  </a:lnTo>
                  <a:lnTo>
                    <a:pt x="133" y="121"/>
                  </a:lnTo>
                  <a:lnTo>
                    <a:pt x="124" y="114"/>
                  </a:lnTo>
                  <a:lnTo>
                    <a:pt x="116" y="106"/>
                  </a:lnTo>
                  <a:lnTo>
                    <a:pt x="109" y="101"/>
                  </a:lnTo>
                  <a:lnTo>
                    <a:pt x="99" y="93"/>
                  </a:lnTo>
                  <a:lnTo>
                    <a:pt x="92" y="87"/>
                  </a:lnTo>
                  <a:lnTo>
                    <a:pt x="82" y="80"/>
                  </a:lnTo>
                  <a:lnTo>
                    <a:pt x="73" y="74"/>
                  </a:lnTo>
                  <a:lnTo>
                    <a:pt x="63" y="66"/>
                  </a:lnTo>
                  <a:lnTo>
                    <a:pt x="54" y="59"/>
                  </a:lnTo>
                  <a:lnTo>
                    <a:pt x="44" y="51"/>
                  </a:lnTo>
                  <a:lnTo>
                    <a:pt x="35" y="45"/>
                  </a:lnTo>
                  <a:lnTo>
                    <a:pt x="25" y="38"/>
                  </a:lnTo>
                  <a:lnTo>
                    <a:pt x="17" y="30"/>
                  </a:lnTo>
                  <a:lnTo>
                    <a:pt x="12" y="23"/>
                  </a:lnTo>
                  <a:lnTo>
                    <a:pt x="8" y="17"/>
                  </a:lnTo>
                  <a:lnTo>
                    <a:pt x="4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866900" y="4210050"/>
              <a:ext cx="119062" cy="1031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26" y="6"/>
                </a:cxn>
                <a:cxn ang="0">
                  <a:pos x="34" y="12"/>
                </a:cxn>
                <a:cxn ang="0">
                  <a:pos x="41" y="15"/>
                </a:cxn>
                <a:cxn ang="0">
                  <a:pos x="49" y="21"/>
                </a:cxn>
                <a:cxn ang="0">
                  <a:pos x="57" y="27"/>
                </a:cxn>
                <a:cxn ang="0">
                  <a:pos x="64" y="34"/>
                </a:cxn>
                <a:cxn ang="0">
                  <a:pos x="72" y="42"/>
                </a:cxn>
                <a:cxn ang="0">
                  <a:pos x="79" y="50"/>
                </a:cxn>
                <a:cxn ang="0">
                  <a:pos x="87" y="57"/>
                </a:cxn>
                <a:cxn ang="0">
                  <a:pos x="95" y="65"/>
                </a:cxn>
                <a:cxn ang="0">
                  <a:pos x="102" y="71"/>
                </a:cxn>
                <a:cxn ang="0">
                  <a:pos x="110" y="78"/>
                </a:cxn>
                <a:cxn ang="0">
                  <a:pos x="117" y="86"/>
                </a:cxn>
                <a:cxn ang="0">
                  <a:pos x="125" y="93"/>
                </a:cxn>
                <a:cxn ang="0">
                  <a:pos x="131" y="97"/>
                </a:cxn>
                <a:cxn ang="0">
                  <a:pos x="136" y="103"/>
                </a:cxn>
                <a:cxn ang="0">
                  <a:pos x="140" y="107"/>
                </a:cxn>
                <a:cxn ang="0">
                  <a:pos x="144" y="110"/>
                </a:cxn>
                <a:cxn ang="0">
                  <a:pos x="148" y="118"/>
                </a:cxn>
                <a:cxn ang="0">
                  <a:pos x="150" y="122"/>
                </a:cxn>
                <a:cxn ang="0">
                  <a:pos x="148" y="128"/>
                </a:cxn>
                <a:cxn ang="0">
                  <a:pos x="146" y="129"/>
                </a:cxn>
                <a:cxn ang="0">
                  <a:pos x="142" y="129"/>
                </a:cxn>
                <a:cxn ang="0">
                  <a:pos x="136" y="128"/>
                </a:cxn>
                <a:cxn ang="0">
                  <a:pos x="131" y="124"/>
                </a:cxn>
                <a:cxn ang="0">
                  <a:pos x="125" y="120"/>
                </a:cxn>
                <a:cxn ang="0">
                  <a:pos x="119" y="116"/>
                </a:cxn>
                <a:cxn ang="0">
                  <a:pos x="114" y="110"/>
                </a:cxn>
                <a:cxn ang="0">
                  <a:pos x="108" y="105"/>
                </a:cxn>
                <a:cxn ang="0">
                  <a:pos x="102" y="101"/>
                </a:cxn>
                <a:cxn ang="0">
                  <a:pos x="97" y="93"/>
                </a:cxn>
                <a:cxn ang="0">
                  <a:pos x="89" y="90"/>
                </a:cxn>
                <a:cxn ang="0">
                  <a:pos x="83" y="82"/>
                </a:cxn>
                <a:cxn ang="0">
                  <a:pos x="78" y="76"/>
                </a:cxn>
                <a:cxn ang="0">
                  <a:pos x="72" y="71"/>
                </a:cxn>
                <a:cxn ang="0">
                  <a:pos x="66" y="67"/>
                </a:cxn>
                <a:cxn ang="0">
                  <a:pos x="62" y="59"/>
                </a:cxn>
                <a:cxn ang="0">
                  <a:pos x="57" y="55"/>
                </a:cxn>
                <a:cxn ang="0">
                  <a:pos x="51" y="52"/>
                </a:cxn>
                <a:cxn ang="0">
                  <a:pos x="47" y="48"/>
                </a:cxn>
                <a:cxn ang="0">
                  <a:pos x="43" y="44"/>
                </a:cxn>
                <a:cxn ang="0">
                  <a:pos x="39" y="40"/>
                </a:cxn>
                <a:cxn ang="0">
                  <a:pos x="34" y="36"/>
                </a:cxn>
                <a:cxn ang="0">
                  <a:pos x="30" y="33"/>
                </a:cxn>
                <a:cxn ang="0">
                  <a:pos x="26" y="29"/>
                </a:cxn>
                <a:cxn ang="0">
                  <a:pos x="20" y="25"/>
                </a:cxn>
                <a:cxn ang="0">
                  <a:pos x="15" y="21"/>
                </a:cxn>
                <a:cxn ang="0">
                  <a:pos x="13" y="17"/>
                </a:cxn>
                <a:cxn ang="0">
                  <a:pos x="3" y="10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0" h="129">
                  <a:moveTo>
                    <a:pt x="5" y="0"/>
                  </a:moveTo>
                  <a:lnTo>
                    <a:pt x="13" y="0"/>
                  </a:lnTo>
                  <a:lnTo>
                    <a:pt x="19" y="4"/>
                  </a:lnTo>
                  <a:lnTo>
                    <a:pt x="26" y="6"/>
                  </a:lnTo>
                  <a:lnTo>
                    <a:pt x="34" y="12"/>
                  </a:lnTo>
                  <a:lnTo>
                    <a:pt x="41" y="15"/>
                  </a:lnTo>
                  <a:lnTo>
                    <a:pt x="49" y="21"/>
                  </a:lnTo>
                  <a:lnTo>
                    <a:pt x="57" y="27"/>
                  </a:lnTo>
                  <a:lnTo>
                    <a:pt x="64" y="34"/>
                  </a:lnTo>
                  <a:lnTo>
                    <a:pt x="72" y="42"/>
                  </a:lnTo>
                  <a:lnTo>
                    <a:pt x="79" y="50"/>
                  </a:lnTo>
                  <a:lnTo>
                    <a:pt x="87" y="57"/>
                  </a:lnTo>
                  <a:lnTo>
                    <a:pt x="95" y="65"/>
                  </a:lnTo>
                  <a:lnTo>
                    <a:pt x="102" y="71"/>
                  </a:lnTo>
                  <a:lnTo>
                    <a:pt x="110" y="78"/>
                  </a:lnTo>
                  <a:lnTo>
                    <a:pt x="117" y="86"/>
                  </a:lnTo>
                  <a:lnTo>
                    <a:pt x="125" y="93"/>
                  </a:lnTo>
                  <a:lnTo>
                    <a:pt x="131" y="97"/>
                  </a:lnTo>
                  <a:lnTo>
                    <a:pt x="136" y="103"/>
                  </a:lnTo>
                  <a:lnTo>
                    <a:pt x="140" y="107"/>
                  </a:lnTo>
                  <a:lnTo>
                    <a:pt x="144" y="110"/>
                  </a:lnTo>
                  <a:lnTo>
                    <a:pt x="148" y="118"/>
                  </a:lnTo>
                  <a:lnTo>
                    <a:pt x="150" y="122"/>
                  </a:lnTo>
                  <a:lnTo>
                    <a:pt x="148" y="128"/>
                  </a:lnTo>
                  <a:lnTo>
                    <a:pt x="146" y="129"/>
                  </a:lnTo>
                  <a:lnTo>
                    <a:pt x="142" y="129"/>
                  </a:lnTo>
                  <a:lnTo>
                    <a:pt x="136" y="128"/>
                  </a:lnTo>
                  <a:lnTo>
                    <a:pt x="131" y="124"/>
                  </a:lnTo>
                  <a:lnTo>
                    <a:pt x="125" y="120"/>
                  </a:lnTo>
                  <a:lnTo>
                    <a:pt x="119" y="116"/>
                  </a:lnTo>
                  <a:lnTo>
                    <a:pt x="114" y="110"/>
                  </a:lnTo>
                  <a:lnTo>
                    <a:pt x="108" y="105"/>
                  </a:lnTo>
                  <a:lnTo>
                    <a:pt x="102" y="101"/>
                  </a:lnTo>
                  <a:lnTo>
                    <a:pt x="97" y="93"/>
                  </a:lnTo>
                  <a:lnTo>
                    <a:pt x="89" y="90"/>
                  </a:lnTo>
                  <a:lnTo>
                    <a:pt x="83" y="82"/>
                  </a:lnTo>
                  <a:lnTo>
                    <a:pt x="78" y="76"/>
                  </a:lnTo>
                  <a:lnTo>
                    <a:pt x="72" y="71"/>
                  </a:lnTo>
                  <a:lnTo>
                    <a:pt x="66" y="67"/>
                  </a:lnTo>
                  <a:lnTo>
                    <a:pt x="62" y="59"/>
                  </a:lnTo>
                  <a:lnTo>
                    <a:pt x="57" y="55"/>
                  </a:lnTo>
                  <a:lnTo>
                    <a:pt x="51" y="52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3"/>
                  </a:lnTo>
                  <a:lnTo>
                    <a:pt x="26" y="29"/>
                  </a:lnTo>
                  <a:lnTo>
                    <a:pt x="20" y="25"/>
                  </a:lnTo>
                  <a:lnTo>
                    <a:pt x="15" y="21"/>
                  </a:lnTo>
                  <a:lnTo>
                    <a:pt x="13" y="17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644650" y="4624388"/>
              <a:ext cx="265112" cy="220663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25" y="9"/>
                </a:cxn>
                <a:cxn ang="0">
                  <a:pos x="44" y="21"/>
                </a:cxn>
                <a:cxn ang="0">
                  <a:pos x="61" y="34"/>
                </a:cxn>
                <a:cxn ang="0">
                  <a:pos x="80" y="49"/>
                </a:cxn>
                <a:cxn ang="0">
                  <a:pos x="99" y="63"/>
                </a:cxn>
                <a:cxn ang="0">
                  <a:pos x="118" y="78"/>
                </a:cxn>
                <a:cxn ang="0">
                  <a:pos x="133" y="93"/>
                </a:cxn>
                <a:cxn ang="0">
                  <a:pos x="154" y="110"/>
                </a:cxn>
                <a:cxn ang="0">
                  <a:pos x="177" y="129"/>
                </a:cxn>
                <a:cxn ang="0">
                  <a:pos x="202" y="148"/>
                </a:cxn>
                <a:cxn ang="0">
                  <a:pos x="226" y="169"/>
                </a:cxn>
                <a:cxn ang="0">
                  <a:pos x="251" y="190"/>
                </a:cxn>
                <a:cxn ang="0">
                  <a:pos x="274" y="209"/>
                </a:cxn>
                <a:cxn ang="0">
                  <a:pos x="297" y="230"/>
                </a:cxn>
                <a:cxn ang="0">
                  <a:pos x="320" y="251"/>
                </a:cxn>
                <a:cxn ang="0">
                  <a:pos x="333" y="266"/>
                </a:cxn>
                <a:cxn ang="0">
                  <a:pos x="335" y="272"/>
                </a:cxn>
                <a:cxn ang="0">
                  <a:pos x="333" y="275"/>
                </a:cxn>
                <a:cxn ang="0">
                  <a:pos x="327" y="277"/>
                </a:cxn>
                <a:cxn ang="0">
                  <a:pos x="304" y="260"/>
                </a:cxn>
                <a:cxn ang="0">
                  <a:pos x="266" y="228"/>
                </a:cxn>
                <a:cxn ang="0">
                  <a:pos x="228" y="197"/>
                </a:cxn>
                <a:cxn ang="0">
                  <a:pos x="190" y="167"/>
                </a:cxn>
                <a:cxn ang="0">
                  <a:pos x="150" y="137"/>
                </a:cxn>
                <a:cxn ang="0">
                  <a:pos x="112" y="106"/>
                </a:cxn>
                <a:cxn ang="0">
                  <a:pos x="74" y="76"/>
                </a:cxn>
                <a:cxn ang="0">
                  <a:pos x="36" y="44"/>
                </a:cxn>
                <a:cxn ang="0">
                  <a:pos x="12" y="23"/>
                </a:cxn>
                <a:cxn ang="0">
                  <a:pos x="2" y="13"/>
                </a:cxn>
                <a:cxn ang="0">
                  <a:pos x="0" y="4"/>
                </a:cxn>
                <a:cxn ang="0">
                  <a:pos x="4" y="0"/>
                </a:cxn>
              </a:cxnLst>
              <a:rect l="0" t="0" r="r" b="b"/>
              <a:pathLst>
                <a:path w="335" h="277">
                  <a:moveTo>
                    <a:pt x="4" y="0"/>
                  </a:moveTo>
                  <a:lnTo>
                    <a:pt x="10" y="2"/>
                  </a:lnTo>
                  <a:lnTo>
                    <a:pt x="17" y="6"/>
                  </a:lnTo>
                  <a:lnTo>
                    <a:pt x="25" y="9"/>
                  </a:lnTo>
                  <a:lnTo>
                    <a:pt x="34" y="15"/>
                  </a:lnTo>
                  <a:lnTo>
                    <a:pt x="44" y="21"/>
                  </a:lnTo>
                  <a:lnTo>
                    <a:pt x="52" y="26"/>
                  </a:lnTo>
                  <a:lnTo>
                    <a:pt x="61" y="34"/>
                  </a:lnTo>
                  <a:lnTo>
                    <a:pt x="72" y="42"/>
                  </a:lnTo>
                  <a:lnTo>
                    <a:pt x="80" y="49"/>
                  </a:lnTo>
                  <a:lnTo>
                    <a:pt x="90" y="57"/>
                  </a:lnTo>
                  <a:lnTo>
                    <a:pt x="99" y="63"/>
                  </a:lnTo>
                  <a:lnTo>
                    <a:pt x="109" y="72"/>
                  </a:lnTo>
                  <a:lnTo>
                    <a:pt x="118" y="78"/>
                  </a:lnTo>
                  <a:lnTo>
                    <a:pt x="128" y="85"/>
                  </a:lnTo>
                  <a:lnTo>
                    <a:pt x="133" y="93"/>
                  </a:lnTo>
                  <a:lnTo>
                    <a:pt x="143" y="101"/>
                  </a:lnTo>
                  <a:lnTo>
                    <a:pt x="154" y="110"/>
                  </a:lnTo>
                  <a:lnTo>
                    <a:pt x="166" y="120"/>
                  </a:lnTo>
                  <a:lnTo>
                    <a:pt x="177" y="129"/>
                  </a:lnTo>
                  <a:lnTo>
                    <a:pt x="190" y="140"/>
                  </a:lnTo>
                  <a:lnTo>
                    <a:pt x="202" y="148"/>
                  </a:lnTo>
                  <a:lnTo>
                    <a:pt x="213" y="159"/>
                  </a:lnTo>
                  <a:lnTo>
                    <a:pt x="226" y="169"/>
                  </a:lnTo>
                  <a:lnTo>
                    <a:pt x="240" y="178"/>
                  </a:lnTo>
                  <a:lnTo>
                    <a:pt x="251" y="190"/>
                  </a:lnTo>
                  <a:lnTo>
                    <a:pt x="263" y="199"/>
                  </a:lnTo>
                  <a:lnTo>
                    <a:pt x="274" y="209"/>
                  </a:lnTo>
                  <a:lnTo>
                    <a:pt x="287" y="218"/>
                  </a:lnTo>
                  <a:lnTo>
                    <a:pt x="297" y="230"/>
                  </a:lnTo>
                  <a:lnTo>
                    <a:pt x="308" y="239"/>
                  </a:lnTo>
                  <a:lnTo>
                    <a:pt x="320" y="251"/>
                  </a:lnTo>
                  <a:lnTo>
                    <a:pt x="331" y="260"/>
                  </a:lnTo>
                  <a:lnTo>
                    <a:pt x="333" y="266"/>
                  </a:lnTo>
                  <a:lnTo>
                    <a:pt x="335" y="270"/>
                  </a:lnTo>
                  <a:lnTo>
                    <a:pt x="335" y="272"/>
                  </a:lnTo>
                  <a:lnTo>
                    <a:pt x="335" y="275"/>
                  </a:lnTo>
                  <a:lnTo>
                    <a:pt x="333" y="275"/>
                  </a:lnTo>
                  <a:lnTo>
                    <a:pt x="331" y="277"/>
                  </a:lnTo>
                  <a:lnTo>
                    <a:pt x="327" y="277"/>
                  </a:lnTo>
                  <a:lnTo>
                    <a:pt x="323" y="275"/>
                  </a:lnTo>
                  <a:lnTo>
                    <a:pt x="304" y="260"/>
                  </a:lnTo>
                  <a:lnTo>
                    <a:pt x="285" y="245"/>
                  </a:lnTo>
                  <a:lnTo>
                    <a:pt x="266" y="228"/>
                  </a:lnTo>
                  <a:lnTo>
                    <a:pt x="247" y="213"/>
                  </a:lnTo>
                  <a:lnTo>
                    <a:pt x="228" y="197"/>
                  </a:lnTo>
                  <a:lnTo>
                    <a:pt x="209" y="182"/>
                  </a:lnTo>
                  <a:lnTo>
                    <a:pt x="190" y="167"/>
                  </a:lnTo>
                  <a:lnTo>
                    <a:pt x="171" y="152"/>
                  </a:lnTo>
                  <a:lnTo>
                    <a:pt x="150" y="137"/>
                  </a:lnTo>
                  <a:lnTo>
                    <a:pt x="133" y="121"/>
                  </a:lnTo>
                  <a:lnTo>
                    <a:pt x="112" y="106"/>
                  </a:lnTo>
                  <a:lnTo>
                    <a:pt x="93" y="91"/>
                  </a:lnTo>
                  <a:lnTo>
                    <a:pt x="74" y="76"/>
                  </a:lnTo>
                  <a:lnTo>
                    <a:pt x="57" y="59"/>
                  </a:lnTo>
                  <a:lnTo>
                    <a:pt x="36" y="44"/>
                  </a:lnTo>
                  <a:lnTo>
                    <a:pt x="19" y="28"/>
                  </a:lnTo>
                  <a:lnTo>
                    <a:pt x="12" y="23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2" y="9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555750" y="4608513"/>
              <a:ext cx="320675" cy="2794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0" y="6"/>
                </a:cxn>
                <a:cxn ang="0">
                  <a:pos x="49" y="15"/>
                </a:cxn>
                <a:cxn ang="0">
                  <a:pos x="65" y="28"/>
                </a:cxn>
                <a:cxn ang="0">
                  <a:pos x="82" y="44"/>
                </a:cxn>
                <a:cxn ang="0">
                  <a:pos x="99" y="61"/>
                </a:cxn>
                <a:cxn ang="0">
                  <a:pos x="114" y="76"/>
                </a:cxn>
                <a:cxn ang="0">
                  <a:pos x="129" y="91"/>
                </a:cxn>
                <a:cxn ang="0">
                  <a:pos x="150" y="112"/>
                </a:cxn>
                <a:cxn ang="0">
                  <a:pos x="183" y="141"/>
                </a:cxn>
                <a:cxn ang="0">
                  <a:pos x="217" y="171"/>
                </a:cxn>
                <a:cxn ang="0">
                  <a:pos x="253" y="201"/>
                </a:cxn>
                <a:cxn ang="0">
                  <a:pos x="287" y="232"/>
                </a:cxn>
                <a:cxn ang="0">
                  <a:pos x="321" y="262"/>
                </a:cxn>
                <a:cxn ang="0">
                  <a:pos x="356" y="291"/>
                </a:cxn>
                <a:cxn ang="0">
                  <a:pos x="388" y="321"/>
                </a:cxn>
                <a:cxn ang="0">
                  <a:pos x="403" y="340"/>
                </a:cxn>
                <a:cxn ang="0">
                  <a:pos x="394" y="346"/>
                </a:cxn>
                <a:cxn ang="0">
                  <a:pos x="386" y="346"/>
                </a:cxn>
                <a:cxn ang="0">
                  <a:pos x="373" y="334"/>
                </a:cxn>
                <a:cxn ang="0">
                  <a:pos x="359" y="323"/>
                </a:cxn>
                <a:cxn ang="0">
                  <a:pos x="348" y="312"/>
                </a:cxn>
                <a:cxn ang="0">
                  <a:pos x="335" y="300"/>
                </a:cxn>
                <a:cxn ang="0">
                  <a:pos x="323" y="289"/>
                </a:cxn>
                <a:cxn ang="0">
                  <a:pos x="310" y="277"/>
                </a:cxn>
                <a:cxn ang="0">
                  <a:pos x="297" y="268"/>
                </a:cxn>
                <a:cxn ang="0">
                  <a:pos x="274" y="249"/>
                </a:cxn>
                <a:cxn ang="0">
                  <a:pos x="240" y="218"/>
                </a:cxn>
                <a:cxn ang="0">
                  <a:pos x="205" y="190"/>
                </a:cxn>
                <a:cxn ang="0">
                  <a:pos x="171" y="160"/>
                </a:cxn>
                <a:cxn ang="0">
                  <a:pos x="137" y="129"/>
                </a:cxn>
                <a:cxn ang="0">
                  <a:pos x="103" y="99"/>
                </a:cxn>
                <a:cxn ang="0">
                  <a:pos x="68" y="68"/>
                </a:cxn>
                <a:cxn ang="0">
                  <a:pos x="36" y="38"/>
                </a:cxn>
                <a:cxn ang="0">
                  <a:pos x="17" y="19"/>
                </a:cxn>
                <a:cxn ang="0">
                  <a:pos x="10" y="13"/>
                </a:cxn>
                <a:cxn ang="0">
                  <a:pos x="0" y="4"/>
                </a:cxn>
                <a:cxn ang="0">
                  <a:pos x="4" y="0"/>
                </a:cxn>
              </a:cxnLst>
              <a:rect l="0" t="0" r="r" b="b"/>
              <a:pathLst>
                <a:path w="405" h="351">
                  <a:moveTo>
                    <a:pt x="4" y="0"/>
                  </a:moveTo>
                  <a:lnTo>
                    <a:pt x="11" y="0"/>
                  </a:lnTo>
                  <a:lnTo>
                    <a:pt x="23" y="2"/>
                  </a:lnTo>
                  <a:lnTo>
                    <a:pt x="30" y="6"/>
                  </a:lnTo>
                  <a:lnTo>
                    <a:pt x="40" y="11"/>
                  </a:lnTo>
                  <a:lnTo>
                    <a:pt x="49" y="15"/>
                  </a:lnTo>
                  <a:lnTo>
                    <a:pt x="57" y="23"/>
                  </a:lnTo>
                  <a:lnTo>
                    <a:pt x="65" y="28"/>
                  </a:lnTo>
                  <a:lnTo>
                    <a:pt x="74" y="36"/>
                  </a:lnTo>
                  <a:lnTo>
                    <a:pt x="82" y="44"/>
                  </a:lnTo>
                  <a:lnTo>
                    <a:pt x="91" y="51"/>
                  </a:lnTo>
                  <a:lnTo>
                    <a:pt x="99" y="61"/>
                  </a:lnTo>
                  <a:lnTo>
                    <a:pt x="107" y="68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9" y="91"/>
                  </a:lnTo>
                  <a:lnTo>
                    <a:pt x="135" y="99"/>
                  </a:lnTo>
                  <a:lnTo>
                    <a:pt x="150" y="112"/>
                  </a:lnTo>
                  <a:lnTo>
                    <a:pt x="167" y="127"/>
                  </a:lnTo>
                  <a:lnTo>
                    <a:pt x="183" y="141"/>
                  </a:lnTo>
                  <a:lnTo>
                    <a:pt x="200" y="156"/>
                  </a:lnTo>
                  <a:lnTo>
                    <a:pt x="217" y="171"/>
                  </a:lnTo>
                  <a:lnTo>
                    <a:pt x="234" y="186"/>
                  </a:lnTo>
                  <a:lnTo>
                    <a:pt x="253" y="201"/>
                  </a:lnTo>
                  <a:lnTo>
                    <a:pt x="270" y="217"/>
                  </a:lnTo>
                  <a:lnTo>
                    <a:pt x="287" y="232"/>
                  </a:lnTo>
                  <a:lnTo>
                    <a:pt x="304" y="247"/>
                  </a:lnTo>
                  <a:lnTo>
                    <a:pt x="321" y="262"/>
                  </a:lnTo>
                  <a:lnTo>
                    <a:pt x="338" y="275"/>
                  </a:lnTo>
                  <a:lnTo>
                    <a:pt x="356" y="291"/>
                  </a:lnTo>
                  <a:lnTo>
                    <a:pt x="373" y="306"/>
                  </a:lnTo>
                  <a:lnTo>
                    <a:pt x="388" y="321"/>
                  </a:lnTo>
                  <a:lnTo>
                    <a:pt x="405" y="336"/>
                  </a:lnTo>
                  <a:lnTo>
                    <a:pt x="403" y="340"/>
                  </a:lnTo>
                  <a:lnTo>
                    <a:pt x="399" y="344"/>
                  </a:lnTo>
                  <a:lnTo>
                    <a:pt x="394" y="346"/>
                  </a:lnTo>
                  <a:lnTo>
                    <a:pt x="394" y="351"/>
                  </a:lnTo>
                  <a:lnTo>
                    <a:pt x="386" y="346"/>
                  </a:lnTo>
                  <a:lnTo>
                    <a:pt x="380" y="340"/>
                  </a:lnTo>
                  <a:lnTo>
                    <a:pt x="373" y="334"/>
                  </a:lnTo>
                  <a:lnTo>
                    <a:pt x="367" y="329"/>
                  </a:lnTo>
                  <a:lnTo>
                    <a:pt x="359" y="323"/>
                  </a:lnTo>
                  <a:lnTo>
                    <a:pt x="354" y="317"/>
                  </a:lnTo>
                  <a:lnTo>
                    <a:pt x="348" y="312"/>
                  </a:lnTo>
                  <a:lnTo>
                    <a:pt x="342" y="306"/>
                  </a:lnTo>
                  <a:lnTo>
                    <a:pt x="335" y="300"/>
                  </a:lnTo>
                  <a:lnTo>
                    <a:pt x="329" y="294"/>
                  </a:lnTo>
                  <a:lnTo>
                    <a:pt x="323" y="289"/>
                  </a:lnTo>
                  <a:lnTo>
                    <a:pt x="316" y="283"/>
                  </a:lnTo>
                  <a:lnTo>
                    <a:pt x="310" y="277"/>
                  </a:lnTo>
                  <a:lnTo>
                    <a:pt x="304" y="274"/>
                  </a:lnTo>
                  <a:lnTo>
                    <a:pt x="297" y="268"/>
                  </a:lnTo>
                  <a:lnTo>
                    <a:pt x="291" y="264"/>
                  </a:lnTo>
                  <a:lnTo>
                    <a:pt x="274" y="249"/>
                  </a:lnTo>
                  <a:lnTo>
                    <a:pt x="257" y="234"/>
                  </a:lnTo>
                  <a:lnTo>
                    <a:pt x="240" y="218"/>
                  </a:lnTo>
                  <a:lnTo>
                    <a:pt x="222" y="205"/>
                  </a:lnTo>
                  <a:lnTo>
                    <a:pt x="205" y="190"/>
                  </a:lnTo>
                  <a:lnTo>
                    <a:pt x="188" y="175"/>
                  </a:lnTo>
                  <a:lnTo>
                    <a:pt x="171" y="160"/>
                  </a:lnTo>
                  <a:lnTo>
                    <a:pt x="154" y="144"/>
                  </a:lnTo>
                  <a:lnTo>
                    <a:pt x="137" y="129"/>
                  </a:lnTo>
                  <a:lnTo>
                    <a:pt x="120" y="114"/>
                  </a:lnTo>
                  <a:lnTo>
                    <a:pt x="103" y="99"/>
                  </a:lnTo>
                  <a:lnTo>
                    <a:pt x="86" y="84"/>
                  </a:lnTo>
                  <a:lnTo>
                    <a:pt x="68" y="68"/>
                  </a:lnTo>
                  <a:lnTo>
                    <a:pt x="51" y="53"/>
                  </a:lnTo>
                  <a:lnTo>
                    <a:pt x="36" y="38"/>
                  </a:lnTo>
                  <a:lnTo>
                    <a:pt x="19" y="23"/>
                  </a:lnTo>
                  <a:lnTo>
                    <a:pt x="17" y="19"/>
                  </a:lnTo>
                  <a:lnTo>
                    <a:pt x="13" y="17"/>
                  </a:lnTo>
                  <a:lnTo>
                    <a:pt x="10" y="13"/>
                  </a:lnTo>
                  <a:lnTo>
                    <a:pt x="6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2220913" y="4838700"/>
              <a:ext cx="112712" cy="4921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10" y="34"/>
                </a:cxn>
                <a:cxn ang="0">
                  <a:pos x="16" y="30"/>
                </a:cxn>
                <a:cxn ang="0">
                  <a:pos x="19" y="28"/>
                </a:cxn>
                <a:cxn ang="0">
                  <a:pos x="23" y="26"/>
                </a:cxn>
                <a:cxn ang="0">
                  <a:pos x="29" y="24"/>
                </a:cxn>
                <a:cxn ang="0">
                  <a:pos x="35" y="22"/>
                </a:cxn>
                <a:cxn ang="0">
                  <a:pos x="40" y="19"/>
                </a:cxn>
                <a:cxn ang="0">
                  <a:pos x="46" y="17"/>
                </a:cxn>
                <a:cxn ang="0">
                  <a:pos x="52" y="13"/>
                </a:cxn>
                <a:cxn ang="0">
                  <a:pos x="57" y="11"/>
                </a:cxn>
                <a:cxn ang="0">
                  <a:pos x="63" y="9"/>
                </a:cxn>
                <a:cxn ang="0">
                  <a:pos x="71" y="7"/>
                </a:cxn>
                <a:cxn ang="0">
                  <a:pos x="75" y="5"/>
                </a:cxn>
                <a:cxn ang="0">
                  <a:pos x="80" y="3"/>
                </a:cxn>
                <a:cxn ang="0">
                  <a:pos x="88" y="2"/>
                </a:cxn>
                <a:cxn ang="0">
                  <a:pos x="95" y="2"/>
                </a:cxn>
                <a:cxn ang="0">
                  <a:pos x="103" y="0"/>
                </a:cxn>
                <a:cxn ang="0">
                  <a:pos x="109" y="0"/>
                </a:cxn>
                <a:cxn ang="0">
                  <a:pos x="113" y="0"/>
                </a:cxn>
                <a:cxn ang="0">
                  <a:pos x="116" y="0"/>
                </a:cxn>
                <a:cxn ang="0">
                  <a:pos x="118" y="0"/>
                </a:cxn>
                <a:cxn ang="0">
                  <a:pos x="120" y="2"/>
                </a:cxn>
                <a:cxn ang="0">
                  <a:pos x="143" y="19"/>
                </a:cxn>
                <a:cxn ang="0">
                  <a:pos x="141" y="19"/>
                </a:cxn>
                <a:cxn ang="0">
                  <a:pos x="133" y="19"/>
                </a:cxn>
                <a:cxn ang="0">
                  <a:pos x="130" y="19"/>
                </a:cxn>
                <a:cxn ang="0">
                  <a:pos x="126" y="21"/>
                </a:cxn>
                <a:cxn ang="0">
                  <a:pos x="120" y="21"/>
                </a:cxn>
                <a:cxn ang="0">
                  <a:pos x="114" y="22"/>
                </a:cxn>
                <a:cxn ang="0">
                  <a:pos x="107" y="24"/>
                </a:cxn>
                <a:cxn ang="0">
                  <a:pos x="101" y="26"/>
                </a:cxn>
                <a:cxn ang="0">
                  <a:pos x="94" y="26"/>
                </a:cxn>
                <a:cxn ang="0">
                  <a:pos x="88" y="28"/>
                </a:cxn>
                <a:cxn ang="0">
                  <a:pos x="82" y="30"/>
                </a:cxn>
                <a:cxn ang="0">
                  <a:pos x="76" y="32"/>
                </a:cxn>
                <a:cxn ang="0">
                  <a:pos x="69" y="34"/>
                </a:cxn>
                <a:cxn ang="0">
                  <a:pos x="63" y="36"/>
                </a:cxn>
                <a:cxn ang="0">
                  <a:pos x="57" y="38"/>
                </a:cxn>
                <a:cxn ang="0">
                  <a:pos x="54" y="40"/>
                </a:cxn>
                <a:cxn ang="0">
                  <a:pos x="50" y="41"/>
                </a:cxn>
                <a:cxn ang="0">
                  <a:pos x="46" y="43"/>
                </a:cxn>
                <a:cxn ang="0">
                  <a:pos x="38" y="47"/>
                </a:cxn>
                <a:cxn ang="0">
                  <a:pos x="35" y="51"/>
                </a:cxn>
                <a:cxn ang="0">
                  <a:pos x="29" y="53"/>
                </a:cxn>
                <a:cxn ang="0">
                  <a:pos x="23" y="55"/>
                </a:cxn>
                <a:cxn ang="0">
                  <a:pos x="19" y="57"/>
                </a:cxn>
                <a:cxn ang="0">
                  <a:pos x="14" y="60"/>
                </a:cxn>
                <a:cxn ang="0">
                  <a:pos x="8" y="59"/>
                </a:cxn>
                <a:cxn ang="0">
                  <a:pos x="4" y="57"/>
                </a:cxn>
                <a:cxn ang="0">
                  <a:pos x="0" y="53"/>
                </a:cxn>
                <a:cxn ang="0">
                  <a:pos x="0" y="49"/>
                </a:cxn>
                <a:cxn ang="0">
                  <a:pos x="0" y="43"/>
                </a:cxn>
                <a:cxn ang="0">
                  <a:pos x="2" y="40"/>
                </a:cxn>
                <a:cxn ang="0">
                  <a:pos x="6" y="36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43" h="60">
                  <a:moveTo>
                    <a:pt x="8" y="34"/>
                  </a:moveTo>
                  <a:lnTo>
                    <a:pt x="10" y="34"/>
                  </a:lnTo>
                  <a:lnTo>
                    <a:pt x="16" y="30"/>
                  </a:lnTo>
                  <a:lnTo>
                    <a:pt x="19" y="28"/>
                  </a:lnTo>
                  <a:lnTo>
                    <a:pt x="23" y="26"/>
                  </a:lnTo>
                  <a:lnTo>
                    <a:pt x="29" y="24"/>
                  </a:lnTo>
                  <a:lnTo>
                    <a:pt x="35" y="22"/>
                  </a:lnTo>
                  <a:lnTo>
                    <a:pt x="40" y="19"/>
                  </a:lnTo>
                  <a:lnTo>
                    <a:pt x="46" y="17"/>
                  </a:lnTo>
                  <a:lnTo>
                    <a:pt x="52" y="13"/>
                  </a:lnTo>
                  <a:lnTo>
                    <a:pt x="57" y="11"/>
                  </a:lnTo>
                  <a:lnTo>
                    <a:pt x="63" y="9"/>
                  </a:lnTo>
                  <a:lnTo>
                    <a:pt x="71" y="7"/>
                  </a:lnTo>
                  <a:lnTo>
                    <a:pt x="75" y="5"/>
                  </a:lnTo>
                  <a:lnTo>
                    <a:pt x="80" y="3"/>
                  </a:lnTo>
                  <a:lnTo>
                    <a:pt x="88" y="2"/>
                  </a:lnTo>
                  <a:lnTo>
                    <a:pt x="95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116" y="0"/>
                  </a:lnTo>
                  <a:lnTo>
                    <a:pt x="118" y="0"/>
                  </a:lnTo>
                  <a:lnTo>
                    <a:pt x="120" y="2"/>
                  </a:lnTo>
                  <a:lnTo>
                    <a:pt x="143" y="19"/>
                  </a:lnTo>
                  <a:lnTo>
                    <a:pt x="141" y="19"/>
                  </a:lnTo>
                  <a:lnTo>
                    <a:pt x="133" y="19"/>
                  </a:lnTo>
                  <a:lnTo>
                    <a:pt x="130" y="19"/>
                  </a:lnTo>
                  <a:lnTo>
                    <a:pt x="126" y="21"/>
                  </a:lnTo>
                  <a:lnTo>
                    <a:pt x="120" y="21"/>
                  </a:lnTo>
                  <a:lnTo>
                    <a:pt x="114" y="22"/>
                  </a:lnTo>
                  <a:lnTo>
                    <a:pt x="107" y="24"/>
                  </a:lnTo>
                  <a:lnTo>
                    <a:pt x="101" y="26"/>
                  </a:lnTo>
                  <a:lnTo>
                    <a:pt x="94" y="26"/>
                  </a:lnTo>
                  <a:lnTo>
                    <a:pt x="88" y="28"/>
                  </a:lnTo>
                  <a:lnTo>
                    <a:pt x="82" y="30"/>
                  </a:lnTo>
                  <a:lnTo>
                    <a:pt x="76" y="32"/>
                  </a:lnTo>
                  <a:lnTo>
                    <a:pt x="69" y="34"/>
                  </a:lnTo>
                  <a:lnTo>
                    <a:pt x="63" y="36"/>
                  </a:lnTo>
                  <a:lnTo>
                    <a:pt x="57" y="38"/>
                  </a:lnTo>
                  <a:lnTo>
                    <a:pt x="54" y="40"/>
                  </a:lnTo>
                  <a:lnTo>
                    <a:pt x="50" y="41"/>
                  </a:lnTo>
                  <a:lnTo>
                    <a:pt x="46" y="43"/>
                  </a:lnTo>
                  <a:lnTo>
                    <a:pt x="38" y="47"/>
                  </a:lnTo>
                  <a:lnTo>
                    <a:pt x="35" y="51"/>
                  </a:lnTo>
                  <a:lnTo>
                    <a:pt x="29" y="53"/>
                  </a:lnTo>
                  <a:lnTo>
                    <a:pt x="23" y="55"/>
                  </a:lnTo>
                  <a:lnTo>
                    <a:pt x="19" y="57"/>
                  </a:lnTo>
                  <a:lnTo>
                    <a:pt x="14" y="60"/>
                  </a:lnTo>
                  <a:lnTo>
                    <a:pt x="8" y="59"/>
                  </a:lnTo>
                  <a:lnTo>
                    <a:pt x="4" y="57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3"/>
                  </a:lnTo>
                  <a:lnTo>
                    <a:pt x="2" y="40"/>
                  </a:lnTo>
                  <a:lnTo>
                    <a:pt x="6" y="36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2232025" y="4816475"/>
              <a:ext cx="92075" cy="103188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5" y="17"/>
                </a:cxn>
                <a:cxn ang="0">
                  <a:pos x="9" y="19"/>
                </a:cxn>
                <a:cxn ang="0">
                  <a:pos x="13" y="25"/>
                </a:cxn>
                <a:cxn ang="0">
                  <a:pos x="19" y="29"/>
                </a:cxn>
                <a:cxn ang="0">
                  <a:pos x="26" y="34"/>
                </a:cxn>
                <a:cxn ang="0">
                  <a:pos x="32" y="42"/>
                </a:cxn>
                <a:cxn ang="0">
                  <a:pos x="40" y="50"/>
                </a:cxn>
                <a:cxn ang="0">
                  <a:pos x="47" y="55"/>
                </a:cxn>
                <a:cxn ang="0">
                  <a:pos x="53" y="63"/>
                </a:cxn>
                <a:cxn ang="0">
                  <a:pos x="60" y="70"/>
                </a:cxn>
                <a:cxn ang="0">
                  <a:pos x="68" y="80"/>
                </a:cxn>
                <a:cxn ang="0">
                  <a:pos x="72" y="86"/>
                </a:cxn>
                <a:cxn ang="0">
                  <a:pos x="78" y="93"/>
                </a:cxn>
                <a:cxn ang="0">
                  <a:pos x="81" y="101"/>
                </a:cxn>
                <a:cxn ang="0">
                  <a:pos x="87" y="107"/>
                </a:cxn>
                <a:cxn ang="0">
                  <a:pos x="89" y="110"/>
                </a:cxn>
                <a:cxn ang="0">
                  <a:pos x="91" y="116"/>
                </a:cxn>
                <a:cxn ang="0">
                  <a:pos x="95" y="118"/>
                </a:cxn>
                <a:cxn ang="0">
                  <a:pos x="97" y="124"/>
                </a:cxn>
                <a:cxn ang="0">
                  <a:pos x="102" y="126"/>
                </a:cxn>
                <a:cxn ang="0">
                  <a:pos x="108" y="129"/>
                </a:cxn>
                <a:cxn ang="0">
                  <a:pos x="110" y="127"/>
                </a:cxn>
                <a:cxn ang="0">
                  <a:pos x="114" y="126"/>
                </a:cxn>
                <a:cxn ang="0">
                  <a:pos x="116" y="120"/>
                </a:cxn>
                <a:cxn ang="0">
                  <a:pos x="116" y="116"/>
                </a:cxn>
                <a:cxn ang="0">
                  <a:pos x="114" y="110"/>
                </a:cxn>
                <a:cxn ang="0">
                  <a:pos x="110" y="107"/>
                </a:cxn>
                <a:cxn ang="0">
                  <a:pos x="108" y="101"/>
                </a:cxn>
                <a:cxn ang="0">
                  <a:pos x="104" y="95"/>
                </a:cxn>
                <a:cxn ang="0">
                  <a:pos x="98" y="88"/>
                </a:cxn>
                <a:cxn ang="0">
                  <a:pos x="95" y="82"/>
                </a:cxn>
                <a:cxn ang="0">
                  <a:pos x="89" y="74"/>
                </a:cxn>
                <a:cxn ang="0">
                  <a:pos x="83" y="69"/>
                </a:cxn>
                <a:cxn ang="0">
                  <a:pos x="76" y="61"/>
                </a:cxn>
                <a:cxn ang="0">
                  <a:pos x="70" y="53"/>
                </a:cxn>
                <a:cxn ang="0">
                  <a:pos x="62" y="46"/>
                </a:cxn>
                <a:cxn ang="0">
                  <a:pos x="57" y="38"/>
                </a:cxn>
                <a:cxn ang="0">
                  <a:pos x="49" y="32"/>
                </a:cxn>
                <a:cxn ang="0">
                  <a:pos x="43" y="27"/>
                </a:cxn>
                <a:cxn ang="0">
                  <a:pos x="38" y="19"/>
                </a:cxn>
                <a:cxn ang="0">
                  <a:pos x="34" y="15"/>
                </a:cxn>
                <a:cxn ang="0">
                  <a:pos x="28" y="10"/>
                </a:cxn>
                <a:cxn ang="0">
                  <a:pos x="22" y="6"/>
                </a:cxn>
                <a:cxn ang="0">
                  <a:pos x="19" y="4"/>
                </a:cxn>
                <a:cxn ang="0">
                  <a:pos x="15" y="2"/>
                </a:cxn>
                <a:cxn ang="0">
                  <a:pos x="7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16" h="129">
                  <a:moveTo>
                    <a:pt x="3" y="15"/>
                  </a:moveTo>
                  <a:lnTo>
                    <a:pt x="5" y="17"/>
                  </a:lnTo>
                  <a:lnTo>
                    <a:pt x="9" y="19"/>
                  </a:lnTo>
                  <a:lnTo>
                    <a:pt x="13" y="25"/>
                  </a:lnTo>
                  <a:lnTo>
                    <a:pt x="19" y="29"/>
                  </a:lnTo>
                  <a:lnTo>
                    <a:pt x="26" y="34"/>
                  </a:lnTo>
                  <a:lnTo>
                    <a:pt x="32" y="42"/>
                  </a:lnTo>
                  <a:lnTo>
                    <a:pt x="40" y="50"/>
                  </a:lnTo>
                  <a:lnTo>
                    <a:pt x="47" y="55"/>
                  </a:lnTo>
                  <a:lnTo>
                    <a:pt x="53" y="63"/>
                  </a:lnTo>
                  <a:lnTo>
                    <a:pt x="60" y="70"/>
                  </a:lnTo>
                  <a:lnTo>
                    <a:pt x="68" y="80"/>
                  </a:lnTo>
                  <a:lnTo>
                    <a:pt x="72" y="86"/>
                  </a:lnTo>
                  <a:lnTo>
                    <a:pt x="78" y="93"/>
                  </a:lnTo>
                  <a:lnTo>
                    <a:pt x="81" y="101"/>
                  </a:lnTo>
                  <a:lnTo>
                    <a:pt x="87" y="107"/>
                  </a:lnTo>
                  <a:lnTo>
                    <a:pt x="89" y="110"/>
                  </a:lnTo>
                  <a:lnTo>
                    <a:pt x="91" y="116"/>
                  </a:lnTo>
                  <a:lnTo>
                    <a:pt x="95" y="118"/>
                  </a:lnTo>
                  <a:lnTo>
                    <a:pt x="97" y="124"/>
                  </a:lnTo>
                  <a:lnTo>
                    <a:pt x="102" y="126"/>
                  </a:lnTo>
                  <a:lnTo>
                    <a:pt x="108" y="129"/>
                  </a:lnTo>
                  <a:lnTo>
                    <a:pt x="110" y="127"/>
                  </a:lnTo>
                  <a:lnTo>
                    <a:pt x="114" y="126"/>
                  </a:lnTo>
                  <a:lnTo>
                    <a:pt x="116" y="120"/>
                  </a:lnTo>
                  <a:lnTo>
                    <a:pt x="116" y="116"/>
                  </a:lnTo>
                  <a:lnTo>
                    <a:pt x="114" y="110"/>
                  </a:lnTo>
                  <a:lnTo>
                    <a:pt x="110" y="107"/>
                  </a:lnTo>
                  <a:lnTo>
                    <a:pt x="108" y="101"/>
                  </a:lnTo>
                  <a:lnTo>
                    <a:pt x="104" y="95"/>
                  </a:lnTo>
                  <a:lnTo>
                    <a:pt x="98" y="88"/>
                  </a:lnTo>
                  <a:lnTo>
                    <a:pt x="95" y="82"/>
                  </a:lnTo>
                  <a:lnTo>
                    <a:pt x="89" y="74"/>
                  </a:lnTo>
                  <a:lnTo>
                    <a:pt x="83" y="69"/>
                  </a:lnTo>
                  <a:lnTo>
                    <a:pt x="76" y="61"/>
                  </a:lnTo>
                  <a:lnTo>
                    <a:pt x="70" y="53"/>
                  </a:lnTo>
                  <a:lnTo>
                    <a:pt x="62" y="46"/>
                  </a:lnTo>
                  <a:lnTo>
                    <a:pt x="57" y="38"/>
                  </a:lnTo>
                  <a:lnTo>
                    <a:pt x="49" y="32"/>
                  </a:lnTo>
                  <a:lnTo>
                    <a:pt x="43" y="27"/>
                  </a:lnTo>
                  <a:lnTo>
                    <a:pt x="38" y="19"/>
                  </a:lnTo>
                  <a:lnTo>
                    <a:pt x="34" y="15"/>
                  </a:lnTo>
                  <a:lnTo>
                    <a:pt x="28" y="10"/>
                  </a:lnTo>
                  <a:lnTo>
                    <a:pt x="22" y="6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2281238" y="4867275"/>
              <a:ext cx="79375" cy="60325"/>
            </a:xfrm>
            <a:custGeom>
              <a:avLst/>
              <a:gdLst/>
              <a:ahLst/>
              <a:cxnLst>
                <a:cxn ang="0">
                  <a:pos x="4" y="51"/>
                </a:cxn>
                <a:cxn ang="0">
                  <a:pos x="6" y="47"/>
                </a:cxn>
                <a:cxn ang="0">
                  <a:pos x="14" y="43"/>
                </a:cxn>
                <a:cxn ang="0">
                  <a:pos x="18" y="38"/>
                </a:cxn>
                <a:cxn ang="0">
                  <a:pos x="23" y="36"/>
                </a:cxn>
                <a:cxn ang="0">
                  <a:pos x="29" y="32"/>
                </a:cxn>
                <a:cxn ang="0">
                  <a:pos x="37" y="28"/>
                </a:cxn>
                <a:cxn ang="0">
                  <a:pos x="42" y="23"/>
                </a:cxn>
                <a:cxn ang="0">
                  <a:pos x="48" y="19"/>
                </a:cxn>
                <a:cxn ang="0">
                  <a:pos x="54" y="13"/>
                </a:cxn>
                <a:cxn ang="0">
                  <a:pos x="61" y="11"/>
                </a:cxn>
                <a:cxn ang="0">
                  <a:pos x="65" y="5"/>
                </a:cxn>
                <a:cxn ang="0">
                  <a:pos x="71" y="4"/>
                </a:cxn>
                <a:cxn ang="0">
                  <a:pos x="76" y="2"/>
                </a:cxn>
                <a:cxn ang="0">
                  <a:pos x="80" y="0"/>
                </a:cxn>
                <a:cxn ang="0">
                  <a:pos x="101" y="15"/>
                </a:cxn>
                <a:cxn ang="0">
                  <a:pos x="99" y="15"/>
                </a:cxn>
                <a:cxn ang="0">
                  <a:pos x="94" y="19"/>
                </a:cxn>
                <a:cxn ang="0">
                  <a:pos x="90" y="21"/>
                </a:cxn>
                <a:cxn ang="0">
                  <a:pos x="86" y="23"/>
                </a:cxn>
                <a:cxn ang="0">
                  <a:pos x="80" y="24"/>
                </a:cxn>
                <a:cxn ang="0">
                  <a:pos x="76" y="30"/>
                </a:cxn>
                <a:cxn ang="0">
                  <a:pos x="71" y="32"/>
                </a:cxn>
                <a:cxn ang="0">
                  <a:pos x="65" y="36"/>
                </a:cxn>
                <a:cxn ang="0">
                  <a:pos x="57" y="40"/>
                </a:cxn>
                <a:cxn ang="0">
                  <a:pos x="52" y="45"/>
                </a:cxn>
                <a:cxn ang="0">
                  <a:pos x="46" y="49"/>
                </a:cxn>
                <a:cxn ang="0">
                  <a:pos x="40" y="55"/>
                </a:cxn>
                <a:cxn ang="0">
                  <a:pos x="33" y="61"/>
                </a:cxn>
                <a:cxn ang="0">
                  <a:pos x="29" y="66"/>
                </a:cxn>
                <a:cxn ang="0">
                  <a:pos x="21" y="70"/>
                </a:cxn>
                <a:cxn ang="0">
                  <a:pos x="18" y="74"/>
                </a:cxn>
                <a:cxn ang="0">
                  <a:pos x="14" y="76"/>
                </a:cxn>
                <a:cxn ang="0">
                  <a:pos x="10" y="76"/>
                </a:cxn>
                <a:cxn ang="0">
                  <a:pos x="4" y="74"/>
                </a:cxn>
                <a:cxn ang="0">
                  <a:pos x="2" y="70"/>
                </a:cxn>
                <a:cxn ang="0">
                  <a:pos x="0" y="64"/>
                </a:cxn>
                <a:cxn ang="0">
                  <a:pos x="0" y="59"/>
                </a:cxn>
                <a:cxn ang="0">
                  <a:pos x="2" y="53"/>
                </a:cxn>
                <a:cxn ang="0">
                  <a:pos x="4" y="51"/>
                </a:cxn>
                <a:cxn ang="0">
                  <a:pos x="4" y="51"/>
                </a:cxn>
              </a:cxnLst>
              <a:rect l="0" t="0" r="r" b="b"/>
              <a:pathLst>
                <a:path w="101" h="76">
                  <a:moveTo>
                    <a:pt x="4" y="51"/>
                  </a:moveTo>
                  <a:lnTo>
                    <a:pt x="6" y="47"/>
                  </a:lnTo>
                  <a:lnTo>
                    <a:pt x="14" y="43"/>
                  </a:lnTo>
                  <a:lnTo>
                    <a:pt x="18" y="38"/>
                  </a:lnTo>
                  <a:lnTo>
                    <a:pt x="23" y="36"/>
                  </a:lnTo>
                  <a:lnTo>
                    <a:pt x="29" y="32"/>
                  </a:lnTo>
                  <a:lnTo>
                    <a:pt x="37" y="28"/>
                  </a:lnTo>
                  <a:lnTo>
                    <a:pt x="42" y="23"/>
                  </a:lnTo>
                  <a:lnTo>
                    <a:pt x="48" y="19"/>
                  </a:lnTo>
                  <a:lnTo>
                    <a:pt x="54" y="13"/>
                  </a:lnTo>
                  <a:lnTo>
                    <a:pt x="61" y="11"/>
                  </a:lnTo>
                  <a:lnTo>
                    <a:pt x="65" y="5"/>
                  </a:lnTo>
                  <a:lnTo>
                    <a:pt x="71" y="4"/>
                  </a:lnTo>
                  <a:lnTo>
                    <a:pt x="76" y="2"/>
                  </a:lnTo>
                  <a:lnTo>
                    <a:pt x="80" y="0"/>
                  </a:lnTo>
                  <a:lnTo>
                    <a:pt x="101" y="15"/>
                  </a:lnTo>
                  <a:lnTo>
                    <a:pt x="99" y="15"/>
                  </a:lnTo>
                  <a:lnTo>
                    <a:pt x="94" y="19"/>
                  </a:lnTo>
                  <a:lnTo>
                    <a:pt x="90" y="21"/>
                  </a:lnTo>
                  <a:lnTo>
                    <a:pt x="86" y="23"/>
                  </a:lnTo>
                  <a:lnTo>
                    <a:pt x="80" y="24"/>
                  </a:lnTo>
                  <a:lnTo>
                    <a:pt x="76" y="30"/>
                  </a:lnTo>
                  <a:lnTo>
                    <a:pt x="71" y="32"/>
                  </a:lnTo>
                  <a:lnTo>
                    <a:pt x="65" y="36"/>
                  </a:lnTo>
                  <a:lnTo>
                    <a:pt x="57" y="40"/>
                  </a:lnTo>
                  <a:lnTo>
                    <a:pt x="52" y="45"/>
                  </a:lnTo>
                  <a:lnTo>
                    <a:pt x="46" y="49"/>
                  </a:lnTo>
                  <a:lnTo>
                    <a:pt x="40" y="55"/>
                  </a:lnTo>
                  <a:lnTo>
                    <a:pt x="33" y="61"/>
                  </a:lnTo>
                  <a:lnTo>
                    <a:pt x="29" y="66"/>
                  </a:lnTo>
                  <a:lnTo>
                    <a:pt x="21" y="70"/>
                  </a:lnTo>
                  <a:lnTo>
                    <a:pt x="18" y="74"/>
                  </a:lnTo>
                  <a:lnTo>
                    <a:pt x="14" y="76"/>
                  </a:lnTo>
                  <a:lnTo>
                    <a:pt x="10" y="76"/>
                  </a:lnTo>
                  <a:lnTo>
                    <a:pt x="4" y="74"/>
                  </a:lnTo>
                  <a:lnTo>
                    <a:pt x="2" y="70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2" y="53"/>
                  </a:lnTo>
                  <a:lnTo>
                    <a:pt x="4" y="51"/>
                  </a:lnTo>
                  <a:lnTo>
                    <a:pt x="4" y="51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2347913" y="4897438"/>
              <a:ext cx="28575" cy="76200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4" y="23"/>
                </a:cxn>
                <a:cxn ang="0">
                  <a:pos x="4" y="24"/>
                </a:cxn>
                <a:cxn ang="0">
                  <a:pos x="6" y="30"/>
                </a:cxn>
                <a:cxn ang="0">
                  <a:pos x="6" y="32"/>
                </a:cxn>
                <a:cxn ang="0">
                  <a:pos x="6" y="36"/>
                </a:cxn>
                <a:cxn ang="0">
                  <a:pos x="8" y="40"/>
                </a:cxn>
                <a:cxn ang="0">
                  <a:pos x="8" y="45"/>
                </a:cxn>
                <a:cxn ang="0">
                  <a:pos x="8" y="49"/>
                </a:cxn>
                <a:cxn ang="0">
                  <a:pos x="9" y="55"/>
                </a:cxn>
                <a:cxn ang="0">
                  <a:pos x="9" y="61"/>
                </a:cxn>
                <a:cxn ang="0">
                  <a:pos x="11" y="68"/>
                </a:cxn>
                <a:cxn ang="0">
                  <a:pos x="11" y="72"/>
                </a:cxn>
                <a:cxn ang="0">
                  <a:pos x="11" y="78"/>
                </a:cxn>
                <a:cxn ang="0">
                  <a:pos x="13" y="82"/>
                </a:cxn>
                <a:cxn ang="0">
                  <a:pos x="13" y="85"/>
                </a:cxn>
                <a:cxn ang="0">
                  <a:pos x="17" y="91"/>
                </a:cxn>
                <a:cxn ang="0">
                  <a:pos x="21" y="95"/>
                </a:cxn>
                <a:cxn ang="0">
                  <a:pos x="28" y="95"/>
                </a:cxn>
                <a:cxn ang="0">
                  <a:pos x="32" y="89"/>
                </a:cxn>
                <a:cxn ang="0">
                  <a:pos x="32" y="85"/>
                </a:cxn>
                <a:cxn ang="0">
                  <a:pos x="32" y="78"/>
                </a:cxn>
                <a:cxn ang="0">
                  <a:pos x="32" y="70"/>
                </a:cxn>
                <a:cxn ang="0">
                  <a:pos x="34" y="64"/>
                </a:cxn>
                <a:cxn ang="0">
                  <a:pos x="32" y="55"/>
                </a:cxn>
                <a:cxn ang="0">
                  <a:pos x="32" y="47"/>
                </a:cxn>
                <a:cxn ang="0">
                  <a:pos x="30" y="38"/>
                </a:cxn>
                <a:cxn ang="0">
                  <a:pos x="28" y="30"/>
                </a:cxn>
                <a:cxn ang="0">
                  <a:pos x="27" y="24"/>
                </a:cxn>
                <a:cxn ang="0">
                  <a:pos x="27" y="21"/>
                </a:cxn>
                <a:cxn ang="0">
                  <a:pos x="27" y="15"/>
                </a:cxn>
                <a:cxn ang="0">
                  <a:pos x="27" y="13"/>
                </a:cxn>
                <a:cxn ang="0">
                  <a:pos x="25" y="7"/>
                </a:cxn>
                <a:cxn ang="0">
                  <a:pos x="25" y="5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11"/>
                </a:cxn>
                <a:cxn ang="0">
                  <a:pos x="2" y="19"/>
                </a:cxn>
                <a:cxn ang="0">
                  <a:pos x="2" y="19"/>
                </a:cxn>
              </a:cxnLst>
              <a:rect l="0" t="0" r="r" b="b"/>
              <a:pathLst>
                <a:path w="34" h="95">
                  <a:moveTo>
                    <a:pt x="2" y="19"/>
                  </a:moveTo>
                  <a:lnTo>
                    <a:pt x="4" y="23"/>
                  </a:lnTo>
                  <a:lnTo>
                    <a:pt x="4" y="24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8" y="40"/>
                  </a:lnTo>
                  <a:lnTo>
                    <a:pt x="8" y="45"/>
                  </a:lnTo>
                  <a:lnTo>
                    <a:pt x="8" y="49"/>
                  </a:lnTo>
                  <a:lnTo>
                    <a:pt x="9" y="55"/>
                  </a:lnTo>
                  <a:lnTo>
                    <a:pt x="9" y="61"/>
                  </a:lnTo>
                  <a:lnTo>
                    <a:pt x="11" y="68"/>
                  </a:lnTo>
                  <a:lnTo>
                    <a:pt x="11" y="72"/>
                  </a:lnTo>
                  <a:lnTo>
                    <a:pt x="11" y="78"/>
                  </a:lnTo>
                  <a:lnTo>
                    <a:pt x="13" y="82"/>
                  </a:lnTo>
                  <a:lnTo>
                    <a:pt x="13" y="85"/>
                  </a:lnTo>
                  <a:lnTo>
                    <a:pt x="17" y="91"/>
                  </a:lnTo>
                  <a:lnTo>
                    <a:pt x="21" y="95"/>
                  </a:lnTo>
                  <a:lnTo>
                    <a:pt x="28" y="95"/>
                  </a:lnTo>
                  <a:lnTo>
                    <a:pt x="32" y="89"/>
                  </a:lnTo>
                  <a:lnTo>
                    <a:pt x="32" y="85"/>
                  </a:lnTo>
                  <a:lnTo>
                    <a:pt x="32" y="78"/>
                  </a:lnTo>
                  <a:lnTo>
                    <a:pt x="32" y="70"/>
                  </a:lnTo>
                  <a:lnTo>
                    <a:pt x="34" y="64"/>
                  </a:lnTo>
                  <a:lnTo>
                    <a:pt x="32" y="55"/>
                  </a:lnTo>
                  <a:lnTo>
                    <a:pt x="32" y="47"/>
                  </a:lnTo>
                  <a:lnTo>
                    <a:pt x="30" y="38"/>
                  </a:lnTo>
                  <a:lnTo>
                    <a:pt x="28" y="30"/>
                  </a:lnTo>
                  <a:lnTo>
                    <a:pt x="27" y="24"/>
                  </a:lnTo>
                  <a:lnTo>
                    <a:pt x="27" y="21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11"/>
                  </a:lnTo>
                  <a:lnTo>
                    <a:pt x="2" y="19"/>
                  </a:lnTo>
                  <a:lnTo>
                    <a:pt x="2" y="19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2409825" y="4918075"/>
              <a:ext cx="22225" cy="111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33"/>
                </a:cxn>
                <a:cxn ang="0">
                  <a:pos x="0" y="40"/>
                </a:cxn>
                <a:cxn ang="0">
                  <a:pos x="0" y="48"/>
                </a:cxn>
                <a:cxn ang="0">
                  <a:pos x="2" y="56"/>
                </a:cxn>
                <a:cxn ang="0">
                  <a:pos x="2" y="63"/>
                </a:cxn>
                <a:cxn ang="0">
                  <a:pos x="2" y="71"/>
                </a:cxn>
                <a:cxn ang="0">
                  <a:pos x="2" y="78"/>
                </a:cxn>
                <a:cxn ang="0">
                  <a:pos x="2" y="86"/>
                </a:cxn>
                <a:cxn ang="0">
                  <a:pos x="0" y="92"/>
                </a:cxn>
                <a:cxn ang="0">
                  <a:pos x="0" y="97"/>
                </a:cxn>
                <a:cxn ang="0">
                  <a:pos x="0" y="103"/>
                </a:cxn>
                <a:cxn ang="0">
                  <a:pos x="0" y="111"/>
                </a:cxn>
                <a:cxn ang="0">
                  <a:pos x="0" y="115"/>
                </a:cxn>
                <a:cxn ang="0">
                  <a:pos x="0" y="118"/>
                </a:cxn>
                <a:cxn ang="0">
                  <a:pos x="2" y="124"/>
                </a:cxn>
                <a:cxn ang="0">
                  <a:pos x="2" y="128"/>
                </a:cxn>
                <a:cxn ang="0">
                  <a:pos x="4" y="132"/>
                </a:cxn>
                <a:cxn ang="0">
                  <a:pos x="6" y="137"/>
                </a:cxn>
                <a:cxn ang="0">
                  <a:pos x="8" y="139"/>
                </a:cxn>
                <a:cxn ang="0">
                  <a:pos x="13" y="141"/>
                </a:cxn>
                <a:cxn ang="0">
                  <a:pos x="15" y="139"/>
                </a:cxn>
                <a:cxn ang="0">
                  <a:pos x="19" y="135"/>
                </a:cxn>
                <a:cxn ang="0">
                  <a:pos x="21" y="130"/>
                </a:cxn>
                <a:cxn ang="0">
                  <a:pos x="23" y="124"/>
                </a:cxn>
                <a:cxn ang="0">
                  <a:pos x="25" y="115"/>
                </a:cxn>
                <a:cxn ang="0">
                  <a:pos x="25" y="107"/>
                </a:cxn>
                <a:cxn ang="0">
                  <a:pos x="25" y="99"/>
                </a:cxn>
                <a:cxn ang="0">
                  <a:pos x="27" y="92"/>
                </a:cxn>
                <a:cxn ang="0">
                  <a:pos x="27" y="88"/>
                </a:cxn>
                <a:cxn ang="0">
                  <a:pos x="27" y="84"/>
                </a:cxn>
                <a:cxn ang="0">
                  <a:pos x="27" y="78"/>
                </a:cxn>
                <a:cxn ang="0">
                  <a:pos x="27" y="73"/>
                </a:cxn>
                <a:cxn ang="0">
                  <a:pos x="27" y="67"/>
                </a:cxn>
                <a:cxn ang="0">
                  <a:pos x="27" y="61"/>
                </a:cxn>
                <a:cxn ang="0">
                  <a:pos x="27" y="54"/>
                </a:cxn>
                <a:cxn ang="0">
                  <a:pos x="27" y="50"/>
                </a:cxn>
                <a:cxn ang="0">
                  <a:pos x="27" y="44"/>
                </a:cxn>
                <a:cxn ang="0">
                  <a:pos x="27" y="39"/>
                </a:cxn>
                <a:cxn ang="0">
                  <a:pos x="27" y="33"/>
                </a:cxn>
                <a:cxn ang="0">
                  <a:pos x="27" y="29"/>
                </a:cxn>
                <a:cxn ang="0">
                  <a:pos x="27" y="23"/>
                </a:cxn>
                <a:cxn ang="0">
                  <a:pos x="27" y="2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41">
                  <a:moveTo>
                    <a:pt x="0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2" y="63"/>
                  </a:lnTo>
                  <a:lnTo>
                    <a:pt x="2" y="71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0" y="92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15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2"/>
                  </a:lnTo>
                  <a:lnTo>
                    <a:pt x="6" y="137"/>
                  </a:lnTo>
                  <a:lnTo>
                    <a:pt x="8" y="139"/>
                  </a:lnTo>
                  <a:lnTo>
                    <a:pt x="13" y="141"/>
                  </a:lnTo>
                  <a:lnTo>
                    <a:pt x="15" y="139"/>
                  </a:lnTo>
                  <a:lnTo>
                    <a:pt x="19" y="135"/>
                  </a:lnTo>
                  <a:lnTo>
                    <a:pt x="21" y="130"/>
                  </a:lnTo>
                  <a:lnTo>
                    <a:pt x="23" y="124"/>
                  </a:lnTo>
                  <a:lnTo>
                    <a:pt x="25" y="115"/>
                  </a:lnTo>
                  <a:lnTo>
                    <a:pt x="25" y="107"/>
                  </a:lnTo>
                  <a:lnTo>
                    <a:pt x="25" y="99"/>
                  </a:lnTo>
                  <a:lnTo>
                    <a:pt x="27" y="92"/>
                  </a:lnTo>
                  <a:lnTo>
                    <a:pt x="27" y="88"/>
                  </a:lnTo>
                  <a:lnTo>
                    <a:pt x="27" y="84"/>
                  </a:lnTo>
                  <a:lnTo>
                    <a:pt x="27" y="78"/>
                  </a:lnTo>
                  <a:lnTo>
                    <a:pt x="27" y="73"/>
                  </a:lnTo>
                  <a:lnTo>
                    <a:pt x="27" y="67"/>
                  </a:lnTo>
                  <a:lnTo>
                    <a:pt x="27" y="61"/>
                  </a:lnTo>
                  <a:lnTo>
                    <a:pt x="27" y="54"/>
                  </a:lnTo>
                  <a:lnTo>
                    <a:pt x="27" y="50"/>
                  </a:lnTo>
                  <a:lnTo>
                    <a:pt x="27" y="44"/>
                  </a:lnTo>
                  <a:lnTo>
                    <a:pt x="27" y="39"/>
                  </a:lnTo>
                  <a:lnTo>
                    <a:pt x="27" y="33"/>
                  </a:lnTo>
                  <a:lnTo>
                    <a:pt x="27" y="29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2386013" y="4940300"/>
              <a:ext cx="100012" cy="93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6" y="6"/>
                </a:cxn>
                <a:cxn ang="0">
                  <a:pos x="21" y="8"/>
                </a:cxn>
                <a:cxn ang="0">
                  <a:pos x="27" y="11"/>
                </a:cxn>
                <a:cxn ang="0">
                  <a:pos x="33" y="17"/>
                </a:cxn>
                <a:cxn ang="0">
                  <a:pos x="40" y="23"/>
                </a:cxn>
                <a:cxn ang="0">
                  <a:pos x="48" y="27"/>
                </a:cxn>
                <a:cxn ang="0">
                  <a:pos x="56" y="32"/>
                </a:cxn>
                <a:cxn ang="0">
                  <a:pos x="63" y="38"/>
                </a:cxn>
                <a:cxn ang="0">
                  <a:pos x="71" y="46"/>
                </a:cxn>
                <a:cxn ang="0">
                  <a:pos x="78" y="51"/>
                </a:cxn>
                <a:cxn ang="0">
                  <a:pos x="84" y="57"/>
                </a:cxn>
                <a:cxn ang="0">
                  <a:pos x="92" y="63"/>
                </a:cxn>
                <a:cxn ang="0">
                  <a:pos x="99" y="70"/>
                </a:cxn>
                <a:cxn ang="0">
                  <a:pos x="105" y="74"/>
                </a:cxn>
                <a:cxn ang="0">
                  <a:pos x="109" y="82"/>
                </a:cxn>
                <a:cxn ang="0">
                  <a:pos x="113" y="86"/>
                </a:cxn>
                <a:cxn ang="0">
                  <a:pos x="118" y="91"/>
                </a:cxn>
                <a:cxn ang="0">
                  <a:pos x="124" y="99"/>
                </a:cxn>
                <a:cxn ang="0">
                  <a:pos x="126" y="106"/>
                </a:cxn>
                <a:cxn ang="0">
                  <a:pos x="126" y="110"/>
                </a:cxn>
                <a:cxn ang="0">
                  <a:pos x="126" y="116"/>
                </a:cxn>
                <a:cxn ang="0">
                  <a:pos x="124" y="118"/>
                </a:cxn>
                <a:cxn ang="0">
                  <a:pos x="118" y="118"/>
                </a:cxn>
                <a:cxn ang="0">
                  <a:pos x="113" y="114"/>
                </a:cxn>
                <a:cxn ang="0">
                  <a:pos x="105" y="108"/>
                </a:cxn>
                <a:cxn ang="0">
                  <a:pos x="99" y="103"/>
                </a:cxn>
                <a:cxn ang="0">
                  <a:pos x="96" y="99"/>
                </a:cxn>
                <a:cxn ang="0">
                  <a:pos x="92" y="95"/>
                </a:cxn>
                <a:cxn ang="0">
                  <a:pos x="88" y="91"/>
                </a:cxn>
                <a:cxn ang="0">
                  <a:pos x="82" y="86"/>
                </a:cxn>
                <a:cxn ang="0">
                  <a:pos x="78" y="82"/>
                </a:cxn>
                <a:cxn ang="0">
                  <a:pos x="73" y="76"/>
                </a:cxn>
                <a:cxn ang="0">
                  <a:pos x="71" y="72"/>
                </a:cxn>
                <a:cxn ang="0">
                  <a:pos x="61" y="65"/>
                </a:cxn>
                <a:cxn ang="0">
                  <a:pos x="56" y="61"/>
                </a:cxn>
                <a:cxn ang="0">
                  <a:pos x="50" y="5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1" y="44"/>
                </a:cxn>
                <a:cxn ang="0">
                  <a:pos x="25" y="40"/>
                </a:cxn>
                <a:cxn ang="0">
                  <a:pos x="20" y="36"/>
                </a:cxn>
                <a:cxn ang="0">
                  <a:pos x="14" y="32"/>
                </a:cxn>
                <a:cxn ang="0">
                  <a:pos x="8" y="29"/>
                </a:cxn>
                <a:cxn ang="0">
                  <a:pos x="4" y="23"/>
                </a:cxn>
                <a:cxn ang="0">
                  <a:pos x="2" y="17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6" h="118">
                  <a:moveTo>
                    <a:pt x="8" y="0"/>
                  </a:moveTo>
                  <a:lnTo>
                    <a:pt x="8" y="0"/>
                  </a:lnTo>
                  <a:lnTo>
                    <a:pt x="16" y="6"/>
                  </a:lnTo>
                  <a:lnTo>
                    <a:pt x="21" y="8"/>
                  </a:lnTo>
                  <a:lnTo>
                    <a:pt x="27" y="11"/>
                  </a:lnTo>
                  <a:lnTo>
                    <a:pt x="33" y="17"/>
                  </a:lnTo>
                  <a:lnTo>
                    <a:pt x="40" y="23"/>
                  </a:lnTo>
                  <a:lnTo>
                    <a:pt x="48" y="27"/>
                  </a:lnTo>
                  <a:lnTo>
                    <a:pt x="56" y="32"/>
                  </a:lnTo>
                  <a:lnTo>
                    <a:pt x="63" y="38"/>
                  </a:lnTo>
                  <a:lnTo>
                    <a:pt x="71" y="46"/>
                  </a:lnTo>
                  <a:lnTo>
                    <a:pt x="78" y="51"/>
                  </a:lnTo>
                  <a:lnTo>
                    <a:pt x="84" y="57"/>
                  </a:lnTo>
                  <a:lnTo>
                    <a:pt x="92" y="63"/>
                  </a:lnTo>
                  <a:lnTo>
                    <a:pt x="99" y="70"/>
                  </a:lnTo>
                  <a:lnTo>
                    <a:pt x="105" y="74"/>
                  </a:lnTo>
                  <a:lnTo>
                    <a:pt x="109" y="82"/>
                  </a:lnTo>
                  <a:lnTo>
                    <a:pt x="113" y="86"/>
                  </a:lnTo>
                  <a:lnTo>
                    <a:pt x="118" y="91"/>
                  </a:lnTo>
                  <a:lnTo>
                    <a:pt x="124" y="99"/>
                  </a:lnTo>
                  <a:lnTo>
                    <a:pt x="126" y="106"/>
                  </a:lnTo>
                  <a:lnTo>
                    <a:pt x="126" y="110"/>
                  </a:lnTo>
                  <a:lnTo>
                    <a:pt x="126" y="116"/>
                  </a:lnTo>
                  <a:lnTo>
                    <a:pt x="124" y="118"/>
                  </a:lnTo>
                  <a:lnTo>
                    <a:pt x="118" y="118"/>
                  </a:lnTo>
                  <a:lnTo>
                    <a:pt x="113" y="114"/>
                  </a:lnTo>
                  <a:lnTo>
                    <a:pt x="105" y="108"/>
                  </a:lnTo>
                  <a:lnTo>
                    <a:pt x="99" y="103"/>
                  </a:lnTo>
                  <a:lnTo>
                    <a:pt x="96" y="99"/>
                  </a:lnTo>
                  <a:lnTo>
                    <a:pt x="92" y="95"/>
                  </a:lnTo>
                  <a:lnTo>
                    <a:pt x="88" y="91"/>
                  </a:lnTo>
                  <a:lnTo>
                    <a:pt x="82" y="86"/>
                  </a:lnTo>
                  <a:lnTo>
                    <a:pt x="78" y="82"/>
                  </a:lnTo>
                  <a:lnTo>
                    <a:pt x="73" y="76"/>
                  </a:lnTo>
                  <a:lnTo>
                    <a:pt x="71" y="72"/>
                  </a:lnTo>
                  <a:lnTo>
                    <a:pt x="61" y="65"/>
                  </a:lnTo>
                  <a:lnTo>
                    <a:pt x="56" y="61"/>
                  </a:lnTo>
                  <a:lnTo>
                    <a:pt x="50" y="5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1" y="44"/>
                  </a:lnTo>
                  <a:lnTo>
                    <a:pt x="25" y="40"/>
                  </a:lnTo>
                  <a:lnTo>
                    <a:pt x="20" y="36"/>
                  </a:lnTo>
                  <a:lnTo>
                    <a:pt x="14" y="32"/>
                  </a:lnTo>
                  <a:lnTo>
                    <a:pt x="8" y="29"/>
                  </a:lnTo>
                  <a:lnTo>
                    <a:pt x="4" y="23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2465388" y="4978400"/>
              <a:ext cx="22225" cy="95250"/>
            </a:xfrm>
            <a:custGeom>
              <a:avLst/>
              <a:gdLst/>
              <a:ahLst/>
              <a:cxnLst>
                <a:cxn ang="0">
                  <a:pos x="4" y="112"/>
                </a:cxn>
                <a:cxn ang="0">
                  <a:pos x="2" y="110"/>
                </a:cxn>
                <a:cxn ang="0">
                  <a:pos x="2" y="102"/>
                </a:cxn>
                <a:cxn ang="0">
                  <a:pos x="0" y="96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0" y="79"/>
                </a:cxn>
                <a:cxn ang="0">
                  <a:pos x="0" y="72"/>
                </a:cxn>
                <a:cxn ang="0">
                  <a:pos x="0" y="64"/>
                </a:cxn>
                <a:cxn ang="0">
                  <a:pos x="0" y="57"/>
                </a:cxn>
                <a:cxn ang="0">
                  <a:pos x="2" y="49"/>
                </a:cxn>
                <a:cxn ang="0">
                  <a:pos x="2" y="41"/>
                </a:cxn>
                <a:cxn ang="0">
                  <a:pos x="4" y="34"/>
                </a:cxn>
                <a:cxn ang="0">
                  <a:pos x="4" y="26"/>
                </a:cxn>
                <a:cxn ang="0">
                  <a:pos x="6" y="19"/>
                </a:cxn>
                <a:cxn ang="0">
                  <a:pos x="8" y="13"/>
                </a:cxn>
                <a:cxn ang="0">
                  <a:pos x="12" y="7"/>
                </a:cxn>
                <a:cxn ang="0">
                  <a:pos x="14" y="3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5" y="3"/>
                </a:cxn>
                <a:cxn ang="0">
                  <a:pos x="27" y="7"/>
                </a:cxn>
                <a:cxn ang="0">
                  <a:pos x="27" y="13"/>
                </a:cxn>
                <a:cxn ang="0">
                  <a:pos x="29" y="17"/>
                </a:cxn>
                <a:cxn ang="0">
                  <a:pos x="27" y="19"/>
                </a:cxn>
                <a:cxn ang="0">
                  <a:pos x="27" y="22"/>
                </a:cxn>
                <a:cxn ang="0">
                  <a:pos x="27" y="26"/>
                </a:cxn>
                <a:cxn ang="0">
                  <a:pos x="25" y="34"/>
                </a:cxn>
                <a:cxn ang="0">
                  <a:pos x="23" y="38"/>
                </a:cxn>
                <a:cxn ang="0">
                  <a:pos x="23" y="45"/>
                </a:cxn>
                <a:cxn ang="0">
                  <a:pos x="21" y="53"/>
                </a:cxn>
                <a:cxn ang="0">
                  <a:pos x="21" y="60"/>
                </a:cxn>
                <a:cxn ang="0">
                  <a:pos x="21" y="66"/>
                </a:cxn>
                <a:cxn ang="0">
                  <a:pos x="19" y="74"/>
                </a:cxn>
                <a:cxn ang="0">
                  <a:pos x="19" y="79"/>
                </a:cxn>
                <a:cxn ang="0">
                  <a:pos x="19" y="87"/>
                </a:cxn>
                <a:cxn ang="0">
                  <a:pos x="19" y="91"/>
                </a:cxn>
                <a:cxn ang="0">
                  <a:pos x="19" y="96"/>
                </a:cxn>
                <a:cxn ang="0">
                  <a:pos x="19" y="100"/>
                </a:cxn>
                <a:cxn ang="0">
                  <a:pos x="19" y="104"/>
                </a:cxn>
                <a:cxn ang="0">
                  <a:pos x="19" y="108"/>
                </a:cxn>
                <a:cxn ang="0">
                  <a:pos x="19" y="112"/>
                </a:cxn>
                <a:cxn ang="0">
                  <a:pos x="17" y="115"/>
                </a:cxn>
                <a:cxn ang="0">
                  <a:pos x="14" y="117"/>
                </a:cxn>
                <a:cxn ang="0">
                  <a:pos x="10" y="119"/>
                </a:cxn>
                <a:cxn ang="0">
                  <a:pos x="8" y="119"/>
                </a:cxn>
                <a:cxn ang="0">
                  <a:pos x="6" y="117"/>
                </a:cxn>
                <a:cxn ang="0">
                  <a:pos x="4" y="112"/>
                </a:cxn>
                <a:cxn ang="0">
                  <a:pos x="4" y="112"/>
                </a:cxn>
              </a:cxnLst>
              <a:rect l="0" t="0" r="r" b="b"/>
              <a:pathLst>
                <a:path w="29" h="119">
                  <a:moveTo>
                    <a:pt x="4" y="112"/>
                  </a:moveTo>
                  <a:lnTo>
                    <a:pt x="2" y="110"/>
                  </a:lnTo>
                  <a:lnTo>
                    <a:pt x="2" y="102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0" y="79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2" y="49"/>
                  </a:lnTo>
                  <a:lnTo>
                    <a:pt x="2" y="41"/>
                  </a:lnTo>
                  <a:lnTo>
                    <a:pt x="4" y="34"/>
                  </a:lnTo>
                  <a:lnTo>
                    <a:pt x="4" y="26"/>
                  </a:lnTo>
                  <a:lnTo>
                    <a:pt x="6" y="19"/>
                  </a:lnTo>
                  <a:lnTo>
                    <a:pt x="8" y="13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5" y="3"/>
                  </a:lnTo>
                  <a:lnTo>
                    <a:pt x="27" y="7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7" y="22"/>
                  </a:lnTo>
                  <a:lnTo>
                    <a:pt x="27" y="26"/>
                  </a:lnTo>
                  <a:lnTo>
                    <a:pt x="25" y="34"/>
                  </a:lnTo>
                  <a:lnTo>
                    <a:pt x="23" y="38"/>
                  </a:lnTo>
                  <a:lnTo>
                    <a:pt x="23" y="45"/>
                  </a:lnTo>
                  <a:lnTo>
                    <a:pt x="21" y="53"/>
                  </a:lnTo>
                  <a:lnTo>
                    <a:pt x="21" y="60"/>
                  </a:lnTo>
                  <a:lnTo>
                    <a:pt x="21" y="66"/>
                  </a:lnTo>
                  <a:lnTo>
                    <a:pt x="19" y="74"/>
                  </a:lnTo>
                  <a:lnTo>
                    <a:pt x="19" y="79"/>
                  </a:lnTo>
                  <a:lnTo>
                    <a:pt x="19" y="87"/>
                  </a:lnTo>
                  <a:lnTo>
                    <a:pt x="19" y="91"/>
                  </a:lnTo>
                  <a:lnTo>
                    <a:pt x="19" y="96"/>
                  </a:lnTo>
                  <a:lnTo>
                    <a:pt x="19" y="100"/>
                  </a:lnTo>
                  <a:lnTo>
                    <a:pt x="19" y="104"/>
                  </a:lnTo>
                  <a:lnTo>
                    <a:pt x="19" y="108"/>
                  </a:lnTo>
                  <a:lnTo>
                    <a:pt x="19" y="112"/>
                  </a:lnTo>
                  <a:lnTo>
                    <a:pt x="17" y="115"/>
                  </a:lnTo>
                  <a:lnTo>
                    <a:pt x="14" y="117"/>
                  </a:lnTo>
                  <a:lnTo>
                    <a:pt x="10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4" y="112"/>
                  </a:lnTo>
                  <a:lnTo>
                    <a:pt x="4" y="112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2508250" y="5018088"/>
              <a:ext cx="71437" cy="10001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4" y="17"/>
                </a:cxn>
                <a:cxn ang="0">
                  <a:pos x="6" y="21"/>
                </a:cxn>
                <a:cxn ang="0">
                  <a:pos x="8" y="26"/>
                </a:cxn>
                <a:cxn ang="0">
                  <a:pos x="12" y="32"/>
                </a:cxn>
                <a:cxn ang="0">
                  <a:pos x="16" y="40"/>
                </a:cxn>
                <a:cxn ang="0">
                  <a:pos x="21" y="49"/>
                </a:cxn>
                <a:cxn ang="0">
                  <a:pos x="27" y="59"/>
                </a:cxn>
                <a:cxn ang="0">
                  <a:pos x="33" y="68"/>
                </a:cxn>
                <a:cxn ang="0">
                  <a:pos x="38" y="78"/>
                </a:cxn>
                <a:cxn ang="0">
                  <a:pos x="42" y="85"/>
                </a:cxn>
                <a:cxn ang="0">
                  <a:pos x="50" y="95"/>
                </a:cxn>
                <a:cxn ang="0">
                  <a:pos x="56" y="102"/>
                </a:cxn>
                <a:cxn ang="0">
                  <a:pos x="61" y="110"/>
                </a:cxn>
                <a:cxn ang="0">
                  <a:pos x="67" y="116"/>
                </a:cxn>
                <a:cxn ang="0">
                  <a:pos x="73" y="120"/>
                </a:cxn>
                <a:cxn ang="0">
                  <a:pos x="77" y="121"/>
                </a:cxn>
                <a:cxn ang="0">
                  <a:pos x="80" y="123"/>
                </a:cxn>
                <a:cxn ang="0">
                  <a:pos x="82" y="123"/>
                </a:cxn>
                <a:cxn ang="0">
                  <a:pos x="86" y="125"/>
                </a:cxn>
                <a:cxn ang="0">
                  <a:pos x="88" y="123"/>
                </a:cxn>
                <a:cxn ang="0">
                  <a:pos x="90" y="121"/>
                </a:cxn>
                <a:cxn ang="0">
                  <a:pos x="90" y="116"/>
                </a:cxn>
                <a:cxn ang="0">
                  <a:pos x="88" y="112"/>
                </a:cxn>
                <a:cxn ang="0">
                  <a:pos x="86" y="108"/>
                </a:cxn>
                <a:cxn ang="0">
                  <a:pos x="84" y="106"/>
                </a:cxn>
                <a:cxn ang="0">
                  <a:pos x="82" y="104"/>
                </a:cxn>
                <a:cxn ang="0">
                  <a:pos x="80" y="102"/>
                </a:cxn>
                <a:cxn ang="0">
                  <a:pos x="77" y="97"/>
                </a:cxn>
                <a:cxn ang="0">
                  <a:pos x="75" y="93"/>
                </a:cxn>
                <a:cxn ang="0">
                  <a:pos x="69" y="87"/>
                </a:cxn>
                <a:cxn ang="0">
                  <a:pos x="63" y="82"/>
                </a:cxn>
                <a:cxn ang="0">
                  <a:pos x="59" y="74"/>
                </a:cxn>
                <a:cxn ang="0">
                  <a:pos x="56" y="66"/>
                </a:cxn>
                <a:cxn ang="0">
                  <a:pos x="50" y="59"/>
                </a:cxn>
                <a:cxn ang="0">
                  <a:pos x="44" y="51"/>
                </a:cxn>
                <a:cxn ang="0">
                  <a:pos x="40" y="44"/>
                </a:cxn>
                <a:cxn ang="0">
                  <a:pos x="35" y="38"/>
                </a:cxn>
                <a:cxn ang="0">
                  <a:pos x="31" y="30"/>
                </a:cxn>
                <a:cxn ang="0">
                  <a:pos x="29" y="26"/>
                </a:cxn>
                <a:cxn ang="0">
                  <a:pos x="27" y="21"/>
                </a:cxn>
                <a:cxn ang="0">
                  <a:pos x="25" y="19"/>
                </a:cxn>
                <a:cxn ang="0">
                  <a:pos x="23" y="11"/>
                </a:cxn>
                <a:cxn ang="0">
                  <a:pos x="21" y="7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2" y="13"/>
                </a:cxn>
                <a:cxn ang="0">
                  <a:pos x="2" y="13"/>
                </a:cxn>
              </a:cxnLst>
              <a:rect l="0" t="0" r="r" b="b"/>
              <a:pathLst>
                <a:path w="90" h="125">
                  <a:moveTo>
                    <a:pt x="2" y="13"/>
                  </a:moveTo>
                  <a:lnTo>
                    <a:pt x="4" y="17"/>
                  </a:lnTo>
                  <a:lnTo>
                    <a:pt x="6" y="21"/>
                  </a:lnTo>
                  <a:lnTo>
                    <a:pt x="8" y="26"/>
                  </a:lnTo>
                  <a:lnTo>
                    <a:pt x="12" y="32"/>
                  </a:lnTo>
                  <a:lnTo>
                    <a:pt x="16" y="40"/>
                  </a:lnTo>
                  <a:lnTo>
                    <a:pt x="21" y="49"/>
                  </a:lnTo>
                  <a:lnTo>
                    <a:pt x="27" y="59"/>
                  </a:lnTo>
                  <a:lnTo>
                    <a:pt x="33" y="68"/>
                  </a:lnTo>
                  <a:lnTo>
                    <a:pt x="38" y="78"/>
                  </a:lnTo>
                  <a:lnTo>
                    <a:pt x="42" y="85"/>
                  </a:lnTo>
                  <a:lnTo>
                    <a:pt x="50" y="95"/>
                  </a:lnTo>
                  <a:lnTo>
                    <a:pt x="56" y="102"/>
                  </a:lnTo>
                  <a:lnTo>
                    <a:pt x="61" y="110"/>
                  </a:lnTo>
                  <a:lnTo>
                    <a:pt x="67" y="116"/>
                  </a:lnTo>
                  <a:lnTo>
                    <a:pt x="73" y="120"/>
                  </a:lnTo>
                  <a:lnTo>
                    <a:pt x="77" y="121"/>
                  </a:lnTo>
                  <a:lnTo>
                    <a:pt x="80" y="123"/>
                  </a:lnTo>
                  <a:lnTo>
                    <a:pt x="82" y="123"/>
                  </a:lnTo>
                  <a:lnTo>
                    <a:pt x="86" y="125"/>
                  </a:lnTo>
                  <a:lnTo>
                    <a:pt x="88" y="123"/>
                  </a:lnTo>
                  <a:lnTo>
                    <a:pt x="90" y="121"/>
                  </a:lnTo>
                  <a:lnTo>
                    <a:pt x="90" y="116"/>
                  </a:lnTo>
                  <a:lnTo>
                    <a:pt x="88" y="112"/>
                  </a:lnTo>
                  <a:lnTo>
                    <a:pt x="86" y="108"/>
                  </a:lnTo>
                  <a:lnTo>
                    <a:pt x="84" y="106"/>
                  </a:lnTo>
                  <a:lnTo>
                    <a:pt x="82" y="104"/>
                  </a:lnTo>
                  <a:lnTo>
                    <a:pt x="80" y="102"/>
                  </a:lnTo>
                  <a:lnTo>
                    <a:pt x="77" y="97"/>
                  </a:lnTo>
                  <a:lnTo>
                    <a:pt x="75" y="93"/>
                  </a:lnTo>
                  <a:lnTo>
                    <a:pt x="69" y="87"/>
                  </a:lnTo>
                  <a:lnTo>
                    <a:pt x="63" y="82"/>
                  </a:lnTo>
                  <a:lnTo>
                    <a:pt x="59" y="74"/>
                  </a:lnTo>
                  <a:lnTo>
                    <a:pt x="56" y="66"/>
                  </a:lnTo>
                  <a:lnTo>
                    <a:pt x="50" y="59"/>
                  </a:lnTo>
                  <a:lnTo>
                    <a:pt x="44" y="51"/>
                  </a:lnTo>
                  <a:lnTo>
                    <a:pt x="40" y="44"/>
                  </a:lnTo>
                  <a:lnTo>
                    <a:pt x="35" y="38"/>
                  </a:lnTo>
                  <a:lnTo>
                    <a:pt x="31" y="30"/>
                  </a:lnTo>
                  <a:lnTo>
                    <a:pt x="29" y="26"/>
                  </a:lnTo>
                  <a:lnTo>
                    <a:pt x="27" y="21"/>
                  </a:lnTo>
                  <a:lnTo>
                    <a:pt x="25" y="19"/>
                  </a:lnTo>
                  <a:lnTo>
                    <a:pt x="23" y="11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2525713" y="5054600"/>
              <a:ext cx="38100" cy="28575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6" y="16"/>
                </a:cxn>
                <a:cxn ang="0">
                  <a:pos x="44" y="19"/>
                </a:cxn>
                <a:cxn ang="0">
                  <a:pos x="40" y="21"/>
                </a:cxn>
                <a:cxn ang="0">
                  <a:pos x="37" y="25"/>
                </a:cxn>
                <a:cxn ang="0">
                  <a:pos x="31" y="29"/>
                </a:cxn>
                <a:cxn ang="0">
                  <a:pos x="25" y="31"/>
                </a:cxn>
                <a:cxn ang="0">
                  <a:pos x="21" y="35"/>
                </a:cxn>
                <a:cxn ang="0">
                  <a:pos x="16" y="37"/>
                </a:cxn>
                <a:cxn ang="0">
                  <a:pos x="8" y="37"/>
                </a:cxn>
                <a:cxn ang="0">
                  <a:pos x="2" y="33"/>
                </a:cxn>
                <a:cxn ang="0">
                  <a:pos x="0" y="29"/>
                </a:cxn>
                <a:cxn ang="0">
                  <a:pos x="0" y="23"/>
                </a:cxn>
                <a:cxn ang="0">
                  <a:pos x="8" y="19"/>
                </a:cxn>
                <a:cxn ang="0">
                  <a:pos x="16" y="16"/>
                </a:cxn>
                <a:cxn ang="0">
                  <a:pos x="19" y="14"/>
                </a:cxn>
                <a:cxn ang="0">
                  <a:pos x="25" y="12"/>
                </a:cxn>
                <a:cxn ang="0">
                  <a:pos x="29" y="8"/>
                </a:cxn>
                <a:cxn ang="0">
                  <a:pos x="35" y="4"/>
                </a:cxn>
                <a:cxn ang="0">
                  <a:pos x="38" y="0"/>
                </a:cxn>
                <a:cxn ang="0">
                  <a:pos x="42" y="0"/>
                </a:cxn>
                <a:cxn ang="0">
                  <a:pos x="44" y="0"/>
                </a:cxn>
                <a:cxn ang="0">
                  <a:pos x="48" y="4"/>
                </a:cxn>
                <a:cxn ang="0">
                  <a:pos x="50" y="10"/>
                </a:cxn>
                <a:cxn ang="0">
                  <a:pos x="48" y="16"/>
                </a:cxn>
                <a:cxn ang="0">
                  <a:pos x="48" y="16"/>
                </a:cxn>
              </a:cxnLst>
              <a:rect l="0" t="0" r="r" b="b"/>
              <a:pathLst>
                <a:path w="50" h="37">
                  <a:moveTo>
                    <a:pt x="48" y="16"/>
                  </a:moveTo>
                  <a:lnTo>
                    <a:pt x="46" y="16"/>
                  </a:lnTo>
                  <a:lnTo>
                    <a:pt x="44" y="19"/>
                  </a:lnTo>
                  <a:lnTo>
                    <a:pt x="40" y="21"/>
                  </a:lnTo>
                  <a:lnTo>
                    <a:pt x="37" y="25"/>
                  </a:lnTo>
                  <a:lnTo>
                    <a:pt x="31" y="29"/>
                  </a:lnTo>
                  <a:lnTo>
                    <a:pt x="25" y="31"/>
                  </a:lnTo>
                  <a:lnTo>
                    <a:pt x="21" y="35"/>
                  </a:lnTo>
                  <a:lnTo>
                    <a:pt x="16" y="37"/>
                  </a:lnTo>
                  <a:lnTo>
                    <a:pt x="8" y="37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8" y="19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5" y="12"/>
                  </a:lnTo>
                  <a:lnTo>
                    <a:pt x="29" y="8"/>
                  </a:lnTo>
                  <a:lnTo>
                    <a:pt x="35" y="4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4"/>
                  </a:lnTo>
                  <a:lnTo>
                    <a:pt x="50" y="10"/>
                  </a:lnTo>
                  <a:lnTo>
                    <a:pt x="48" y="16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2143125" y="4789488"/>
              <a:ext cx="174625" cy="160338"/>
            </a:xfrm>
            <a:custGeom>
              <a:avLst/>
              <a:gdLst/>
              <a:ahLst/>
              <a:cxnLst>
                <a:cxn ang="0">
                  <a:pos x="25" y="28"/>
                </a:cxn>
                <a:cxn ang="0">
                  <a:pos x="46" y="11"/>
                </a:cxn>
                <a:cxn ang="0">
                  <a:pos x="73" y="2"/>
                </a:cxn>
                <a:cxn ang="0">
                  <a:pos x="103" y="0"/>
                </a:cxn>
                <a:cxn ang="0">
                  <a:pos x="132" y="4"/>
                </a:cxn>
                <a:cxn ang="0">
                  <a:pos x="160" y="11"/>
                </a:cxn>
                <a:cxn ang="0">
                  <a:pos x="187" y="27"/>
                </a:cxn>
                <a:cxn ang="0">
                  <a:pos x="210" y="42"/>
                </a:cxn>
                <a:cxn ang="0">
                  <a:pos x="217" y="55"/>
                </a:cxn>
                <a:cxn ang="0">
                  <a:pos x="210" y="65"/>
                </a:cxn>
                <a:cxn ang="0">
                  <a:pos x="196" y="59"/>
                </a:cxn>
                <a:cxn ang="0">
                  <a:pos x="172" y="44"/>
                </a:cxn>
                <a:cxn ang="0">
                  <a:pos x="143" y="32"/>
                </a:cxn>
                <a:cxn ang="0">
                  <a:pos x="113" y="25"/>
                </a:cxn>
                <a:cxn ang="0">
                  <a:pos x="84" y="23"/>
                </a:cxn>
                <a:cxn ang="0">
                  <a:pos x="57" y="30"/>
                </a:cxn>
                <a:cxn ang="0">
                  <a:pos x="38" y="46"/>
                </a:cxn>
                <a:cxn ang="0">
                  <a:pos x="27" y="72"/>
                </a:cxn>
                <a:cxn ang="0">
                  <a:pos x="23" y="97"/>
                </a:cxn>
                <a:cxn ang="0">
                  <a:pos x="23" y="112"/>
                </a:cxn>
                <a:cxn ang="0">
                  <a:pos x="27" y="125"/>
                </a:cxn>
                <a:cxn ang="0">
                  <a:pos x="33" y="139"/>
                </a:cxn>
                <a:cxn ang="0">
                  <a:pos x="40" y="150"/>
                </a:cxn>
                <a:cxn ang="0">
                  <a:pos x="50" y="161"/>
                </a:cxn>
                <a:cxn ang="0">
                  <a:pos x="59" y="173"/>
                </a:cxn>
                <a:cxn ang="0">
                  <a:pos x="71" y="182"/>
                </a:cxn>
                <a:cxn ang="0">
                  <a:pos x="73" y="194"/>
                </a:cxn>
                <a:cxn ang="0">
                  <a:pos x="57" y="196"/>
                </a:cxn>
                <a:cxn ang="0">
                  <a:pos x="38" y="182"/>
                </a:cxn>
                <a:cxn ang="0">
                  <a:pos x="23" y="165"/>
                </a:cxn>
                <a:cxn ang="0">
                  <a:pos x="12" y="144"/>
                </a:cxn>
                <a:cxn ang="0">
                  <a:pos x="4" y="122"/>
                </a:cxn>
                <a:cxn ang="0">
                  <a:pos x="0" y="97"/>
                </a:cxn>
                <a:cxn ang="0">
                  <a:pos x="2" y="74"/>
                </a:cxn>
                <a:cxn ang="0">
                  <a:pos x="10" y="53"/>
                </a:cxn>
                <a:cxn ang="0">
                  <a:pos x="16" y="42"/>
                </a:cxn>
              </a:cxnLst>
              <a:rect l="0" t="0" r="r" b="b"/>
              <a:pathLst>
                <a:path w="219" h="201">
                  <a:moveTo>
                    <a:pt x="16" y="42"/>
                  </a:moveTo>
                  <a:lnTo>
                    <a:pt x="25" y="28"/>
                  </a:lnTo>
                  <a:lnTo>
                    <a:pt x="35" y="19"/>
                  </a:lnTo>
                  <a:lnTo>
                    <a:pt x="46" y="11"/>
                  </a:lnTo>
                  <a:lnTo>
                    <a:pt x="59" y="6"/>
                  </a:lnTo>
                  <a:lnTo>
                    <a:pt x="73" y="2"/>
                  </a:lnTo>
                  <a:lnTo>
                    <a:pt x="88" y="0"/>
                  </a:lnTo>
                  <a:lnTo>
                    <a:pt x="103" y="0"/>
                  </a:lnTo>
                  <a:lnTo>
                    <a:pt x="118" y="2"/>
                  </a:lnTo>
                  <a:lnTo>
                    <a:pt x="132" y="4"/>
                  </a:lnTo>
                  <a:lnTo>
                    <a:pt x="147" y="8"/>
                  </a:lnTo>
                  <a:lnTo>
                    <a:pt x="160" y="11"/>
                  </a:lnTo>
                  <a:lnTo>
                    <a:pt x="173" y="19"/>
                  </a:lnTo>
                  <a:lnTo>
                    <a:pt x="187" y="27"/>
                  </a:lnTo>
                  <a:lnTo>
                    <a:pt x="198" y="34"/>
                  </a:lnTo>
                  <a:lnTo>
                    <a:pt x="210" y="42"/>
                  </a:lnTo>
                  <a:lnTo>
                    <a:pt x="219" y="53"/>
                  </a:lnTo>
                  <a:lnTo>
                    <a:pt x="217" y="55"/>
                  </a:lnTo>
                  <a:lnTo>
                    <a:pt x="213" y="61"/>
                  </a:lnTo>
                  <a:lnTo>
                    <a:pt x="210" y="65"/>
                  </a:lnTo>
                  <a:lnTo>
                    <a:pt x="208" y="68"/>
                  </a:lnTo>
                  <a:lnTo>
                    <a:pt x="196" y="59"/>
                  </a:lnTo>
                  <a:lnTo>
                    <a:pt x="185" y="51"/>
                  </a:lnTo>
                  <a:lnTo>
                    <a:pt x="172" y="44"/>
                  </a:lnTo>
                  <a:lnTo>
                    <a:pt x="158" y="38"/>
                  </a:lnTo>
                  <a:lnTo>
                    <a:pt x="143" y="32"/>
                  </a:lnTo>
                  <a:lnTo>
                    <a:pt x="128" y="27"/>
                  </a:lnTo>
                  <a:lnTo>
                    <a:pt x="113" y="25"/>
                  </a:lnTo>
                  <a:lnTo>
                    <a:pt x="99" y="25"/>
                  </a:lnTo>
                  <a:lnTo>
                    <a:pt x="84" y="23"/>
                  </a:lnTo>
                  <a:lnTo>
                    <a:pt x="71" y="27"/>
                  </a:lnTo>
                  <a:lnTo>
                    <a:pt x="57" y="30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31" y="57"/>
                  </a:lnTo>
                  <a:lnTo>
                    <a:pt x="27" y="72"/>
                  </a:lnTo>
                  <a:lnTo>
                    <a:pt x="23" y="89"/>
                  </a:lnTo>
                  <a:lnTo>
                    <a:pt x="23" y="97"/>
                  </a:lnTo>
                  <a:lnTo>
                    <a:pt x="23" y="104"/>
                  </a:lnTo>
                  <a:lnTo>
                    <a:pt x="23" y="112"/>
                  </a:lnTo>
                  <a:lnTo>
                    <a:pt x="27" y="120"/>
                  </a:lnTo>
                  <a:lnTo>
                    <a:pt x="27" y="125"/>
                  </a:lnTo>
                  <a:lnTo>
                    <a:pt x="31" y="131"/>
                  </a:lnTo>
                  <a:lnTo>
                    <a:pt x="33" y="139"/>
                  </a:lnTo>
                  <a:lnTo>
                    <a:pt x="37" y="144"/>
                  </a:lnTo>
                  <a:lnTo>
                    <a:pt x="40" y="150"/>
                  </a:lnTo>
                  <a:lnTo>
                    <a:pt x="44" y="156"/>
                  </a:lnTo>
                  <a:lnTo>
                    <a:pt x="50" y="161"/>
                  </a:lnTo>
                  <a:lnTo>
                    <a:pt x="54" y="167"/>
                  </a:lnTo>
                  <a:lnTo>
                    <a:pt x="59" y="173"/>
                  </a:lnTo>
                  <a:lnTo>
                    <a:pt x="63" y="179"/>
                  </a:lnTo>
                  <a:lnTo>
                    <a:pt x="71" y="182"/>
                  </a:lnTo>
                  <a:lnTo>
                    <a:pt x="76" y="188"/>
                  </a:lnTo>
                  <a:lnTo>
                    <a:pt x="73" y="194"/>
                  </a:lnTo>
                  <a:lnTo>
                    <a:pt x="69" y="201"/>
                  </a:lnTo>
                  <a:lnTo>
                    <a:pt x="57" y="196"/>
                  </a:lnTo>
                  <a:lnTo>
                    <a:pt x="50" y="190"/>
                  </a:lnTo>
                  <a:lnTo>
                    <a:pt x="38" y="182"/>
                  </a:lnTo>
                  <a:lnTo>
                    <a:pt x="31" y="175"/>
                  </a:lnTo>
                  <a:lnTo>
                    <a:pt x="23" y="165"/>
                  </a:lnTo>
                  <a:lnTo>
                    <a:pt x="18" y="156"/>
                  </a:lnTo>
                  <a:lnTo>
                    <a:pt x="12" y="144"/>
                  </a:lnTo>
                  <a:lnTo>
                    <a:pt x="8" y="133"/>
                  </a:lnTo>
                  <a:lnTo>
                    <a:pt x="4" y="122"/>
                  </a:lnTo>
                  <a:lnTo>
                    <a:pt x="2" y="110"/>
                  </a:lnTo>
                  <a:lnTo>
                    <a:pt x="0" y="97"/>
                  </a:lnTo>
                  <a:lnTo>
                    <a:pt x="2" y="87"/>
                  </a:lnTo>
                  <a:lnTo>
                    <a:pt x="2" y="74"/>
                  </a:lnTo>
                  <a:lnTo>
                    <a:pt x="6" y="63"/>
                  </a:lnTo>
                  <a:lnTo>
                    <a:pt x="10" y="53"/>
                  </a:lnTo>
                  <a:lnTo>
                    <a:pt x="16" y="42"/>
                  </a:lnTo>
                  <a:lnTo>
                    <a:pt x="16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2189163" y="4824413"/>
              <a:ext cx="631825" cy="539750"/>
            </a:xfrm>
            <a:custGeom>
              <a:avLst/>
              <a:gdLst/>
              <a:ahLst/>
              <a:cxnLst>
                <a:cxn ang="0">
                  <a:pos x="18" y="144"/>
                </a:cxn>
                <a:cxn ang="0">
                  <a:pos x="37" y="159"/>
                </a:cxn>
                <a:cxn ang="0">
                  <a:pos x="58" y="180"/>
                </a:cxn>
                <a:cxn ang="0">
                  <a:pos x="77" y="201"/>
                </a:cxn>
                <a:cxn ang="0">
                  <a:pos x="97" y="222"/>
                </a:cxn>
                <a:cxn ang="0">
                  <a:pos x="134" y="260"/>
                </a:cxn>
                <a:cxn ang="0">
                  <a:pos x="215" y="334"/>
                </a:cxn>
                <a:cxn ang="0">
                  <a:pos x="299" y="404"/>
                </a:cxn>
                <a:cxn ang="0">
                  <a:pos x="384" y="475"/>
                </a:cxn>
                <a:cxn ang="0">
                  <a:pos x="470" y="545"/>
                </a:cxn>
                <a:cxn ang="0">
                  <a:pos x="554" y="617"/>
                </a:cxn>
                <a:cxn ang="0">
                  <a:pos x="594" y="634"/>
                </a:cxn>
                <a:cxn ang="0">
                  <a:pos x="639" y="650"/>
                </a:cxn>
                <a:cxn ang="0">
                  <a:pos x="685" y="657"/>
                </a:cxn>
                <a:cxn ang="0">
                  <a:pos x="727" y="651"/>
                </a:cxn>
                <a:cxn ang="0">
                  <a:pos x="763" y="621"/>
                </a:cxn>
                <a:cxn ang="0">
                  <a:pos x="772" y="574"/>
                </a:cxn>
                <a:cxn ang="0">
                  <a:pos x="755" y="530"/>
                </a:cxn>
                <a:cxn ang="0">
                  <a:pos x="727" y="492"/>
                </a:cxn>
                <a:cxn ang="0">
                  <a:pos x="689" y="458"/>
                </a:cxn>
                <a:cxn ang="0">
                  <a:pos x="653" y="427"/>
                </a:cxn>
                <a:cxn ang="0">
                  <a:pos x="597" y="384"/>
                </a:cxn>
                <a:cxn ang="0">
                  <a:pos x="504" y="311"/>
                </a:cxn>
                <a:cxn ang="0">
                  <a:pos x="409" y="235"/>
                </a:cxn>
                <a:cxn ang="0">
                  <a:pos x="316" y="159"/>
                </a:cxn>
                <a:cxn ang="0">
                  <a:pos x="229" y="85"/>
                </a:cxn>
                <a:cxn ang="0">
                  <a:pos x="145" y="21"/>
                </a:cxn>
                <a:cxn ang="0">
                  <a:pos x="143" y="3"/>
                </a:cxn>
                <a:cxn ang="0">
                  <a:pos x="153" y="3"/>
                </a:cxn>
                <a:cxn ang="0">
                  <a:pos x="170" y="13"/>
                </a:cxn>
                <a:cxn ang="0">
                  <a:pos x="189" y="28"/>
                </a:cxn>
                <a:cxn ang="0">
                  <a:pos x="206" y="41"/>
                </a:cxn>
                <a:cxn ang="0">
                  <a:pos x="225" y="55"/>
                </a:cxn>
                <a:cxn ang="0">
                  <a:pos x="265" y="85"/>
                </a:cxn>
                <a:cxn ang="0">
                  <a:pos x="346" y="152"/>
                </a:cxn>
                <a:cxn ang="0">
                  <a:pos x="424" y="218"/>
                </a:cxn>
                <a:cxn ang="0">
                  <a:pos x="506" y="285"/>
                </a:cxn>
                <a:cxn ang="0">
                  <a:pos x="588" y="351"/>
                </a:cxn>
                <a:cxn ang="0">
                  <a:pos x="673" y="416"/>
                </a:cxn>
                <a:cxn ang="0">
                  <a:pos x="702" y="444"/>
                </a:cxn>
                <a:cxn ang="0">
                  <a:pos x="732" y="473"/>
                </a:cxn>
                <a:cxn ang="0">
                  <a:pos x="759" y="501"/>
                </a:cxn>
                <a:cxn ang="0">
                  <a:pos x="782" y="537"/>
                </a:cxn>
                <a:cxn ang="0">
                  <a:pos x="793" y="579"/>
                </a:cxn>
                <a:cxn ang="0">
                  <a:pos x="784" y="625"/>
                </a:cxn>
                <a:cxn ang="0">
                  <a:pos x="753" y="657"/>
                </a:cxn>
                <a:cxn ang="0">
                  <a:pos x="715" y="676"/>
                </a:cxn>
                <a:cxn ang="0">
                  <a:pos x="670" y="678"/>
                </a:cxn>
                <a:cxn ang="0">
                  <a:pos x="624" y="670"/>
                </a:cxn>
                <a:cxn ang="0">
                  <a:pos x="576" y="650"/>
                </a:cxn>
                <a:cxn ang="0">
                  <a:pos x="527" y="621"/>
                </a:cxn>
                <a:cxn ang="0">
                  <a:pos x="478" y="583"/>
                </a:cxn>
                <a:cxn ang="0">
                  <a:pos x="432" y="543"/>
                </a:cxn>
                <a:cxn ang="0">
                  <a:pos x="386" y="501"/>
                </a:cxn>
                <a:cxn ang="0">
                  <a:pos x="339" y="463"/>
                </a:cxn>
                <a:cxn ang="0">
                  <a:pos x="272" y="410"/>
                </a:cxn>
                <a:cxn ang="0">
                  <a:pos x="206" y="353"/>
                </a:cxn>
                <a:cxn ang="0">
                  <a:pos x="139" y="294"/>
                </a:cxn>
                <a:cxn ang="0">
                  <a:pos x="77" y="233"/>
                </a:cxn>
                <a:cxn ang="0">
                  <a:pos x="19" y="173"/>
                </a:cxn>
                <a:cxn ang="0">
                  <a:pos x="0" y="146"/>
                </a:cxn>
                <a:cxn ang="0">
                  <a:pos x="6" y="144"/>
                </a:cxn>
                <a:cxn ang="0">
                  <a:pos x="6" y="136"/>
                </a:cxn>
              </a:cxnLst>
              <a:rect l="0" t="0" r="r" b="b"/>
              <a:pathLst>
                <a:path w="797" h="680">
                  <a:moveTo>
                    <a:pt x="6" y="136"/>
                  </a:moveTo>
                  <a:lnTo>
                    <a:pt x="12" y="140"/>
                  </a:lnTo>
                  <a:lnTo>
                    <a:pt x="18" y="144"/>
                  </a:lnTo>
                  <a:lnTo>
                    <a:pt x="25" y="150"/>
                  </a:lnTo>
                  <a:lnTo>
                    <a:pt x="31" y="156"/>
                  </a:lnTo>
                  <a:lnTo>
                    <a:pt x="37" y="159"/>
                  </a:lnTo>
                  <a:lnTo>
                    <a:pt x="44" y="167"/>
                  </a:lnTo>
                  <a:lnTo>
                    <a:pt x="50" y="173"/>
                  </a:lnTo>
                  <a:lnTo>
                    <a:pt x="58" y="180"/>
                  </a:lnTo>
                  <a:lnTo>
                    <a:pt x="63" y="188"/>
                  </a:lnTo>
                  <a:lnTo>
                    <a:pt x="71" y="194"/>
                  </a:lnTo>
                  <a:lnTo>
                    <a:pt x="77" y="201"/>
                  </a:lnTo>
                  <a:lnTo>
                    <a:pt x="84" y="209"/>
                  </a:lnTo>
                  <a:lnTo>
                    <a:pt x="90" y="216"/>
                  </a:lnTo>
                  <a:lnTo>
                    <a:pt x="97" y="222"/>
                  </a:lnTo>
                  <a:lnTo>
                    <a:pt x="103" y="230"/>
                  </a:lnTo>
                  <a:lnTo>
                    <a:pt x="109" y="235"/>
                  </a:lnTo>
                  <a:lnTo>
                    <a:pt x="134" y="260"/>
                  </a:lnTo>
                  <a:lnTo>
                    <a:pt x="160" y="285"/>
                  </a:lnTo>
                  <a:lnTo>
                    <a:pt x="187" y="309"/>
                  </a:lnTo>
                  <a:lnTo>
                    <a:pt x="215" y="334"/>
                  </a:lnTo>
                  <a:lnTo>
                    <a:pt x="244" y="357"/>
                  </a:lnTo>
                  <a:lnTo>
                    <a:pt x="270" y="382"/>
                  </a:lnTo>
                  <a:lnTo>
                    <a:pt x="299" y="404"/>
                  </a:lnTo>
                  <a:lnTo>
                    <a:pt x="327" y="429"/>
                  </a:lnTo>
                  <a:lnTo>
                    <a:pt x="356" y="452"/>
                  </a:lnTo>
                  <a:lnTo>
                    <a:pt x="384" y="475"/>
                  </a:lnTo>
                  <a:lnTo>
                    <a:pt x="413" y="499"/>
                  </a:lnTo>
                  <a:lnTo>
                    <a:pt x="441" y="522"/>
                  </a:lnTo>
                  <a:lnTo>
                    <a:pt x="470" y="545"/>
                  </a:lnTo>
                  <a:lnTo>
                    <a:pt x="499" y="570"/>
                  </a:lnTo>
                  <a:lnTo>
                    <a:pt x="525" y="593"/>
                  </a:lnTo>
                  <a:lnTo>
                    <a:pt x="554" y="617"/>
                  </a:lnTo>
                  <a:lnTo>
                    <a:pt x="567" y="623"/>
                  </a:lnTo>
                  <a:lnTo>
                    <a:pt x="580" y="629"/>
                  </a:lnTo>
                  <a:lnTo>
                    <a:pt x="594" y="634"/>
                  </a:lnTo>
                  <a:lnTo>
                    <a:pt x="609" y="640"/>
                  </a:lnTo>
                  <a:lnTo>
                    <a:pt x="624" y="646"/>
                  </a:lnTo>
                  <a:lnTo>
                    <a:pt x="639" y="650"/>
                  </a:lnTo>
                  <a:lnTo>
                    <a:pt x="654" y="653"/>
                  </a:lnTo>
                  <a:lnTo>
                    <a:pt x="670" y="657"/>
                  </a:lnTo>
                  <a:lnTo>
                    <a:pt x="685" y="657"/>
                  </a:lnTo>
                  <a:lnTo>
                    <a:pt x="700" y="657"/>
                  </a:lnTo>
                  <a:lnTo>
                    <a:pt x="713" y="655"/>
                  </a:lnTo>
                  <a:lnTo>
                    <a:pt x="727" y="651"/>
                  </a:lnTo>
                  <a:lnTo>
                    <a:pt x="738" y="644"/>
                  </a:lnTo>
                  <a:lnTo>
                    <a:pt x="751" y="634"/>
                  </a:lnTo>
                  <a:lnTo>
                    <a:pt x="763" y="621"/>
                  </a:lnTo>
                  <a:lnTo>
                    <a:pt x="772" y="606"/>
                  </a:lnTo>
                  <a:lnTo>
                    <a:pt x="772" y="589"/>
                  </a:lnTo>
                  <a:lnTo>
                    <a:pt x="772" y="574"/>
                  </a:lnTo>
                  <a:lnTo>
                    <a:pt x="767" y="558"/>
                  </a:lnTo>
                  <a:lnTo>
                    <a:pt x="763" y="545"/>
                  </a:lnTo>
                  <a:lnTo>
                    <a:pt x="755" y="530"/>
                  </a:lnTo>
                  <a:lnTo>
                    <a:pt x="746" y="517"/>
                  </a:lnTo>
                  <a:lnTo>
                    <a:pt x="736" y="503"/>
                  </a:lnTo>
                  <a:lnTo>
                    <a:pt x="727" y="492"/>
                  </a:lnTo>
                  <a:lnTo>
                    <a:pt x="713" y="480"/>
                  </a:lnTo>
                  <a:lnTo>
                    <a:pt x="702" y="469"/>
                  </a:lnTo>
                  <a:lnTo>
                    <a:pt x="689" y="458"/>
                  </a:lnTo>
                  <a:lnTo>
                    <a:pt x="677" y="446"/>
                  </a:lnTo>
                  <a:lnTo>
                    <a:pt x="666" y="437"/>
                  </a:lnTo>
                  <a:lnTo>
                    <a:pt x="653" y="427"/>
                  </a:lnTo>
                  <a:lnTo>
                    <a:pt x="639" y="418"/>
                  </a:lnTo>
                  <a:lnTo>
                    <a:pt x="630" y="406"/>
                  </a:lnTo>
                  <a:lnTo>
                    <a:pt x="597" y="384"/>
                  </a:lnTo>
                  <a:lnTo>
                    <a:pt x="567" y="361"/>
                  </a:lnTo>
                  <a:lnTo>
                    <a:pt x="535" y="336"/>
                  </a:lnTo>
                  <a:lnTo>
                    <a:pt x="504" y="311"/>
                  </a:lnTo>
                  <a:lnTo>
                    <a:pt x="472" y="285"/>
                  </a:lnTo>
                  <a:lnTo>
                    <a:pt x="441" y="260"/>
                  </a:lnTo>
                  <a:lnTo>
                    <a:pt x="409" y="235"/>
                  </a:lnTo>
                  <a:lnTo>
                    <a:pt x="379" y="211"/>
                  </a:lnTo>
                  <a:lnTo>
                    <a:pt x="348" y="184"/>
                  </a:lnTo>
                  <a:lnTo>
                    <a:pt x="316" y="159"/>
                  </a:lnTo>
                  <a:lnTo>
                    <a:pt x="286" y="135"/>
                  </a:lnTo>
                  <a:lnTo>
                    <a:pt x="257" y="110"/>
                  </a:lnTo>
                  <a:lnTo>
                    <a:pt x="229" y="85"/>
                  </a:lnTo>
                  <a:lnTo>
                    <a:pt x="200" y="62"/>
                  </a:lnTo>
                  <a:lnTo>
                    <a:pt x="172" y="40"/>
                  </a:lnTo>
                  <a:lnTo>
                    <a:pt x="145" y="21"/>
                  </a:lnTo>
                  <a:lnTo>
                    <a:pt x="143" y="15"/>
                  </a:lnTo>
                  <a:lnTo>
                    <a:pt x="141" y="9"/>
                  </a:lnTo>
                  <a:lnTo>
                    <a:pt x="143" y="3"/>
                  </a:lnTo>
                  <a:lnTo>
                    <a:pt x="143" y="0"/>
                  </a:lnTo>
                  <a:lnTo>
                    <a:pt x="147" y="2"/>
                  </a:lnTo>
                  <a:lnTo>
                    <a:pt x="153" y="3"/>
                  </a:lnTo>
                  <a:lnTo>
                    <a:pt x="158" y="7"/>
                  </a:lnTo>
                  <a:lnTo>
                    <a:pt x="164" y="11"/>
                  </a:lnTo>
                  <a:lnTo>
                    <a:pt x="170" y="13"/>
                  </a:lnTo>
                  <a:lnTo>
                    <a:pt x="175" y="17"/>
                  </a:lnTo>
                  <a:lnTo>
                    <a:pt x="181" y="22"/>
                  </a:lnTo>
                  <a:lnTo>
                    <a:pt x="189" y="28"/>
                  </a:lnTo>
                  <a:lnTo>
                    <a:pt x="194" y="32"/>
                  </a:lnTo>
                  <a:lnTo>
                    <a:pt x="200" y="36"/>
                  </a:lnTo>
                  <a:lnTo>
                    <a:pt x="206" y="41"/>
                  </a:lnTo>
                  <a:lnTo>
                    <a:pt x="213" y="45"/>
                  </a:lnTo>
                  <a:lnTo>
                    <a:pt x="219" y="51"/>
                  </a:lnTo>
                  <a:lnTo>
                    <a:pt x="225" y="55"/>
                  </a:lnTo>
                  <a:lnTo>
                    <a:pt x="230" y="60"/>
                  </a:lnTo>
                  <a:lnTo>
                    <a:pt x="238" y="66"/>
                  </a:lnTo>
                  <a:lnTo>
                    <a:pt x="265" y="85"/>
                  </a:lnTo>
                  <a:lnTo>
                    <a:pt x="291" y="108"/>
                  </a:lnTo>
                  <a:lnTo>
                    <a:pt x="320" y="129"/>
                  </a:lnTo>
                  <a:lnTo>
                    <a:pt x="346" y="152"/>
                  </a:lnTo>
                  <a:lnTo>
                    <a:pt x="371" y="173"/>
                  </a:lnTo>
                  <a:lnTo>
                    <a:pt x="400" y="195"/>
                  </a:lnTo>
                  <a:lnTo>
                    <a:pt x="424" y="218"/>
                  </a:lnTo>
                  <a:lnTo>
                    <a:pt x="453" y="241"/>
                  </a:lnTo>
                  <a:lnTo>
                    <a:pt x="480" y="262"/>
                  </a:lnTo>
                  <a:lnTo>
                    <a:pt x="506" y="285"/>
                  </a:lnTo>
                  <a:lnTo>
                    <a:pt x="533" y="306"/>
                  </a:lnTo>
                  <a:lnTo>
                    <a:pt x="559" y="328"/>
                  </a:lnTo>
                  <a:lnTo>
                    <a:pt x="588" y="351"/>
                  </a:lnTo>
                  <a:lnTo>
                    <a:pt x="614" y="372"/>
                  </a:lnTo>
                  <a:lnTo>
                    <a:pt x="643" y="393"/>
                  </a:lnTo>
                  <a:lnTo>
                    <a:pt x="673" y="416"/>
                  </a:lnTo>
                  <a:lnTo>
                    <a:pt x="683" y="425"/>
                  </a:lnTo>
                  <a:lnTo>
                    <a:pt x="692" y="435"/>
                  </a:lnTo>
                  <a:lnTo>
                    <a:pt x="702" y="444"/>
                  </a:lnTo>
                  <a:lnTo>
                    <a:pt x="711" y="454"/>
                  </a:lnTo>
                  <a:lnTo>
                    <a:pt x="723" y="463"/>
                  </a:lnTo>
                  <a:lnTo>
                    <a:pt x="732" y="473"/>
                  </a:lnTo>
                  <a:lnTo>
                    <a:pt x="742" y="482"/>
                  </a:lnTo>
                  <a:lnTo>
                    <a:pt x="751" y="492"/>
                  </a:lnTo>
                  <a:lnTo>
                    <a:pt x="759" y="501"/>
                  </a:lnTo>
                  <a:lnTo>
                    <a:pt x="768" y="513"/>
                  </a:lnTo>
                  <a:lnTo>
                    <a:pt x="776" y="524"/>
                  </a:lnTo>
                  <a:lnTo>
                    <a:pt x="782" y="537"/>
                  </a:lnTo>
                  <a:lnTo>
                    <a:pt x="787" y="551"/>
                  </a:lnTo>
                  <a:lnTo>
                    <a:pt x="791" y="564"/>
                  </a:lnTo>
                  <a:lnTo>
                    <a:pt x="793" y="579"/>
                  </a:lnTo>
                  <a:lnTo>
                    <a:pt x="797" y="594"/>
                  </a:lnTo>
                  <a:lnTo>
                    <a:pt x="791" y="610"/>
                  </a:lnTo>
                  <a:lnTo>
                    <a:pt x="784" y="625"/>
                  </a:lnTo>
                  <a:lnTo>
                    <a:pt x="774" y="636"/>
                  </a:lnTo>
                  <a:lnTo>
                    <a:pt x="765" y="650"/>
                  </a:lnTo>
                  <a:lnTo>
                    <a:pt x="753" y="657"/>
                  </a:lnTo>
                  <a:lnTo>
                    <a:pt x="740" y="665"/>
                  </a:lnTo>
                  <a:lnTo>
                    <a:pt x="727" y="670"/>
                  </a:lnTo>
                  <a:lnTo>
                    <a:pt x="715" y="676"/>
                  </a:lnTo>
                  <a:lnTo>
                    <a:pt x="700" y="678"/>
                  </a:lnTo>
                  <a:lnTo>
                    <a:pt x="685" y="680"/>
                  </a:lnTo>
                  <a:lnTo>
                    <a:pt x="670" y="678"/>
                  </a:lnTo>
                  <a:lnTo>
                    <a:pt x="654" y="678"/>
                  </a:lnTo>
                  <a:lnTo>
                    <a:pt x="639" y="674"/>
                  </a:lnTo>
                  <a:lnTo>
                    <a:pt x="624" y="670"/>
                  </a:lnTo>
                  <a:lnTo>
                    <a:pt x="611" y="665"/>
                  </a:lnTo>
                  <a:lnTo>
                    <a:pt x="597" y="657"/>
                  </a:lnTo>
                  <a:lnTo>
                    <a:pt x="576" y="650"/>
                  </a:lnTo>
                  <a:lnTo>
                    <a:pt x="559" y="642"/>
                  </a:lnTo>
                  <a:lnTo>
                    <a:pt x="542" y="631"/>
                  </a:lnTo>
                  <a:lnTo>
                    <a:pt x="527" y="621"/>
                  </a:lnTo>
                  <a:lnTo>
                    <a:pt x="508" y="608"/>
                  </a:lnTo>
                  <a:lnTo>
                    <a:pt x="493" y="596"/>
                  </a:lnTo>
                  <a:lnTo>
                    <a:pt x="478" y="583"/>
                  </a:lnTo>
                  <a:lnTo>
                    <a:pt x="462" y="570"/>
                  </a:lnTo>
                  <a:lnTo>
                    <a:pt x="447" y="556"/>
                  </a:lnTo>
                  <a:lnTo>
                    <a:pt x="432" y="543"/>
                  </a:lnTo>
                  <a:lnTo>
                    <a:pt x="417" y="528"/>
                  </a:lnTo>
                  <a:lnTo>
                    <a:pt x="402" y="515"/>
                  </a:lnTo>
                  <a:lnTo>
                    <a:pt x="386" y="501"/>
                  </a:lnTo>
                  <a:lnTo>
                    <a:pt x="371" y="488"/>
                  </a:lnTo>
                  <a:lnTo>
                    <a:pt x="354" y="475"/>
                  </a:lnTo>
                  <a:lnTo>
                    <a:pt x="339" y="463"/>
                  </a:lnTo>
                  <a:lnTo>
                    <a:pt x="316" y="446"/>
                  </a:lnTo>
                  <a:lnTo>
                    <a:pt x="295" y="429"/>
                  </a:lnTo>
                  <a:lnTo>
                    <a:pt x="272" y="410"/>
                  </a:lnTo>
                  <a:lnTo>
                    <a:pt x="251" y="391"/>
                  </a:lnTo>
                  <a:lnTo>
                    <a:pt x="229" y="372"/>
                  </a:lnTo>
                  <a:lnTo>
                    <a:pt x="206" y="353"/>
                  </a:lnTo>
                  <a:lnTo>
                    <a:pt x="183" y="334"/>
                  </a:lnTo>
                  <a:lnTo>
                    <a:pt x="162" y="313"/>
                  </a:lnTo>
                  <a:lnTo>
                    <a:pt x="139" y="294"/>
                  </a:lnTo>
                  <a:lnTo>
                    <a:pt x="116" y="273"/>
                  </a:lnTo>
                  <a:lnTo>
                    <a:pt x="97" y="254"/>
                  </a:lnTo>
                  <a:lnTo>
                    <a:pt x="77" y="233"/>
                  </a:lnTo>
                  <a:lnTo>
                    <a:pt x="56" y="214"/>
                  </a:lnTo>
                  <a:lnTo>
                    <a:pt x="37" y="194"/>
                  </a:lnTo>
                  <a:lnTo>
                    <a:pt x="19" y="173"/>
                  </a:lnTo>
                  <a:lnTo>
                    <a:pt x="4" y="154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2" y="144"/>
                  </a:lnTo>
                  <a:lnTo>
                    <a:pt x="4" y="144"/>
                  </a:lnTo>
                  <a:lnTo>
                    <a:pt x="6" y="144"/>
                  </a:lnTo>
                  <a:lnTo>
                    <a:pt x="8" y="144"/>
                  </a:lnTo>
                  <a:lnTo>
                    <a:pt x="8" y="140"/>
                  </a:lnTo>
                  <a:lnTo>
                    <a:pt x="6" y="136"/>
                  </a:lnTo>
                  <a:lnTo>
                    <a:pt x="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2257425" y="4645025"/>
              <a:ext cx="47625" cy="16033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1" y="11"/>
                </a:cxn>
                <a:cxn ang="0">
                  <a:pos x="25" y="17"/>
                </a:cxn>
                <a:cxn ang="0">
                  <a:pos x="27" y="24"/>
                </a:cxn>
                <a:cxn ang="0">
                  <a:pos x="30" y="30"/>
                </a:cxn>
                <a:cxn ang="0">
                  <a:pos x="32" y="38"/>
                </a:cxn>
                <a:cxn ang="0">
                  <a:pos x="34" y="45"/>
                </a:cxn>
                <a:cxn ang="0">
                  <a:pos x="38" y="53"/>
                </a:cxn>
                <a:cxn ang="0">
                  <a:pos x="40" y="58"/>
                </a:cxn>
                <a:cxn ang="0">
                  <a:pos x="42" y="66"/>
                </a:cxn>
                <a:cxn ang="0">
                  <a:pos x="44" y="74"/>
                </a:cxn>
                <a:cxn ang="0">
                  <a:pos x="46" y="81"/>
                </a:cxn>
                <a:cxn ang="0">
                  <a:pos x="48" y="87"/>
                </a:cxn>
                <a:cxn ang="0">
                  <a:pos x="49" y="95"/>
                </a:cxn>
                <a:cxn ang="0">
                  <a:pos x="51" y="100"/>
                </a:cxn>
                <a:cxn ang="0">
                  <a:pos x="53" y="106"/>
                </a:cxn>
                <a:cxn ang="0">
                  <a:pos x="53" y="108"/>
                </a:cxn>
                <a:cxn ang="0">
                  <a:pos x="55" y="114"/>
                </a:cxn>
                <a:cxn ang="0">
                  <a:pos x="55" y="119"/>
                </a:cxn>
                <a:cxn ang="0">
                  <a:pos x="57" y="125"/>
                </a:cxn>
                <a:cxn ang="0">
                  <a:pos x="59" y="131"/>
                </a:cxn>
                <a:cxn ang="0">
                  <a:pos x="59" y="136"/>
                </a:cxn>
                <a:cxn ang="0">
                  <a:pos x="59" y="142"/>
                </a:cxn>
                <a:cxn ang="0">
                  <a:pos x="61" y="150"/>
                </a:cxn>
                <a:cxn ang="0">
                  <a:pos x="61" y="155"/>
                </a:cxn>
                <a:cxn ang="0">
                  <a:pos x="61" y="161"/>
                </a:cxn>
                <a:cxn ang="0">
                  <a:pos x="61" y="167"/>
                </a:cxn>
                <a:cxn ang="0">
                  <a:pos x="61" y="174"/>
                </a:cxn>
                <a:cxn ang="0">
                  <a:pos x="59" y="178"/>
                </a:cxn>
                <a:cxn ang="0">
                  <a:pos x="59" y="186"/>
                </a:cxn>
                <a:cxn ang="0">
                  <a:pos x="57" y="190"/>
                </a:cxn>
                <a:cxn ang="0">
                  <a:pos x="57" y="193"/>
                </a:cxn>
                <a:cxn ang="0">
                  <a:pos x="51" y="199"/>
                </a:cxn>
                <a:cxn ang="0">
                  <a:pos x="48" y="203"/>
                </a:cxn>
                <a:cxn ang="0">
                  <a:pos x="46" y="201"/>
                </a:cxn>
                <a:cxn ang="0">
                  <a:pos x="42" y="201"/>
                </a:cxn>
                <a:cxn ang="0">
                  <a:pos x="40" y="199"/>
                </a:cxn>
                <a:cxn ang="0">
                  <a:pos x="38" y="195"/>
                </a:cxn>
                <a:cxn ang="0">
                  <a:pos x="38" y="182"/>
                </a:cxn>
                <a:cxn ang="0">
                  <a:pos x="38" y="171"/>
                </a:cxn>
                <a:cxn ang="0">
                  <a:pos x="38" y="157"/>
                </a:cxn>
                <a:cxn ang="0">
                  <a:pos x="38" y="146"/>
                </a:cxn>
                <a:cxn ang="0">
                  <a:pos x="36" y="133"/>
                </a:cxn>
                <a:cxn ang="0">
                  <a:pos x="34" y="121"/>
                </a:cxn>
                <a:cxn ang="0">
                  <a:pos x="30" y="110"/>
                </a:cxn>
                <a:cxn ang="0">
                  <a:pos x="29" y="98"/>
                </a:cxn>
                <a:cxn ang="0">
                  <a:pos x="25" y="87"/>
                </a:cxn>
                <a:cxn ang="0">
                  <a:pos x="21" y="76"/>
                </a:cxn>
                <a:cxn ang="0">
                  <a:pos x="17" y="64"/>
                </a:cxn>
                <a:cxn ang="0">
                  <a:pos x="15" y="53"/>
                </a:cxn>
                <a:cxn ang="0">
                  <a:pos x="11" y="41"/>
                </a:cxn>
                <a:cxn ang="0">
                  <a:pos x="8" y="32"/>
                </a:cxn>
                <a:cxn ang="0">
                  <a:pos x="4" y="2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61" h="203">
                  <a:moveTo>
                    <a:pt x="0" y="11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1" y="11"/>
                  </a:lnTo>
                  <a:lnTo>
                    <a:pt x="25" y="17"/>
                  </a:lnTo>
                  <a:lnTo>
                    <a:pt x="27" y="24"/>
                  </a:lnTo>
                  <a:lnTo>
                    <a:pt x="30" y="30"/>
                  </a:lnTo>
                  <a:lnTo>
                    <a:pt x="32" y="38"/>
                  </a:lnTo>
                  <a:lnTo>
                    <a:pt x="34" y="45"/>
                  </a:lnTo>
                  <a:lnTo>
                    <a:pt x="38" y="53"/>
                  </a:lnTo>
                  <a:lnTo>
                    <a:pt x="40" y="58"/>
                  </a:lnTo>
                  <a:lnTo>
                    <a:pt x="42" y="66"/>
                  </a:lnTo>
                  <a:lnTo>
                    <a:pt x="44" y="74"/>
                  </a:lnTo>
                  <a:lnTo>
                    <a:pt x="46" y="81"/>
                  </a:lnTo>
                  <a:lnTo>
                    <a:pt x="48" y="87"/>
                  </a:lnTo>
                  <a:lnTo>
                    <a:pt x="49" y="95"/>
                  </a:lnTo>
                  <a:lnTo>
                    <a:pt x="51" y="100"/>
                  </a:lnTo>
                  <a:lnTo>
                    <a:pt x="53" y="106"/>
                  </a:lnTo>
                  <a:lnTo>
                    <a:pt x="53" y="108"/>
                  </a:lnTo>
                  <a:lnTo>
                    <a:pt x="55" y="114"/>
                  </a:lnTo>
                  <a:lnTo>
                    <a:pt x="55" y="119"/>
                  </a:lnTo>
                  <a:lnTo>
                    <a:pt x="57" y="125"/>
                  </a:lnTo>
                  <a:lnTo>
                    <a:pt x="59" y="131"/>
                  </a:lnTo>
                  <a:lnTo>
                    <a:pt x="59" y="136"/>
                  </a:lnTo>
                  <a:lnTo>
                    <a:pt x="59" y="142"/>
                  </a:lnTo>
                  <a:lnTo>
                    <a:pt x="61" y="150"/>
                  </a:lnTo>
                  <a:lnTo>
                    <a:pt x="61" y="155"/>
                  </a:lnTo>
                  <a:lnTo>
                    <a:pt x="61" y="161"/>
                  </a:lnTo>
                  <a:lnTo>
                    <a:pt x="61" y="167"/>
                  </a:lnTo>
                  <a:lnTo>
                    <a:pt x="61" y="174"/>
                  </a:lnTo>
                  <a:lnTo>
                    <a:pt x="59" y="178"/>
                  </a:lnTo>
                  <a:lnTo>
                    <a:pt x="59" y="186"/>
                  </a:lnTo>
                  <a:lnTo>
                    <a:pt x="57" y="190"/>
                  </a:lnTo>
                  <a:lnTo>
                    <a:pt x="57" y="193"/>
                  </a:lnTo>
                  <a:lnTo>
                    <a:pt x="51" y="199"/>
                  </a:lnTo>
                  <a:lnTo>
                    <a:pt x="48" y="203"/>
                  </a:lnTo>
                  <a:lnTo>
                    <a:pt x="46" y="201"/>
                  </a:lnTo>
                  <a:lnTo>
                    <a:pt x="42" y="201"/>
                  </a:lnTo>
                  <a:lnTo>
                    <a:pt x="40" y="199"/>
                  </a:lnTo>
                  <a:lnTo>
                    <a:pt x="38" y="195"/>
                  </a:lnTo>
                  <a:lnTo>
                    <a:pt x="38" y="182"/>
                  </a:lnTo>
                  <a:lnTo>
                    <a:pt x="38" y="171"/>
                  </a:lnTo>
                  <a:lnTo>
                    <a:pt x="38" y="157"/>
                  </a:lnTo>
                  <a:lnTo>
                    <a:pt x="38" y="146"/>
                  </a:lnTo>
                  <a:lnTo>
                    <a:pt x="36" y="133"/>
                  </a:lnTo>
                  <a:lnTo>
                    <a:pt x="34" y="121"/>
                  </a:lnTo>
                  <a:lnTo>
                    <a:pt x="30" y="110"/>
                  </a:lnTo>
                  <a:lnTo>
                    <a:pt x="29" y="98"/>
                  </a:lnTo>
                  <a:lnTo>
                    <a:pt x="25" y="87"/>
                  </a:lnTo>
                  <a:lnTo>
                    <a:pt x="21" y="76"/>
                  </a:lnTo>
                  <a:lnTo>
                    <a:pt x="17" y="64"/>
                  </a:lnTo>
                  <a:lnTo>
                    <a:pt x="15" y="53"/>
                  </a:lnTo>
                  <a:lnTo>
                    <a:pt x="11" y="41"/>
                  </a:lnTo>
                  <a:lnTo>
                    <a:pt x="8" y="32"/>
                  </a:lnTo>
                  <a:lnTo>
                    <a:pt x="4" y="2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2303463" y="4608513"/>
              <a:ext cx="42862" cy="117475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13" y="4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3" y="17"/>
                </a:cxn>
                <a:cxn ang="0">
                  <a:pos x="27" y="23"/>
                </a:cxn>
                <a:cxn ang="0">
                  <a:pos x="30" y="28"/>
                </a:cxn>
                <a:cxn ang="0">
                  <a:pos x="32" y="36"/>
                </a:cxn>
                <a:cxn ang="0">
                  <a:pos x="36" y="44"/>
                </a:cxn>
                <a:cxn ang="0">
                  <a:pos x="38" y="49"/>
                </a:cxn>
                <a:cxn ang="0">
                  <a:pos x="40" y="57"/>
                </a:cxn>
                <a:cxn ang="0">
                  <a:pos x="42" y="65"/>
                </a:cxn>
                <a:cxn ang="0">
                  <a:pos x="44" y="72"/>
                </a:cxn>
                <a:cxn ang="0">
                  <a:pos x="46" y="80"/>
                </a:cxn>
                <a:cxn ang="0">
                  <a:pos x="47" y="87"/>
                </a:cxn>
                <a:cxn ang="0">
                  <a:pos x="49" y="93"/>
                </a:cxn>
                <a:cxn ang="0">
                  <a:pos x="49" y="101"/>
                </a:cxn>
                <a:cxn ang="0">
                  <a:pos x="51" y="106"/>
                </a:cxn>
                <a:cxn ang="0">
                  <a:pos x="53" y="114"/>
                </a:cxn>
                <a:cxn ang="0">
                  <a:pos x="51" y="122"/>
                </a:cxn>
                <a:cxn ang="0">
                  <a:pos x="49" y="129"/>
                </a:cxn>
                <a:cxn ang="0">
                  <a:pos x="47" y="135"/>
                </a:cxn>
                <a:cxn ang="0">
                  <a:pos x="46" y="142"/>
                </a:cxn>
                <a:cxn ang="0">
                  <a:pos x="42" y="146"/>
                </a:cxn>
                <a:cxn ang="0">
                  <a:pos x="40" y="148"/>
                </a:cxn>
                <a:cxn ang="0">
                  <a:pos x="36" y="146"/>
                </a:cxn>
                <a:cxn ang="0">
                  <a:pos x="36" y="141"/>
                </a:cxn>
                <a:cxn ang="0">
                  <a:pos x="36" y="137"/>
                </a:cxn>
                <a:cxn ang="0">
                  <a:pos x="34" y="131"/>
                </a:cxn>
                <a:cxn ang="0">
                  <a:pos x="34" y="127"/>
                </a:cxn>
                <a:cxn ang="0">
                  <a:pos x="34" y="122"/>
                </a:cxn>
                <a:cxn ang="0">
                  <a:pos x="32" y="116"/>
                </a:cxn>
                <a:cxn ang="0">
                  <a:pos x="32" y="112"/>
                </a:cxn>
                <a:cxn ang="0">
                  <a:pos x="32" y="106"/>
                </a:cxn>
                <a:cxn ang="0">
                  <a:pos x="32" y="103"/>
                </a:cxn>
                <a:cxn ang="0">
                  <a:pos x="30" y="97"/>
                </a:cxn>
                <a:cxn ang="0">
                  <a:pos x="30" y="91"/>
                </a:cxn>
                <a:cxn ang="0">
                  <a:pos x="28" y="87"/>
                </a:cxn>
                <a:cxn ang="0">
                  <a:pos x="28" y="84"/>
                </a:cxn>
                <a:cxn ang="0">
                  <a:pos x="27" y="74"/>
                </a:cxn>
                <a:cxn ang="0">
                  <a:pos x="25" y="66"/>
                </a:cxn>
                <a:cxn ang="0">
                  <a:pos x="21" y="59"/>
                </a:cxn>
                <a:cxn ang="0">
                  <a:pos x="19" y="53"/>
                </a:cxn>
                <a:cxn ang="0">
                  <a:pos x="17" y="46"/>
                </a:cxn>
                <a:cxn ang="0">
                  <a:pos x="15" y="40"/>
                </a:cxn>
                <a:cxn ang="0">
                  <a:pos x="11" y="34"/>
                </a:cxn>
                <a:cxn ang="0">
                  <a:pos x="8" y="28"/>
                </a:cxn>
                <a:cxn ang="0">
                  <a:pos x="6" y="21"/>
                </a:cxn>
                <a:cxn ang="0">
                  <a:pos x="2" y="13"/>
                </a:cxn>
                <a:cxn ang="0">
                  <a:pos x="2" y="13"/>
                </a:cxn>
              </a:cxnLst>
              <a:rect l="0" t="0" r="r" b="b"/>
              <a:pathLst>
                <a:path w="53" h="148">
                  <a:moveTo>
                    <a:pt x="2" y="13"/>
                  </a:moveTo>
                  <a:lnTo>
                    <a:pt x="0" y="9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3" y="4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3" y="17"/>
                  </a:lnTo>
                  <a:lnTo>
                    <a:pt x="27" y="23"/>
                  </a:lnTo>
                  <a:lnTo>
                    <a:pt x="30" y="28"/>
                  </a:lnTo>
                  <a:lnTo>
                    <a:pt x="32" y="36"/>
                  </a:lnTo>
                  <a:lnTo>
                    <a:pt x="36" y="44"/>
                  </a:lnTo>
                  <a:lnTo>
                    <a:pt x="38" y="49"/>
                  </a:lnTo>
                  <a:lnTo>
                    <a:pt x="40" y="57"/>
                  </a:lnTo>
                  <a:lnTo>
                    <a:pt x="42" y="65"/>
                  </a:lnTo>
                  <a:lnTo>
                    <a:pt x="44" y="72"/>
                  </a:lnTo>
                  <a:lnTo>
                    <a:pt x="46" y="80"/>
                  </a:lnTo>
                  <a:lnTo>
                    <a:pt x="47" y="87"/>
                  </a:lnTo>
                  <a:lnTo>
                    <a:pt x="49" y="93"/>
                  </a:lnTo>
                  <a:lnTo>
                    <a:pt x="49" y="101"/>
                  </a:lnTo>
                  <a:lnTo>
                    <a:pt x="51" y="106"/>
                  </a:lnTo>
                  <a:lnTo>
                    <a:pt x="53" y="114"/>
                  </a:lnTo>
                  <a:lnTo>
                    <a:pt x="51" y="122"/>
                  </a:lnTo>
                  <a:lnTo>
                    <a:pt x="49" y="129"/>
                  </a:lnTo>
                  <a:lnTo>
                    <a:pt x="47" y="135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40" y="148"/>
                  </a:lnTo>
                  <a:lnTo>
                    <a:pt x="36" y="146"/>
                  </a:lnTo>
                  <a:lnTo>
                    <a:pt x="36" y="141"/>
                  </a:lnTo>
                  <a:lnTo>
                    <a:pt x="36" y="137"/>
                  </a:lnTo>
                  <a:lnTo>
                    <a:pt x="34" y="131"/>
                  </a:lnTo>
                  <a:lnTo>
                    <a:pt x="34" y="127"/>
                  </a:lnTo>
                  <a:lnTo>
                    <a:pt x="34" y="122"/>
                  </a:lnTo>
                  <a:lnTo>
                    <a:pt x="32" y="116"/>
                  </a:lnTo>
                  <a:lnTo>
                    <a:pt x="32" y="112"/>
                  </a:lnTo>
                  <a:lnTo>
                    <a:pt x="32" y="106"/>
                  </a:lnTo>
                  <a:lnTo>
                    <a:pt x="32" y="103"/>
                  </a:lnTo>
                  <a:lnTo>
                    <a:pt x="30" y="97"/>
                  </a:lnTo>
                  <a:lnTo>
                    <a:pt x="30" y="91"/>
                  </a:lnTo>
                  <a:lnTo>
                    <a:pt x="28" y="87"/>
                  </a:lnTo>
                  <a:lnTo>
                    <a:pt x="28" y="84"/>
                  </a:lnTo>
                  <a:lnTo>
                    <a:pt x="27" y="74"/>
                  </a:lnTo>
                  <a:lnTo>
                    <a:pt x="25" y="66"/>
                  </a:lnTo>
                  <a:lnTo>
                    <a:pt x="21" y="59"/>
                  </a:lnTo>
                  <a:lnTo>
                    <a:pt x="19" y="53"/>
                  </a:lnTo>
                  <a:lnTo>
                    <a:pt x="17" y="46"/>
                  </a:lnTo>
                  <a:lnTo>
                    <a:pt x="15" y="40"/>
                  </a:lnTo>
                  <a:lnTo>
                    <a:pt x="11" y="34"/>
                  </a:lnTo>
                  <a:lnTo>
                    <a:pt x="8" y="28"/>
                  </a:lnTo>
                  <a:lnTo>
                    <a:pt x="6" y="21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2222500" y="4703763"/>
              <a:ext cx="101600" cy="333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" y="2"/>
                </a:cxn>
                <a:cxn ang="0">
                  <a:pos x="23" y="2"/>
                </a:cxn>
                <a:cxn ang="0">
                  <a:pos x="29" y="3"/>
                </a:cxn>
                <a:cxn ang="0">
                  <a:pos x="36" y="5"/>
                </a:cxn>
                <a:cxn ang="0">
                  <a:pos x="44" y="7"/>
                </a:cxn>
                <a:cxn ang="0">
                  <a:pos x="52" y="7"/>
                </a:cxn>
                <a:cxn ang="0">
                  <a:pos x="59" y="9"/>
                </a:cxn>
                <a:cxn ang="0">
                  <a:pos x="67" y="13"/>
                </a:cxn>
                <a:cxn ang="0">
                  <a:pos x="74" y="13"/>
                </a:cxn>
                <a:cxn ang="0">
                  <a:pos x="82" y="15"/>
                </a:cxn>
                <a:cxn ang="0">
                  <a:pos x="90" y="15"/>
                </a:cxn>
                <a:cxn ang="0">
                  <a:pos x="97" y="17"/>
                </a:cxn>
                <a:cxn ang="0">
                  <a:pos x="105" y="17"/>
                </a:cxn>
                <a:cxn ang="0">
                  <a:pos x="112" y="17"/>
                </a:cxn>
                <a:cxn ang="0">
                  <a:pos x="120" y="17"/>
                </a:cxn>
                <a:cxn ang="0">
                  <a:pos x="130" y="17"/>
                </a:cxn>
                <a:cxn ang="0">
                  <a:pos x="124" y="24"/>
                </a:cxn>
                <a:cxn ang="0">
                  <a:pos x="120" y="30"/>
                </a:cxn>
                <a:cxn ang="0">
                  <a:pos x="114" y="34"/>
                </a:cxn>
                <a:cxn ang="0">
                  <a:pos x="107" y="38"/>
                </a:cxn>
                <a:cxn ang="0">
                  <a:pos x="99" y="40"/>
                </a:cxn>
                <a:cxn ang="0">
                  <a:pos x="92" y="41"/>
                </a:cxn>
                <a:cxn ang="0">
                  <a:pos x="84" y="40"/>
                </a:cxn>
                <a:cxn ang="0">
                  <a:pos x="76" y="40"/>
                </a:cxn>
                <a:cxn ang="0">
                  <a:pos x="67" y="38"/>
                </a:cxn>
                <a:cxn ang="0">
                  <a:pos x="57" y="34"/>
                </a:cxn>
                <a:cxn ang="0">
                  <a:pos x="48" y="32"/>
                </a:cxn>
                <a:cxn ang="0">
                  <a:pos x="40" y="30"/>
                </a:cxn>
                <a:cxn ang="0">
                  <a:pos x="33" y="26"/>
                </a:cxn>
                <a:cxn ang="0">
                  <a:pos x="27" y="24"/>
                </a:cxn>
                <a:cxn ang="0">
                  <a:pos x="19" y="21"/>
                </a:cxn>
                <a:cxn ang="0">
                  <a:pos x="14" y="21"/>
                </a:cxn>
                <a:cxn ang="0">
                  <a:pos x="6" y="15"/>
                </a:cxn>
                <a:cxn ang="0">
                  <a:pos x="2" y="13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0" h="41">
                  <a:moveTo>
                    <a:pt x="8" y="0"/>
                  </a:moveTo>
                  <a:lnTo>
                    <a:pt x="16" y="2"/>
                  </a:lnTo>
                  <a:lnTo>
                    <a:pt x="23" y="2"/>
                  </a:lnTo>
                  <a:lnTo>
                    <a:pt x="29" y="3"/>
                  </a:lnTo>
                  <a:lnTo>
                    <a:pt x="36" y="5"/>
                  </a:lnTo>
                  <a:lnTo>
                    <a:pt x="44" y="7"/>
                  </a:lnTo>
                  <a:lnTo>
                    <a:pt x="52" y="7"/>
                  </a:lnTo>
                  <a:lnTo>
                    <a:pt x="59" y="9"/>
                  </a:lnTo>
                  <a:lnTo>
                    <a:pt x="67" y="13"/>
                  </a:lnTo>
                  <a:lnTo>
                    <a:pt x="74" y="13"/>
                  </a:lnTo>
                  <a:lnTo>
                    <a:pt x="82" y="15"/>
                  </a:lnTo>
                  <a:lnTo>
                    <a:pt x="90" y="15"/>
                  </a:lnTo>
                  <a:lnTo>
                    <a:pt x="97" y="17"/>
                  </a:lnTo>
                  <a:lnTo>
                    <a:pt x="105" y="17"/>
                  </a:lnTo>
                  <a:lnTo>
                    <a:pt x="112" y="17"/>
                  </a:lnTo>
                  <a:lnTo>
                    <a:pt x="120" y="17"/>
                  </a:lnTo>
                  <a:lnTo>
                    <a:pt x="130" y="17"/>
                  </a:lnTo>
                  <a:lnTo>
                    <a:pt x="124" y="24"/>
                  </a:lnTo>
                  <a:lnTo>
                    <a:pt x="120" y="30"/>
                  </a:lnTo>
                  <a:lnTo>
                    <a:pt x="114" y="34"/>
                  </a:lnTo>
                  <a:lnTo>
                    <a:pt x="107" y="38"/>
                  </a:lnTo>
                  <a:lnTo>
                    <a:pt x="99" y="40"/>
                  </a:lnTo>
                  <a:lnTo>
                    <a:pt x="92" y="41"/>
                  </a:lnTo>
                  <a:lnTo>
                    <a:pt x="84" y="40"/>
                  </a:lnTo>
                  <a:lnTo>
                    <a:pt x="76" y="40"/>
                  </a:lnTo>
                  <a:lnTo>
                    <a:pt x="67" y="38"/>
                  </a:lnTo>
                  <a:lnTo>
                    <a:pt x="57" y="34"/>
                  </a:lnTo>
                  <a:lnTo>
                    <a:pt x="48" y="32"/>
                  </a:lnTo>
                  <a:lnTo>
                    <a:pt x="40" y="30"/>
                  </a:lnTo>
                  <a:lnTo>
                    <a:pt x="33" y="26"/>
                  </a:lnTo>
                  <a:lnTo>
                    <a:pt x="27" y="24"/>
                  </a:lnTo>
                  <a:lnTo>
                    <a:pt x="19" y="21"/>
                  </a:lnTo>
                  <a:lnTo>
                    <a:pt x="14" y="21"/>
                  </a:lnTo>
                  <a:lnTo>
                    <a:pt x="6" y="15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2287588" y="4638675"/>
              <a:ext cx="87312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5" y="2"/>
                </a:cxn>
                <a:cxn ang="0">
                  <a:pos x="21" y="4"/>
                </a:cxn>
                <a:cxn ang="0">
                  <a:pos x="29" y="6"/>
                </a:cxn>
                <a:cxn ang="0">
                  <a:pos x="34" y="6"/>
                </a:cxn>
                <a:cxn ang="0">
                  <a:pos x="40" y="8"/>
                </a:cxn>
                <a:cxn ang="0">
                  <a:pos x="46" y="9"/>
                </a:cxn>
                <a:cxn ang="0">
                  <a:pos x="51" y="11"/>
                </a:cxn>
                <a:cxn ang="0">
                  <a:pos x="57" y="11"/>
                </a:cxn>
                <a:cxn ang="0">
                  <a:pos x="65" y="13"/>
                </a:cxn>
                <a:cxn ang="0">
                  <a:pos x="70" y="15"/>
                </a:cxn>
                <a:cxn ang="0">
                  <a:pos x="76" y="17"/>
                </a:cxn>
                <a:cxn ang="0">
                  <a:pos x="84" y="17"/>
                </a:cxn>
                <a:cxn ang="0">
                  <a:pos x="89" y="17"/>
                </a:cxn>
                <a:cxn ang="0">
                  <a:pos x="97" y="17"/>
                </a:cxn>
                <a:cxn ang="0">
                  <a:pos x="105" y="19"/>
                </a:cxn>
                <a:cxn ang="0">
                  <a:pos x="106" y="19"/>
                </a:cxn>
                <a:cxn ang="0">
                  <a:pos x="110" y="19"/>
                </a:cxn>
                <a:cxn ang="0">
                  <a:pos x="110" y="23"/>
                </a:cxn>
                <a:cxn ang="0">
                  <a:pos x="110" y="27"/>
                </a:cxn>
                <a:cxn ang="0">
                  <a:pos x="106" y="28"/>
                </a:cxn>
                <a:cxn ang="0">
                  <a:pos x="105" y="32"/>
                </a:cxn>
                <a:cxn ang="0">
                  <a:pos x="99" y="34"/>
                </a:cxn>
                <a:cxn ang="0">
                  <a:pos x="95" y="36"/>
                </a:cxn>
                <a:cxn ang="0">
                  <a:pos x="91" y="36"/>
                </a:cxn>
                <a:cxn ang="0">
                  <a:pos x="86" y="36"/>
                </a:cxn>
                <a:cxn ang="0">
                  <a:pos x="80" y="36"/>
                </a:cxn>
                <a:cxn ang="0">
                  <a:pos x="76" y="36"/>
                </a:cxn>
                <a:cxn ang="0">
                  <a:pos x="70" y="34"/>
                </a:cxn>
                <a:cxn ang="0">
                  <a:pos x="63" y="34"/>
                </a:cxn>
                <a:cxn ang="0">
                  <a:pos x="57" y="32"/>
                </a:cxn>
                <a:cxn ang="0">
                  <a:pos x="53" y="32"/>
                </a:cxn>
                <a:cxn ang="0">
                  <a:pos x="48" y="30"/>
                </a:cxn>
                <a:cxn ang="0">
                  <a:pos x="42" y="28"/>
                </a:cxn>
                <a:cxn ang="0">
                  <a:pos x="36" y="27"/>
                </a:cxn>
                <a:cxn ang="0">
                  <a:pos x="32" y="27"/>
                </a:cxn>
                <a:cxn ang="0">
                  <a:pos x="25" y="23"/>
                </a:cxn>
                <a:cxn ang="0">
                  <a:pos x="19" y="21"/>
                </a:cxn>
                <a:cxn ang="0">
                  <a:pos x="11" y="19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10" h="36">
                  <a:moveTo>
                    <a:pt x="6" y="0"/>
                  </a:moveTo>
                  <a:lnTo>
                    <a:pt x="10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40" y="8"/>
                  </a:lnTo>
                  <a:lnTo>
                    <a:pt x="46" y="9"/>
                  </a:lnTo>
                  <a:lnTo>
                    <a:pt x="51" y="11"/>
                  </a:lnTo>
                  <a:lnTo>
                    <a:pt x="57" y="11"/>
                  </a:lnTo>
                  <a:lnTo>
                    <a:pt x="65" y="13"/>
                  </a:lnTo>
                  <a:lnTo>
                    <a:pt x="70" y="15"/>
                  </a:lnTo>
                  <a:lnTo>
                    <a:pt x="76" y="17"/>
                  </a:lnTo>
                  <a:lnTo>
                    <a:pt x="84" y="17"/>
                  </a:lnTo>
                  <a:lnTo>
                    <a:pt x="89" y="17"/>
                  </a:lnTo>
                  <a:lnTo>
                    <a:pt x="97" y="17"/>
                  </a:lnTo>
                  <a:lnTo>
                    <a:pt x="105" y="19"/>
                  </a:lnTo>
                  <a:lnTo>
                    <a:pt x="106" y="19"/>
                  </a:lnTo>
                  <a:lnTo>
                    <a:pt x="110" y="19"/>
                  </a:lnTo>
                  <a:lnTo>
                    <a:pt x="110" y="23"/>
                  </a:lnTo>
                  <a:lnTo>
                    <a:pt x="110" y="27"/>
                  </a:lnTo>
                  <a:lnTo>
                    <a:pt x="106" y="28"/>
                  </a:lnTo>
                  <a:lnTo>
                    <a:pt x="105" y="32"/>
                  </a:lnTo>
                  <a:lnTo>
                    <a:pt x="99" y="34"/>
                  </a:lnTo>
                  <a:lnTo>
                    <a:pt x="95" y="36"/>
                  </a:lnTo>
                  <a:lnTo>
                    <a:pt x="91" y="36"/>
                  </a:lnTo>
                  <a:lnTo>
                    <a:pt x="86" y="36"/>
                  </a:lnTo>
                  <a:lnTo>
                    <a:pt x="80" y="36"/>
                  </a:lnTo>
                  <a:lnTo>
                    <a:pt x="76" y="36"/>
                  </a:lnTo>
                  <a:lnTo>
                    <a:pt x="70" y="34"/>
                  </a:lnTo>
                  <a:lnTo>
                    <a:pt x="63" y="34"/>
                  </a:lnTo>
                  <a:lnTo>
                    <a:pt x="57" y="32"/>
                  </a:lnTo>
                  <a:lnTo>
                    <a:pt x="53" y="32"/>
                  </a:lnTo>
                  <a:lnTo>
                    <a:pt x="48" y="30"/>
                  </a:lnTo>
                  <a:lnTo>
                    <a:pt x="42" y="28"/>
                  </a:lnTo>
                  <a:lnTo>
                    <a:pt x="36" y="27"/>
                  </a:lnTo>
                  <a:lnTo>
                    <a:pt x="32" y="27"/>
                  </a:lnTo>
                  <a:lnTo>
                    <a:pt x="25" y="23"/>
                  </a:lnTo>
                  <a:lnTo>
                    <a:pt x="19" y="21"/>
                  </a:lnTo>
                  <a:lnTo>
                    <a:pt x="11" y="19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2347913" y="4568825"/>
              <a:ext cx="52387" cy="84138"/>
            </a:xfrm>
            <a:custGeom>
              <a:avLst/>
              <a:gdLst/>
              <a:ahLst/>
              <a:cxnLst>
                <a:cxn ang="0">
                  <a:pos x="49" y="102"/>
                </a:cxn>
                <a:cxn ang="0">
                  <a:pos x="47" y="98"/>
                </a:cxn>
                <a:cxn ang="0">
                  <a:pos x="46" y="93"/>
                </a:cxn>
                <a:cxn ang="0">
                  <a:pos x="44" y="89"/>
                </a:cxn>
                <a:cxn ang="0">
                  <a:pos x="42" y="85"/>
                </a:cxn>
                <a:cxn ang="0">
                  <a:pos x="40" y="79"/>
                </a:cxn>
                <a:cxn ang="0">
                  <a:pos x="38" y="74"/>
                </a:cxn>
                <a:cxn ang="0">
                  <a:pos x="34" y="68"/>
                </a:cxn>
                <a:cxn ang="0">
                  <a:pos x="30" y="62"/>
                </a:cxn>
                <a:cxn ang="0">
                  <a:pos x="27" y="57"/>
                </a:cxn>
                <a:cxn ang="0">
                  <a:pos x="25" y="49"/>
                </a:cxn>
                <a:cxn ang="0">
                  <a:pos x="21" y="43"/>
                </a:cxn>
                <a:cxn ang="0">
                  <a:pos x="17" y="38"/>
                </a:cxn>
                <a:cxn ang="0">
                  <a:pos x="13" y="32"/>
                </a:cxn>
                <a:cxn ang="0">
                  <a:pos x="11" y="28"/>
                </a:cxn>
                <a:cxn ang="0">
                  <a:pos x="4" y="20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1" y="1"/>
                </a:cxn>
                <a:cxn ang="0">
                  <a:pos x="13" y="3"/>
                </a:cxn>
                <a:cxn ang="0">
                  <a:pos x="19" y="9"/>
                </a:cxn>
                <a:cxn ang="0">
                  <a:pos x="23" y="15"/>
                </a:cxn>
                <a:cxn ang="0">
                  <a:pos x="28" y="24"/>
                </a:cxn>
                <a:cxn ang="0">
                  <a:pos x="34" y="32"/>
                </a:cxn>
                <a:cxn ang="0">
                  <a:pos x="40" y="39"/>
                </a:cxn>
                <a:cxn ang="0">
                  <a:pos x="44" y="45"/>
                </a:cxn>
                <a:cxn ang="0">
                  <a:pos x="49" y="51"/>
                </a:cxn>
                <a:cxn ang="0">
                  <a:pos x="51" y="57"/>
                </a:cxn>
                <a:cxn ang="0">
                  <a:pos x="55" y="62"/>
                </a:cxn>
                <a:cxn ang="0">
                  <a:pos x="57" y="68"/>
                </a:cxn>
                <a:cxn ang="0">
                  <a:pos x="59" y="76"/>
                </a:cxn>
                <a:cxn ang="0">
                  <a:pos x="61" y="81"/>
                </a:cxn>
                <a:cxn ang="0">
                  <a:pos x="63" y="87"/>
                </a:cxn>
                <a:cxn ang="0">
                  <a:pos x="63" y="91"/>
                </a:cxn>
                <a:cxn ang="0">
                  <a:pos x="65" y="93"/>
                </a:cxn>
                <a:cxn ang="0">
                  <a:pos x="63" y="98"/>
                </a:cxn>
                <a:cxn ang="0">
                  <a:pos x="59" y="104"/>
                </a:cxn>
                <a:cxn ang="0">
                  <a:pos x="53" y="106"/>
                </a:cxn>
                <a:cxn ang="0">
                  <a:pos x="49" y="102"/>
                </a:cxn>
                <a:cxn ang="0">
                  <a:pos x="49" y="102"/>
                </a:cxn>
              </a:cxnLst>
              <a:rect l="0" t="0" r="r" b="b"/>
              <a:pathLst>
                <a:path w="65" h="106">
                  <a:moveTo>
                    <a:pt x="49" y="102"/>
                  </a:moveTo>
                  <a:lnTo>
                    <a:pt x="47" y="98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2" y="85"/>
                  </a:lnTo>
                  <a:lnTo>
                    <a:pt x="40" y="79"/>
                  </a:lnTo>
                  <a:lnTo>
                    <a:pt x="38" y="74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7" y="57"/>
                  </a:lnTo>
                  <a:lnTo>
                    <a:pt x="25" y="49"/>
                  </a:lnTo>
                  <a:lnTo>
                    <a:pt x="21" y="43"/>
                  </a:lnTo>
                  <a:lnTo>
                    <a:pt x="17" y="38"/>
                  </a:lnTo>
                  <a:lnTo>
                    <a:pt x="13" y="32"/>
                  </a:lnTo>
                  <a:lnTo>
                    <a:pt x="11" y="28"/>
                  </a:lnTo>
                  <a:lnTo>
                    <a:pt x="4" y="20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3"/>
                  </a:lnTo>
                  <a:lnTo>
                    <a:pt x="6" y="0"/>
                  </a:lnTo>
                  <a:lnTo>
                    <a:pt x="11" y="1"/>
                  </a:lnTo>
                  <a:lnTo>
                    <a:pt x="13" y="3"/>
                  </a:lnTo>
                  <a:lnTo>
                    <a:pt x="19" y="9"/>
                  </a:lnTo>
                  <a:lnTo>
                    <a:pt x="23" y="15"/>
                  </a:lnTo>
                  <a:lnTo>
                    <a:pt x="28" y="24"/>
                  </a:lnTo>
                  <a:lnTo>
                    <a:pt x="34" y="32"/>
                  </a:lnTo>
                  <a:lnTo>
                    <a:pt x="40" y="39"/>
                  </a:lnTo>
                  <a:lnTo>
                    <a:pt x="44" y="45"/>
                  </a:lnTo>
                  <a:lnTo>
                    <a:pt x="49" y="51"/>
                  </a:lnTo>
                  <a:lnTo>
                    <a:pt x="51" y="57"/>
                  </a:lnTo>
                  <a:lnTo>
                    <a:pt x="55" y="62"/>
                  </a:lnTo>
                  <a:lnTo>
                    <a:pt x="57" y="68"/>
                  </a:lnTo>
                  <a:lnTo>
                    <a:pt x="59" y="76"/>
                  </a:lnTo>
                  <a:lnTo>
                    <a:pt x="61" y="81"/>
                  </a:lnTo>
                  <a:lnTo>
                    <a:pt x="63" y="87"/>
                  </a:lnTo>
                  <a:lnTo>
                    <a:pt x="63" y="91"/>
                  </a:lnTo>
                  <a:lnTo>
                    <a:pt x="65" y="93"/>
                  </a:lnTo>
                  <a:lnTo>
                    <a:pt x="63" y="98"/>
                  </a:lnTo>
                  <a:lnTo>
                    <a:pt x="59" y="104"/>
                  </a:lnTo>
                  <a:lnTo>
                    <a:pt x="53" y="106"/>
                  </a:lnTo>
                  <a:lnTo>
                    <a:pt x="49" y="102"/>
                  </a:lnTo>
                  <a:lnTo>
                    <a:pt x="49" y="102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2339975" y="4575175"/>
              <a:ext cx="52387" cy="65088"/>
            </a:xfrm>
            <a:custGeom>
              <a:avLst/>
              <a:gdLst/>
              <a:ahLst/>
              <a:cxnLst>
                <a:cxn ang="0">
                  <a:pos x="15" y="80"/>
                </a:cxn>
                <a:cxn ang="0">
                  <a:pos x="15" y="76"/>
                </a:cxn>
                <a:cxn ang="0">
                  <a:pos x="17" y="70"/>
                </a:cxn>
                <a:cxn ang="0">
                  <a:pos x="19" y="65"/>
                </a:cxn>
                <a:cxn ang="0">
                  <a:pos x="20" y="59"/>
                </a:cxn>
                <a:cxn ang="0">
                  <a:pos x="24" y="53"/>
                </a:cxn>
                <a:cxn ang="0">
                  <a:pos x="28" y="46"/>
                </a:cxn>
                <a:cxn ang="0">
                  <a:pos x="34" y="40"/>
                </a:cxn>
                <a:cxn ang="0">
                  <a:pos x="39" y="36"/>
                </a:cxn>
                <a:cxn ang="0">
                  <a:pos x="45" y="31"/>
                </a:cxn>
                <a:cxn ang="0">
                  <a:pos x="53" y="27"/>
                </a:cxn>
                <a:cxn ang="0">
                  <a:pos x="57" y="21"/>
                </a:cxn>
                <a:cxn ang="0">
                  <a:pos x="60" y="17"/>
                </a:cxn>
                <a:cxn ang="0">
                  <a:pos x="64" y="10"/>
                </a:cxn>
                <a:cxn ang="0">
                  <a:pos x="66" y="4"/>
                </a:cxn>
                <a:cxn ang="0">
                  <a:pos x="62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49" y="2"/>
                </a:cxn>
                <a:cxn ang="0">
                  <a:pos x="43" y="4"/>
                </a:cxn>
                <a:cxn ang="0">
                  <a:pos x="38" y="8"/>
                </a:cxn>
                <a:cxn ang="0">
                  <a:pos x="32" y="10"/>
                </a:cxn>
                <a:cxn ang="0">
                  <a:pos x="28" y="15"/>
                </a:cxn>
                <a:cxn ang="0">
                  <a:pos x="22" y="21"/>
                </a:cxn>
                <a:cxn ang="0">
                  <a:pos x="17" y="29"/>
                </a:cxn>
                <a:cxn ang="0">
                  <a:pos x="13" y="36"/>
                </a:cxn>
                <a:cxn ang="0">
                  <a:pos x="9" y="44"/>
                </a:cxn>
                <a:cxn ang="0">
                  <a:pos x="3" y="51"/>
                </a:cxn>
                <a:cxn ang="0">
                  <a:pos x="1" y="59"/>
                </a:cxn>
                <a:cxn ang="0">
                  <a:pos x="0" y="65"/>
                </a:cxn>
                <a:cxn ang="0">
                  <a:pos x="0" y="70"/>
                </a:cxn>
                <a:cxn ang="0">
                  <a:pos x="1" y="74"/>
                </a:cxn>
                <a:cxn ang="0">
                  <a:pos x="3" y="78"/>
                </a:cxn>
                <a:cxn ang="0">
                  <a:pos x="9" y="82"/>
                </a:cxn>
                <a:cxn ang="0">
                  <a:pos x="15" y="80"/>
                </a:cxn>
                <a:cxn ang="0">
                  <a:pos x="15" y="80"/>
                </a:cxn>
              </a:cxnLst>
              <a:rect l="0" t="0" r="r" b="b"/>
              <a:pathLst>
                <a:path w="66" h="82">
                  <a:moveTo>
                    <a:pt x="15" y="80"/>
                  </a:moveTo>
                  <a:lnTo>
                    <a:pt x="15" y="76"/>
                  </a:lnTo>
                  <a:lnTo>
                    <a:pt x="17" y="70"/>
                  </a:lnTo>
                  <a:lnTo>
                    <a:pt x="19" y="65"/>
                  </a:lnTo>
                  <a:lnTo>
                    <a:pt x="20" y="59"/>
                  </a:lnTo>
                  <a:lnTo>
                    <a:pt x="24" y="53"/>
                  </a:lnTo>
                  <a:lnTo>
                    <a:pt x="28" y="46"/>
                  </a:lnTo>
                  <a:lnTo>
                    <a:pt x="34" y="40"/>
                  </a:lnTo>
                  <a:lnTo>
                    <a:pt x="39" y="36"/>
                  </a:lnTo>
                  <a:lnTo>
                    <a:pt x="45" y="31"/>
                  </a:lnTo>
                  <a:lnTo>
                    <a:pt x="53" y="27"/>
                  </a:lnTo>
                  <a:lnTo>
                    <a:pt x="57" y="21"/>
                  </a:lnTo>
                  <a:lnTo>
                    <a:pt x="60" y="17"/>
                  </a:lnTo>
                  <a:lnTo>
                    <a:pt x="64" y="10"/>
                  </a:lnTo>
                  <a:lnTo>
                    <a:pt x="66" y="4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8" y="8"/>
                  </a:lnTo>
                  <a:lnTo>
                    <a:pt x="32" y="10"/>
                  </a:lnTo>
                  <a:lnTo>
                    <a:pt x="28" y="15"/>
                  </a:lnTo>
                  <a:lnTo>
                    <a:pt x="22" y="21"/>
                  </a:lnTo>
                  <a:lnTo>
                    <a:pt x="17" y="29"/>
                  </a:lnTo>
                  <a:lnTo>
                    <a:pt x="13" y="36"/>
                  </a:lnTo>
                  <a:lnTo>
                    <a:pt x="9" y="44"/>
                  </a:lnTo>
                  <a:lnTo>
                    <a:pt x="3" y="51"/>
                  </a:lnTo>
                  <a:lnTo>
                    <a:pt x="1" y="59"/>
                  </a:lnTo>
                  <a:lnTo>
                    <a:pt x="0" y="65"/>
                  </a:lnTo>
                  <a:lnTo>
                    <a:pt x="0" y="70"/>
                  </a:lnTo>
                  <a:lnTo>
                    <a:pt x="1" y="74"/>
                  </a:lnTo>
                  <a:lnTo>
                    <a:pt x="3" y="78"/>
                  </a:lnTo>
                  <a:lnTo>
                    <a:pt x="9" y="82"/>
                  </a:lnTo>
                  <a:lnTo>
                    <a:pt x="15" y="80"/>
                  </a:lnTo>
                  <a:lnTo>
                    <a:pt x="15" y="8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2165350" y="4745038"/>
              <a:ext cx="69850" cy="23813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0" y="2"/>
                </a:cxn>
                <a:cxn ang="0">
                  <a:pos x="76" y="4"/>
                </a:cxn>
                <a:cxn ang="0">
                  <a:pos x="70" y="6"/>
                </a:cxn>
                <a:cxn ang="0">
                  <a:pos x="67" y="7"/>
                </a:cxn>
                <a:cxn ang="0">
                  <a:pos x="61" y="7"/>
                </a:cxn>
                <a:cxn ang="0">
                  <a:pos x="55" y="7"/>
                </a:cxn>
                <a:cxn ang="0">
                  <a:pos x="49" y="7"/>
                </a:cxn>
                <a:cxn ang="0">
                  <a:pos x="42" y="6"/>
                </a:cxn>
                <a:cxn ang="0">
                  <a:pos x="34" y="4"/>
                </a:cxn>
                <a:cxn ang="0">
                  <a:pos x="27" y="2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7"/>
                </a:cxn>
                <a:cxn ang="0">
                  <a:pos x="4" y="13"/>
                </a:cxn>
                <a:cxn ang="0">
                  <a:pos x="6" y="15"/>
                </a:cxn>
                <a:cxn ang="0">
                  <a:pos x="10" y="19"/>
                </a:cxn>
                <a:cxn ang="0">
                  <a:pos x="15" y="21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0" y="26"/>
                </a:cxn>
                <a:cxn ang="0">
                  <a:pos x="38" y="26"/>
                </a:cxn>
                <a:cxn ang="0">
                  <a:pos x="46" y="28"/>
                </a:cxn>
                <a:cxn ang="0">
                  <a:pos x="53" y="26"/>
                </a:cxn>
                <a:cxn ang="0">
                  <a:pos x="61" y="26"/>
                </a:cxn>
                <a:cxn ang="0">
                  <a:pos x="68" y="26"/>
                </a:cxn>
                <a:cxn ang="0">
                  <a:pos x="76" y="25"/>
                </a:cxn>
                <a:cxn ang="0">
                  <a:pos x="80" y="23"/>
                </a:cxn>
                <a:cxn ang="0">
                  <a:pos x="84" y="19"/>
                </a:cxn>
                <a:cxn ang="0">
                  <a:pos x="88" y="15"/>
                </a:cxn>
                <a:cxn ang="0">
                  <a:pos x="89" y="11"/>
                </a:cxn>
                <a:cxn ang="0">
                  <a:pos x="89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89" h="28">
                  <a:moveTo>
                    <a:pt x="84" y="0"/>
                  </a:moveTo>
                  <a:lnTo>
                    <a:pt x="80" y="2"/>
                  </a:lnTo>
                  <a:lnTo>
                    <a:pt x="76" y="4"/>
                  </a:lnTo>
                  <a:lnTo>
                    <a:pt x="70" y="6"/>
                  </a:lnTo>
                  <a:lnTo>
                    <a:pt x="67" y="7"/>
                  </a:lnTo>
                  <a:lnTo>
                    <a:pt x="61" y="7"/>
                  </a:lnTo>
                  <a:lnTo>
                    <a:pt x="55" y="7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4" y="4"/>
                  </a:lnTo>
                  <a:lnTo>
                    <a:pt x="27" y="2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4" y="13"/>
                  </a:lnTo>
                  <a:lnTo>
                    <a:pt x="6" y="15"/>
                  </a:lnTo>
                  <a:lnTo>
                    <a:pt x="10" y="19"/>
                  </a:lnTo>
                  <a:lnTo>
                    <a:pt x="15" y="21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46" y="28"/>
                  </a:lnTo>
                  <a:lnTo>
                    <a:pt x="53" y="26"/>
                  </a:lnTo>
                  <a:lnTo>
                    <a:pt x="61" y="26"/>
                  </a:lnTo>
                  <a:lnTo>
                    <a:pt x="68" y="26"/>
                  </a:lnTo>
                  <a:lnTo>
                    <a:pt x="76" y="25"/>
                  </a:lnTo>
                  <a:lnTo>
                    <a:pt x="80" y="23"/>
                  </a:lnTo>
                  <a:lnTo>
                    <a:pt x="84" y="19"/>
                  </a:lnTo>
                  <a:lnTo>
                    <a:pt x="88" y="15"/>
                  </a:lnTo>
                  <a:lnTo>
                    <a:pt x="89" y="11"/>
                  </a:lnTo>
                  <a:lnTo>
                    <a:pt x="89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982788" y="4538663"/>
              <a:ext cx="401637" cy="490538"/>
            </a:xfrm>
            <a:custGeom>
              <a:avLst/>
              <a:gdLst/>
              <a:ahLst/>
              <a:cxnLst>
                <a:cxn ang="0">
                  <a:pos x="192" y="290"/>
                </a:cxn>
                <a:cxn ang="0">
                  <a:pos x="226" y="247"/>
                </a:cxn>
                <a:cxn ang="0">
                  <a:pos x="264" y="207"/>
                </a:cxn>
                <a:cxn ang="0">
                  <a:pos x="302" y="165"/>
                </a:cxn>
                <a:cxn ang="0">
                  <a:pos x="342" y="127"/>
                </a:cxn>
                <a:cxn ang="0">
                  <a:pos x="382" y="89"/>
                </a:cxn>
                <a:cxn ang="0">
                  <a:pos x="422" y="53"/>
                </a:cxn>
                <a:cxn ang="0">
                  <a:pos x="462" y="17"/>
                </a:cxn>
                <a:cxn ang="0">
                  <a:pos x="487" y="1"/>
                </a:cxn>
                <a:cxn ang="0">
                  <a:pos x="502" y="9"/>
                </a:cxn>
                <a:cxn ang="0">
                  <a:pos x="504" y="13"/>
                </a:cxn>
                <a:cxn ang="0">
                  <a:pos x="494" y="24"/>
                </a:cxn>
                <a:cxn ang="0">
                  <a:pos x="481" y="34"/>
                </a:cxn>
                <a:cxn ang="0">
                  <a:pos x="469" y="43"/>
                </a:cxn>
                <a:cxn ang="0">
                  <a:pos x="437" y="72"/>
                </a:cxn>
                <a:cxn ang="0">
                  <a:pos x="376" y="123"/>
                </a:cxn>
                <a:cxn ang="0">
                  <a:pos x="319" y="176"/>
                </a:cxn>
                <a:cxn ang="0">
                  <a:pos x="266" y="235"/>
                </a:cxn>
                <a:cxn ang="0">
                  <a:pos x="215" y="296"/>
                </a:cxn>
                <a:cxn ang="0">
                  <a:pos x="163" y="359"/>
                </a:cxn>
                <a:cxn ang="0">
                  <a:pos x="116" y="423"/>
                </a:cxn>
                <a:cxn ang="0">
                  <a:pos x="70" y="488"/>
                </a:cxn>
                <a:cxn ang="0">
                  <a:pos x="46" y="526"/>
                </a:cxn>
                <a:cxn ang="0">
                  <a:pos x="40" y="537"/>
                </a:cxn>
                <a:cxn ang="0">
                  <a:pos x="34" y="549"/>
                </a:cxn>
                <a:cxn ang="0">
                  <a:pos x="30" y="558"/>
                </a:cxn>
                <a:cxn ang="0">
                  <a:pos x="25" y="570"/>
                </a:cxn>
                <a:cxn ang="0">
                  <a:pos x="21" y="579"/>
                </a:cxn>
                <a:cxn ang="0">
                  <a:pos x="17" y="591"/>
                </a:cxn>
                <a:cxn ang="0">
                  <a:pos x="17" y="602"/>
                </a:cxn>
                <a:cxn ang="0">
                  <a:pos x="13" y="610"/>
                </a:cxn>
                <a:cxn ang="0">
                  <a:pos x="4" y="615"/>
                </a:cxn>
                <a:cxn ang="0">
                  <a:pos x="0" y="596"/>
                </a:cxn>
                <a:cxn ang="0">
                  <a:pos x="6" y="560"/>
                </a:cxn>
                <a:cxn ang="0">
                  <a:pos x="19" y="526"/>
                </a:cxn>
                <a:cxn ang="0">
                  <a:pos x="38" y="495"/>
                </a:cxn>
                <a:cxn ang="0">
                  <a:pos x="61" y="465"/>
                </a:cxn>
                <a:cxn ang="0">
                  <a:pos x="85" y="435"/>
                </a:cxn>
                <a:cxn ang="0">
                  <a:pos x="108" y="404"/>
                </a:cxn>
                <a:cxn ang="0">
                  <a:pos x="129" y="374"/>
                </a:cxn>
                <a:cxn ang="0">
                  <a:pos x="143" y="355"/>
                </a:cxn>
                <a:cxn ang="0">
                  <a:pos x="152" y="342"/>
                </a:cxn>
                <a:cxn ang="0">
                  <a:pos x="162" y="326"/>
                </a:cxn>
                <a:cxn ang="0">
                  <a:pos x="171" y="315"/>
                </a:cxn>
                <a:cxn ang="0">
                  <a:pos x="175" y="311"/>
                </a:cxn>
              </a:cxnLst>
              <a:rect l="0" t="0" r="r" b="b"/>
              <a:pathLst>
                <a:path w="506" h="617">
                  <a:moveTo>
                    <a:pt x="175" y="311"/>
                  </a:moveTo>
                  <a:lnTo>
                    <a:pt x="192" y="290"/>
                  </a:lnTo>
                  <a:lnTo>
                    <a:pt x="209" y="267"/>
                  </a:lnTo>
                  <a:lnTo>
                    <a:pt x="226" y="247"/>
                  </a:lnTo>
                  <a:lnTo>
                    <a:pt x="245" y="226"/>
                  </a:lnTo>
                  <a:lnTo>
                    <a:pt x="264" y="207"/>
                  </a:lnTo>
                  <a:lnTo>
                    <a:pt x="283" y="186"/>
                  </a:lnTo>
                  <a:lnTo>
                    <a:pt x="302" y="165"/>
                  </a:lnTo>
                  <a:lnTo>
                    <a:pt x="323" y="148"/>
                  </a:lnTo>
                  <a:lnTo>
                    <a:pt x="342" y="127"/>
                  </a:lnTo>
                  <a:lnTo>
                    <a:pt x="361" y="108"/>
                  </a:lnTo>
                  <a:lnTo>
                    <a:pt x="382" y="89"/>
                  </a:lnTo>
                  <a:lnTo>
                    <a:pt x="403" y="72"/>
                  </a:lnTo>
                  <a:lnTo>
                    <a:pt x="422" y="53"/>
                  </a:lnTo>
                  <a:lnTo>
                    <a:pt x="443" y="36"/>
                  </a:lnTo>
                  <a:lnTo>
                    <a:pt x="462" y="17"/>
                  </a:lnTo>
                  <a:lnTo>
                    <a:pt x="483" y="0"/>
                  </a:lnTo>
                  <a:lnTo>
                    <a:pt x="487" y="1"/>
                  </a:lnTo>
                  <a:lnTo>
                    <a:pt x="494" y="5"/>
                  </a:lnTo>
                  <a:lnTo>
                    <a:pt x="502" y="9"/>
                  </a:lnTo>
                  <a:lnTo>
                    <a:pt x="506" y="11"/>
                  </a:lnTo>
                  <a:lnTo>
                    <a:pt x="504" y="13"/>
                  </a:lnTo>
                  <a:lnTo>
                    <a:pt x="500" y="19"/>
                  </a:lnTo>
                  <a:lnTo>
                    <a:pt x="494" y="24"/>
                  </a:lnTo>
                  <a:lnTo>
                    <a:pt x="488" y="30"/>
                  </a:lnTo>
                  <a:lnTo>
                    <a:pt x="481" y="34"/>
                  </a:lnTo>
                  <a:lnTo>
                    <a:pt x="475" y="39"/>
                  </a:lnTo>
                  <a:lnTo>
                    <a:pt x="469" y="43"/>
                  </a:lnTo>
                  <a:lnTo>
                    <a:pt x="468" y="47"/>
                  </a:lnTo>
                  <a:lnTo>
                    <a:pt x="437" y="72"/>
                  </a:lnTo>
                  <a:lnTo>
                    <a:pt x="407" y="96"/>
                  </a:lnTo>
                  <a:lnTo>
                    <a:pt x="376" y="123"/>
                  </a:lnTo>
                  <a:lnTo>
                    <a:pt x="348" y="150"/>
                  </a:lnTo>
                  <a:lnTo>
                    <a:pt x="319" y="176"/>
                  </a:lnTo>
                  <a:lnTo>
                    <a:pt x="293" y="207"/>
                  </a:lnTo>
                  <a:lnTo>
                    <a:pt x="266" y="235"/>
                  </a:lnTo>
                  <a:lnTo>
                    <a:pt x="241" y="266"/>
                  </a:lnTo>
                  <a:lnTo>
                    <a:pt x="215" y="296"/>
                  </a:lnTo>
                  <a:lnTo>
                    <a:pt x="188" y="326"/>
                  </a:lnTo>
                  <a:lnTo>
                    <a:pt x="163" y="359"/>
                  </a:lnTo>
                  <a:lnTo>
                    <a:pt x="141" y="391"/>
                  </a:lnTo>
                  <a:lnTo>
                    <a:pt x="116" y="423"/>
                  </a:lnTo>
                  <a:lnTo>
                    <a:pt x="93" y="456"/>
                  </a:lnTo>
                  <a:lnTo>
                    <a:pt x="70" y="488"/>
                  </a:lnTo>
                  <a:lnTo>
                    <a:pt x="47" y="522"/>
                  </a:lnTo>
                  <a:lnTo>
                    <a:pt x="46" y="526"/>
                  </a:lnTo>
                  <a:lnTo>
                    <a:pt x="42" y="532"/>
                  </a:lnTo>
                  <a:lnTo>
                    <a:pt x="40" y="537"/>
                  </a:lnTo>
                  <a:lnTo>
                    <a:pt x="38" y="543"/>
                  </a:lnTo>
                  <a:lnTo>
                    <a:pt x="34" y="549"/>
                  </a:lnTo>
                  <a:lnTo>
                    <a:pt x="32" y="553"/>
                  </a:lnTo>
                  <a:lnTo>
                    <a:pt x="30" y="558"/>
                  </a:lnTo>
                  <a:lnTo>
                    <a:pt x="27" y="564"/>
                  </a:lnTo>
                  <a:lnTo>
                    <a:pt x="25" y="570"/>
                  </a:lnTo>
                  <a:lnTo>
                    <a:pt x="23" y="573"/>
                  </a:lnTo>
                  <a:lnTo>
                    <a:pt x="21" y="579"/>
                  </a:lnTo>
                  <a:lnTo>
                    <a:pt x="21" y="585"/>
                  </a:lnTo>
                  <a:lnTo>
                    <a:pt x="17" y="591"/>
                  </a:lnTo>
                  <a:lnTo>
                    <a:pt x="17" y="596"/>
                  </a:lnTo>
                  <a:lnTo>
                    <a:pt x="17" y="602"/>
                  </a:lnTo>
                  <a:lnTo>
                    <a:pt x="17" y="608"/>
                  </a:lnTo>
                  <a:lnTo>
                    <a:pt x="13" y="610"/>
                  </a:lnTo>
                  <a:lnTo>
                    <a:pt x="8" y="613"/>
                  </a:lnTo>
                  <a:lnTo>
                    <a:pt x="4" y="615"/>
                  </a:lnTo>
                  <a:lnTo>
                    <a:pt x="0" y="617"/>
                  </a:lnTo>
                  <a:lnTo>
                    <a:pt x="0" y="596"/>
                  </a:lnTo>
                  <a:lnTo>
                    <a:pt x="2" y="579"/>
                  </a:lnTo>
                  <a:lnTo>
                    <a:pt x="6" y="560"/>
                  </a:lnTo>
                  <a:lnTo>
                    <a:pt x="13" y="545"/>
                  </a:lnTo>
                  <a:lnTo>
                    <a:pt x="19" y="526"/>
                  </a:lnTo>
                  <a:lnTo>
                    <a:pt x="28" y="511"/>
                  </a:lnTo>
                  <a:lnTo>
                    <a:pt x="38" y="495"/>
                  </a:lnTo>
                  <a:lnTo>
                    <a:pt x="49" y="480"/>
                  </a:lnTo>
                  <a:lnTo>
                    <a:pt x="61" y="465"/>
                  </a:lnTo>
                  <a:lnTo>
                    <a:pt x="74" y="450"/>
                  </a:lnTo>
                  <a:lnTo>
                    <a:pt x="85" y="435"/>
                  </a:lnTo>
                  <a:lnTo>
                    <a:pt x="97" y="419"/>
                  </a:lnTo>
                  <a:lnTo>
                    <a:pt x="108" y="404"/>
                  </a:lnTo>
                  <a:lnTo>
                    <a:pt x="120" y="389"/>
                  </a:lnTo>
                  <a:lnTo>
                    <a:pt x="129" y="374"/>
                  </a:lnTo>
                  <a:lnTo>
                    <a:pt x="139" y="359"/>
                  </a:lnTo>
                  <a:lnTo>
                    <a:pt x="143" y="355"/>
                  </a:lnTo>
                  <a:lnTo>
                    <a:pt x="146" y="349"/>
                  </a:lnTo>
                  <a:lnTo>
                    <a:pt x="152" y="342"/>
                  </a:lnTo>
                  <a:lnTo>
                    <a:pt x="158" y="334"/>
                  </a:lnTo>
                  <a:lnTo>
                    <a:pt x="162" y="326"/>
                  </a:lnTo>
                  <a:lnTo>
                    <a:pt x="167" y="321"/>
                  </a:lnTo>
                  <a:lnTo>
                    <a:pt x="171" y="315"/>
                  </a:lnTo>
                  <a:lnTo>
                    <a:pt x="175" y="311"/>
                  </a:lnTo>
                  <a:lnTo>
                    <a:pt x="175" y="3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217738" y="4491038"/>
              <a:ext cx="111125" cy="46038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9" y="32"/>
                </a:cxn>
                <a:cxn ang="0">
                  <a:pos x="15" y="28"/>
                </a:cxn>
                <a:cxn ang="0">
                  <a:pos x="17" y="26"/>
                </a:cxn>
                <a:cxn ang="0">
                  <a:pos x="22" y="24"/>
                </a:cxn>
                <a:cxn ang="0">
                  <a:pos x="26" y="23"/>
                </a:cxn>
                <a:cxn ang="0">
                  <a:pos x="32" y="21"/>
                </a:cxn>
                <a:cxn ang="0">
                  <a:pos x="38" y="17"/>
                </a:cxn>
                <a:cxn ang="0">
                  <a:pos x="45" y="15"/>
                </a:cxn>
                <a:cxn ang="0">
                  <a:pos x="49" y="13"/>
                </a:cxn>
                <a:cxn ang="0">
                  <a:pos x="57" y="11"/>
                </a:cxn>
                <a:cxn ang="0">
                  <a:pos x="62" y="7"/>
                </a:cxn>
                <a:cxn ang="0">
                  <a:pos x="68" y="5"/>
                </a:cxn>
                <a:cxn ang="0">
                  <a:pos x="74" y="4"/>
                </a:cxn>
                <a:cxn ang="0">
                  <a:pos x="79" y="4"/>
                </a:cxn>
                <a:cxn ang="0">
                  <a:pos x="87" y="2"/>
                </a:cxn>
                <a:cxn ang="0">
                  <a:pos x="95" y="0"/>
                </a:cxn>
                <a:cxn ang="0">
                  <a:pos x="100" y="0"/>
                </a:cxn>
                <a:cxn ang="0">
                  <a:pos x="106" y="0"/>
                </a:cxn>
                <a:cxn ang="0">
                  <a:pos x="110" y="0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7" y="0"/>
                </a:cxn>
                <a:cxn ang="0">
                  <a:pos x="140" y="19"/>
                </a:cxn>
                <a:cxn ang="0">
                  <a:pos x="138" y="19"/>
                </a:cxn>
                <a:cxn ang="0">
                  <a:pos x="133" y="19"/>
                </a:cxn>
                <a:cxn ang="0">
                  <a:pos x="127" y="19"/>
                </a:cxn>
                <a:cxn ang="0">
                  <a:pos x="123" y="19"/>
                </a:cxn>
                <a:cxn ang="0">
                  <a:pos x="117" y="21"/>
                </a:cxn>
                <a:cxn ang="0">
                  <a:pos x="112" y="21"/>
                </a:cxn>
                <a:cxn ang="0">
                  <a:pos x="106" y="23"/>
                </a:cxn>
                <a:cxn ang="0">
                  <a:pos x="98" y="24"/>
                </a:cxn>
                <a:cxn ang="0">
                  <a:pos x="93" y="24"/>
                </a:cxn>
                <a:cxn ang="0">
                  <a:pos x="87" y="26"/>
                </a:cxn>
                <a:cxn ang="0">
                  <a:pos x="79" y="28"/>
                </a:cxn>
                <a:cxn ang="0">
                  <a:pos x="74" y="30"/>
                </a:cxn>
                <a:cxn ang="0">
                  <a:pos x="66" y="32"/>
                </a:cxn>
                <a:cxn ang="0">
                  <a:pos x="62" y="36"/>
                </a:cxn>
                <a:cxn ang="0">
                  <a:pos x="57" y="36"/>
                </a:cxn>
                <a:cxn ang="0">
                  <a:pos x="51" y="38"/>
                </a:cxn>
                <a:cxn ang="0">
                  <a:pos x="47" y="40"/>
                </a:cxn>
                <a:cxn ang="0">
                  <a:pos x="43" y="43"/>
                </a:cxn>
                <a:cxn ang="0">
                  <a:pos x="38" y="45"/>
                </a:cxn>
                <a:cxn ang="0">
                  <a:pos x="32" y="49"/>
                </a:cxn>
                <a:cxn ang="0">
                  <a:pos x="26" y="51"/>
                </a:cxn>
                <a:cxn ang="0">
                  <a:pos x="22" y="55"/>
                </a:cxn>
                <a:cxn ang="0">
                  <a:pos x="17" y="57"/>
                </a:cxn>
                <a:cxn ang="0">
                  <a:pos x="11" y="59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0" y="49"/>
                </a:cxn>
                <a:cxn ang="0">
                  <a:pos x="0" y="43"/>
                </a:cxn>
                <a:cxn ang="0">
                  <a:pos x="1" y="40"/>
                </a:cxn>
                <a:cxn ang="0">
                  <a:pos x="3" y="36"/>
                </a:cxn>
                <a:cxn ang="0">
                  <a:pos x="7" y="34"/>
                </a:cxn>
                <a:cxn ang="0">
                  <a:pos x="7" y="34"/>
                </a:cxn>
              </a:cxnLst>
              <a:rect l="0" t="0" r="r" b="b"/>
              <a:pathLst>
                <a:path w="140" h="59">
                  <a:moveTo>
                    <a:pt x="7" y="34"/>
                  </a:moveTo>
                  <a:lnTo>
                    <a:pt x="9" y="32"/>
                  </a:lnTo>
                  <a:lnTo>
                    <a:pt x="15" y="28"/>
                  </a:lnTo>
                  <a:lnTo>
                    <a:pt x="17" y="26"/>
                  </a:lnTo>
                  <a:lnTo>
                    <a:pt x="22" y="24"/>
                  </a:lnTo>
                  <a:lnTo>
                    <a:pt x="26" y="23"/>
                  </a:lnTo>
                  <a:lnTo>
                    <a:pt x="32" y="21"/>
                  </a:lnTo>
                  <a:lnTo>
                    <a:pt x="38" y="17"/>
                  </a:lnTo>
                  <a:lnTo>
                    <a:pt x="45" y="15"/>
                  </a:lnTo>
                  <a:lnTo>
                    <a:pt x="49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5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7" y="2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40" y="19"/>
                  </a:lnTo>
                  <a:lnTo>
                    <a:pt x="138" y="19"/>
                  </a:lnTo>
                  <a:lnTo>
                    <a:pt x="133" y="19"/>
                  </a:lnTo>
                  <a:lnTo>
                    <a:pt x="127" y="19"/>
                  </a:lnTo>
                  <a:lnTo>
                    <a:pt x="123" y="19"/>
                  </a:lnTo>
                  <a:lnTo>
                    <a:pt x="117" y="21"/>
                  </a:lnTo>
                  <a:lnTo>
                    <a:pt x="112" y="21"/>
                  </a:lnTo>
                  <a:lnTo>
                    <a:pt x="106" y="23"/>
                  </a:lnTo>
                  <a:lnTo>
                    <a:pt x="98" y="24"/>
                  </a:lnTo>
                  <a:lnTo>
                    <a:pt x="93" y="24"/>
                  </a:lnTo>
                  <a:lnTo>
                    <a:pt x="87" y="26"/>
                  </a:lnTo>
                  <a:lnTo>
                    <a:pt x="79" y="28"/>
                  </a:lnTo>
                  <a:lnTo>
                    <a:pt x="74" y="30"/>
                  </a:lnTo>
                  <a:lnTo>
                    <a:pt x="66" y="32"/>
                  </a:lnTo>
                  <a:lnTo>
                    <a:pt x="62" y="36"/>
                  </a:lnTo>
                  <a:lnTo>
                    <a:pt x="57" y="36"/>
                  </a:lnTo>
                  <a:lnTo>
                    <a:pt x="51" y="38"/>
                  </a:lnTo>
                  <a:lnTo>
                    <a:pt x="47" y="40"/>
                  </a:lnTo>
                  <a:lnTo>
                    <a:pt x="43" y="43"/>
                  </a:lnTo>
                  <a:lnTo>
                    <a:pt x="38" y="45"/>
                  </a:lnTo>
                  <a:lnTo>
                    <a:pt x="32" y="49"/>
                  </a:lnTo>
                  <a:lnTo>
                    <a:pt x="26" y="51"/>
                  </a:lnTo>
                  <a:lnTo>
                    <a:pt x="22" y="55"/>
                  </a:lnTo>
                  <a:lnTo>
                    <a:pt x="17" y="57"/>
                  </a:lnTo>
                  <a:lnTo>
                    <a:pt x="11" y="59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0" y="43"/>
                  </a:lnTo>
                  <a:lnTo>
                    <a:pt x="1" y="40"/>
                  </a:lnTo>
                  <a:lnTo>
                    <a:pt x="3" y="36"/>
                  </a:lnTo>
                  <a:lnTo>
                    <a:pt x="7" y="34"/>
                  </a:lnTo>
                  <a:lnTo>
                    <a:pt x="7" y="34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2227263" y="4467225"/>
              <a:ext cx="92075" cy="101600"/>
            </a:xfrm>
            <a:custGeom>
              <a:avLst/>
              <a:gdLst/>
              <a:ahLst/>
              <a:cxnLst>
                <a:cxn ang="0">
                  <a:pos x="4" y="15"/>
                </a:cxn>
                <a:cxn ang="0">
                  <a:pos x="6" y="17"/>
                </a:cxn>
                <a:cxn ang="0">
                  <a:pos x="9" y="19"/>
                </a:cxn>
                <a:cxn ang="0">
                  <a:pos x="15" y="25"/>
                </a:cxn>
                <a:cxn ang="0">
                  <a:pos x="19" y="31"/>
                </a:cxn>
                <a:cxn ang="0">
                  <a:pos x="27" y="36"/>
                </a:cxn>
                <a:cxn ang="0">
                  <a:pos x="32" y="42"/>
                </a:cxn>
                <a:cxn ang="0">
                  <a:pos x="40" y="50"/>
                </a:cxn>
                <a:cxn ang="0">
                  <a:pos x="47" y="57"/>
                </a:cxn>
                <a:cxn ang="0">
                  <a:pos x="53" y="65"/>
                </a:cxn>
                <a:cxn ang="0">
                  <a:pos x="61" y="73"/>
                </a:cxn>
                <a:cxn ang="0">
                  <a:pos x="68" y="80"/>
                </a:cxn>
                <a:cxn ang="0">
                  <a:pos x="74" y="88"/>
                </a:cxn>
                <a:cxn ang="0">
                  <a:pos x="80" y="95"/>
                </a:cxn>
                <a:cxn ang="0">
                  <a:pos x="84" y="101"/>
                </a:cxn>
                <a:cxn ang="0">
                  <a:pos x="87" y="109"/>
                </a:cxn>
                <a:cxn ang="0">
                  <a:pos x="89" y="112"/>
                </a:cxn>
                <a:cxn ang="0">
                  <a:pos x="93" y="116"/>
                </a:cxn>
                <a:cxn ang="0">
                  <a:pos x="95" y="120"/>
                </a:cxn>
                <a:cxn ang="0">
                  <a:pos x="97" y="124"/>
                </a:cxn>
                <a:cxn ang="0">
                  <a:pos x="103" y="128"/>
                </a:cxn>
                <a:cxn ang="0">
                  <a:pos x="108" y="130"/>
                </a:cxn>
                <a:cxn ang="0">
                  <a:pos x="112" y="130"/>
                </a:cxn>
                <a:cxn ang="0">
                  <a:pos x="116" y="126"/>
                </a:cxn>
                <a:cxn ang="0">
                  <a:pos x="116" y="122"/>
                </a:cxn>
                <a:cxn ang="0">
                  <a:pos x="116" y="116"/>
                </a:cxn>
                <a:cxn ang="0">
                  <a:pos x="114" y="111"/>
                </a:cxn>
                <a:cxn ang="0">
                  <a:pos x="112" y="107"/>
                </a:cxn>
                <a:cxn ang="0">
                  <a:pos x="108" y="101"/>
                </a:cxn>
                <a:cxn ang="0">
                  <a:pos x="104" y="95"/>
                </a:cxn>
                <a:cxn ang="0">
                  <a:pos x="101" y="88"/>
                </a:cxn>
                <a:cxn ang="0">
                  <a:pos x="95" y="82"/>
                </a:cxn>
                <a:cxn ang="0">
                  <a:pos x="89" y="74"/>
                </a:cxn>
                <a:cxn ang="0">
                  <a:pos x="84" y="69"/>
                </a:cxn>
                <a:cxn ang="0">
                  <a:pos x="78" y="61"/>
                </a:cxn>
                <a:cxn ang="0">
                  <a:pos x="70" y="54"/>
                </a:cxn>
                <a:cxn ang="0">
                  <a:pos x="65" y="46"/>
                </a:cxn>
                <a:cxn ang="0">
                  <a:pos x="57" y="40"/>
                </a:cxn>
                <a:cxn ang="0">
                  <a:pos x="51" y="33"/>
                </a:cxn>
                <a:cxn ang="0">
                  <a:pos x="46" y="27"/>
                </a:cxn>
                <a:cxn ang="0">
                  <a:pos x="40" y="21"/>
                </a:cxn>
                <a:cxn ang="0">
                  <a:pos x="34" y="15"/>
                </a:cxn>
                <a:cxn ang="0">
                  <a:pos x="28" y="12"/>
                </a:cxn>
                <a:cxn ang="0">
                  <a:pos x="25" y="8"/>
                </a:cxn>
                <a:cxn ang="0">
                  <a:pos x="19" y="4"/>
                </a:cxn>
                <a:cxn ang="0">
                  <a:pos x="17" y="2"/>
                </a:cxn>
                <a:cxn ang="0">
                  <a:pos x="9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4" y="15"/>
                </a:cxn>
                <a:cxn ang="0">
                  <a:pos x="4" y="15"/>
                </a:cxn>
              </a:cxnLst>
              <a:rect l="0" t="0" r="r" b="b"/>
              <a:pathLst>
                <a:path w="116" h="130">
                  <a:moveTo>
                    <a:pt x="4" y="15"/>
                  </a:moveTo>
                  <a:lnTo>
                    <a:pt x="6" y="17"/>
                  </a:lnTo>
                  <a:lnTo>
                    <a:pt x="9" y="19"/>
                  </a:lnTo>
                  <a:lnTo>
                    <a:pt x="15" y="25"/>
                  </a:lnTo>
                  <a:lnTo>
                    <a:pt x="19" y="31"/>
                  </a:lnTo>
                  <a:lnTo>
                    <a:pt x="27" y="36"/>
                  </a:lnTo>
                  <a:lnTo>
                    <a:pt x="32" y="42"/>
                  </a:lnTo>
                  <a:lnTo>
                    <a:pt x="40" y="50"/>
                  </a:lnTo>
                  <a:lnTo>
                    <a:pt x="47" y="57"/>
                  </a:lnTo>
                  <a:lnTo>
                    <a:pt x="53" y="65"/>
                  </a:lnTo>
                  <a:lnTo>
                    <a:pt x="61" y="73"/>
                  </a:lnTo>
                  <a:lnTo>
                    <a:pt x="68" y="80"/>
                  </a:lnTo>
                  <a:lnTo>
                    <a:pt x="74" y="88"/>
                  </a:lnTo>
                  <a:lnTo>
                    <a:pt x="80" y="95"/>
                  </a:lnTo>
                  <a:lnTo>
                    <a:pt x="84" y="101"/>
                  </a:lnTo>
                  <a:lnTo>
                    <a:pt x="87" y="109"/>
                  </a:lnTo>
                  <a:lnTo>
                    <a:pt x="89" y="112"/>
                  </a:lnTo>
                  <a:lnTo>
                    <a:pt x="93" y="116"/>
                  </a:lnTo>
                  <a:lnTo>
                    <a:pt x="95" y="120"/>
                  </a:lnTo>
                  <a:lnTo>
                    <a:pt x="97" y="124"/>
                  </a:lnTo>
                  <a:lnTo>
                    <a:pt x="103" y="128"/>
                  </a:lnTo>
                  <a:lnTo>
                    <a:pt x="108" y="130"/>
                  </a:lnTo>
                  <a:lnTo>
                    <a:pt x="112" y="130"/>
                  </a:lnTo>
                  <a:lnTo>
                    <a:pt x="116" y="126"/>
                  </a:lnTo>
                  <a:lnTo>
                    <a:pt x="116" y="122"/>
                  </a:lnTo>
                  <a:lnTo>
                    <a:pt x="116" y="116"/>
                  </a:lnTo>
                  <a:lnTo>
                    <a:pt x="114" y="111"/>
                  </a:lnTo>
                  <a:lnTo>
                    <a:pt x="112" y="107"/>
                  </a:lnTo>
                  <a:lnTo>
                    <a:pt x="108" y="101"/>
                  </a:lnTo>
                  <a:lnTo>
                    <a:pt x="104" y="95"/>
                  </a:lnTo>
                  <a:lnTo>
                    <a:pt x="101" y="88"/>
                  </a:lnTo>
                  <a:lnTo>
                    <a:pt x="95" y="82"/>
                  </a:lnTo>
                  <a:lnTo>
                    <a:pt x="89" y="74"/>
                  </a:lnTo>
                  <a:lnTo>
                    <a:pt x="84" y="69"/>
                  </a:lnTo>
                  <a:lnTo>
                    <a:pt x="78" y="61"/>
                  </a:lnTo>
                  <a:lnTo>
                    <a:pt x="70" y="54"/>
                  </a:lnTo>
                  <a:lnTo>
                    <a:pt x="65" y="46"/>
                  </a:lnTo>
                  <a:lnTo>
                    <a:pt x="57" y="40"/>
                  </a:lnTo>
                  <a:lnTo>
                    <a:pt x="51" y="33"/>
                  </a:lnTo>
                  <a:lnTo>
                    <a:pt x="46" y="27"/>
                  </a:lnTo>
                  <a:lnTo>
                    <a:pt x="40" y="21"/>
                  </a:lnTo>
                  <a:lnTo>
                    <a:pt x="34" y="15"/>
                  </a:lnTo>
                  <a:lnTo>
                    <a:pt x="28" y="12"/>
                  </a:lnTo>
                  <a:lnTo>
                    <a:pt x="25" y="8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9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281238" y="4514850"/>
              <a:ext cx="77787" cy="58738"/>
            </a:xfrm>
            <a:custGeom>
              <a:avLst/>
              <a:gdLst/>
              <a:ahLst/>
              <a:cxnLst>
                <a:cxn ang="0">
                  <a:pos x="4" y="48"/>
                </a:cxn>
                <a:cxn ang="0">
                  <a:pos x="6" y="46"/>
                </a:cxn>
                <a:cxn ang="0">
                  <a:pos x="14" y="42"/>
                </a:cxn>
                <a:cxn ang="0">
                  <a:pos x="18" y="38"/>
                </a:cxn>
                <a:cxn ang="0">
                  <a:pos x="23" y="34"/>
                </a:cxn>
                <a:cxn ang="0">
                  <a:pos x="29" y="31"/>
                </a:cxn>
                <a:cxn ang="0">
                  <a:pos x="37" y="27"/>
                </a:cxn>
                <a:cxn ang="0">
                  <a:pos x="42" y="21"/>
                </a:cxn>
                <a:cxn ang="0">
                  <a:pos x="48" y="17"/>
                </a:cxn>
                <a:cxn ang="0">
                  <a:pos x="54" y="13"/>
                </a:cxn>
                <a:cxn ang="0">
                  <a:pos x="61" y="10"/>
                </a:cxn>
                <a:cxn ang="0">
                  <a:pos x="65" y="6"/>
                </a:cxn>
                <a:cxn ang="0">
                  <a:pos x="71" y="4"/>
                </a:cxn>
                <a:cxn ang="0">
                  <a:pos x="76" y="0"/>
                </a:cxn>
                <a:cxn ang="0">
                  <a:pos x="80" y="0"/>
                </a:cxn>
                <a:cxn ang="0">
                  <a:pos x="99" y="13"/>
                </a:cxn>
                <a:cxn ang="0">
                  <a:pos x="97" y="13"/>
                </a:cxn>
                <a:cxn ang="0">
                  <a:pos x="92" y="17"/>
                </a:cxn>
                <a:cxn ang="0">
                  <a:pos x="88" y="19"/>
                </a:cxn>
                <a:cxn ang="0">
                  <a:pos x="84" y="21"/>
                </a:cxn>
                <a:cxn ang="0">
                  <a:pos x="78" y="25"/>
                </a:cxn>
                <a:cxn ang="0">
                  <a:pos x="75" y="29"/>
                </a:cxn>
                <a:cxn ang="0">
                  <a:pos x="69" y="31"/>
                </a:cxn>
                <a:cxn ang="0">
                  <a:pos x="63" y="34"/>
                </a:cxn>
                <a:cxn ang="0">
                  <a:pos x="57" y="40"/>
                </a:cxn>
                <a:cxn ang="0">
                  <a:pos x="52" y="44"/>
                </a:cxn>
                <a:cxn ang="0">
                  <a:pos x="44" y="50"/>
                </a:cxn>
                <a:cxn ang="0">
                  <a:pos x="38" y="55"/>
                </a:cxn>
                <a:cxn ang="0">
                  <a:pos x="33" y="59"/>
                </a:cxn>
                <a:cxn ang="0">
                  <a:pos x="29" y="65"/>
                </a:cxn>
                <a:cxn ang="0">
                  <a:pos x="21" y="69"/>
                </a:cxn>
                <a:cxn ang="0">
                  <a:pos x="18" y="72"/>
                </a:cxn>
                <a:cxn ang="0">
                  <a:pos x="14" y="74"/>
                </a:cxn>
                <a:cxn ang="0">
                  <a:pos x="10" y="74"/>
                </a:cxn>
                <a:cxn ang="0">
                  <a:pos x="4" y="72"/>
                </a:cxn>
                <a:cxn ang="0">
                  <a:pos x="0" y="69"/>
                </a:cxn>
                <a:cxn ang="0">
                  <a:pos x="0" y="63"/>
                </a:cxn>
                <a:cxn ang="0">
                  <a:pos x="0" y="57"/>
                </a:cxn>
                <a:cxn ang="0">
                  <a:pos x="0" y="51"/>
                </a:cxn>
                <a:cxn ang="0">
                  <a:pos x="4" y="48"/>
                </a:cxn>
                <a:cxn ang="0">
                  <a:pos x="4" y="48"/>
                </a:cxn>
              </a:cxnLst>
              <a:rect l="0" t="0" r="r" b="b"/>
              <a:pathLst>
                <a:path w="99" h="74">
                  <a:moveTo>
                    <a:pt x="4" y="48"/>
                  </a:moveTo>
                  <a:lnTo>
                    <a:pt x="6" y="46"/>
                  </a:lnTo>
                  <a:lnTo>
                    <a:pt x="14" y="42"/>
                  </a:lnTo>
                  <a:lnTo>
                    <a:pt x="18" y="38"/>
                  </a:lnTo>
                  <a:lnTo>
                    <a:pt x="23" y="34"/>
                  </a:lnTo>
                  <a:lnTo>
                    <a:pt x="29" y="31"/>
                  </a:lnTo>
                  <a:lnTo>
                    <a:pt x="37" y="27"/>
                  </a:lnTo>
                  <a:lnTo>
                    <a:pt x="42" y="21"/>
                  </a:lnTo>
                  <a:lnTo>
                    <a:pt x="48" y="17"/>
                  </a:lnTo>
                  <a:lnTo>
                    <a:pt x="54" y="13"/>
                  </a:lnTo>
                  <a:lnTo>
                    <a:pt x="61" y="10"/>
                  </a:lnTo>
                  <a:lnTo>
                    <a:pt x="65" y="6"/>
                  </a:lnTo>
                  <a:lnTo>
                    <a:pt x="71" y="4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99" y="13"/>
                  </a:lnTo>
                  <a:lnTo>
                    <a:pt x="97" y="13"/>
                  </a:lnTo>
                  <a:lnTo>
                    <a:pt x="92" y="17"/>
                  </a:lnTo>
                  <a:lnTo>
                    <a:pt x="88" y="19"/>
                  </a:lnTo>
                  <a:lnTo>
                    <a:pt x="84" y="21"/>
                  </a:lnTo>
                  <a:lnTo>
                    <a:pt x="78" y="25"/>
                  </a:lnTo>
                  <a:lnTo>
                    <a:pt x="75" y="29"/>
                  </a:lnTo>
                  <a:lnTo>
                    <a:pt x="69" y="31"/>
                  </a:lnTo>
                  <a:lnTo>
                    <a:pt x="63" y="34"/>
                  </a:lnTo>
                  <a:lnTo>
                    <a:pt x="57" y="40"/>
                  </a:lnTo>
                  <a:lnTo>
                    <a:pt x="52" y="44"/>
                  </a:lnTo>
                  <a:lnTo>
                    <a:pt x="44" y="50"/>
                  </a:lnTo>
                  <a:lnTo>
                    <a:pt x="38" y="55"/>
                  </a:lnTo>
                  <a:lnTo>
                    <a:pt x="33" y="59"/>
                  </a:lnTo>
                  <a:lnTo>
                    <a:pt x="29" y="65"/>
                  </a:lnTo>
                  <a:lnTo>
                    <a:pt x="21" y="69"/>
                  </a:lnTo>
                  <a:lnTo>
                    <a:pt x="18" y="72"/>
                  </a:lnTo>
                  <a:lnTo>
                    <a:pt x="14" y="74"/>
                  </a:lnTo>
                  <a:lnTo>
                    <a:pt x="10" y="74"/>
                  </a:lnTo>
                  <a:lnTo>
                    <a:pt x="4" y="72"/>
                  </a:lnTo>
                  <a:lnTo>
                    <a:pt x="0" y="69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8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1495425" y="4144963"/>
              <a:ext cx="931862" cy="696913"/>
            </a:xfrm>
            <a:custGeom>
              <a:avLst/>
              <a:gdLst/>
              <a:ahLst/>
              <a:cxnLst>
                <a:cxn ang="0">
                  <a:pos x="108" y="393"/>
                </a:cxn>
                <a:cxn ang="0">
                  <a:pos x="148" y="359"/>
                </a:cxn>
                <a:cxn ang="0">
                  <a:pos x="164" y="326"/>
                </a:cxn>
                <a:cxn ang="0">
                  <a:pos x="181" y="285"/>
                </a:cxn>
                <a:cxn ang="0">
                  <a:pos x="234" y="256"/>
                </a:cxn>
                <a:cxn ang="0">
                  <a:pos x="274" y="216"/>
                </a:cxn>
                <a:cxn ang="0">
                  <a:pos x="295" y="161"/>
                </a:cxn>
                <a:cxn ang="0">
                  <a:pos x="336" y="121"/>
                </a:cxn>
                <a:cxn ang="0">
                  <a:pos x="392" y="100"/>
                </a:cxn>
                <a:cxn ang="0">
                  <a:pos x="424" y="53"/>
                </a:cxn>
                <a:cxn ang="0">
                  <a:pos x="462" y="15"/>
                </a:cxn>
                <a:cxn ang="0">
                  <a:pos x="521" y="0"/>
                </a:cxn>
                <a:cxn ang="0">
                  <a:pos x="576" y="17"/>
                </a:cxn>
                <a:cxn ang="0">
                  <a:pos x="627" y="53"/>
                </a:cxn>
                <a:cxn ang="0">
                  <a:pos x="751" y="161"/>
                </a:cxn>
                <a:cxn ang="0">
                  <a:pos x="882" y="296"/>
                </a:cxn>
                <a:cxn ang="0">
                  <a:pos x="1019" y="404"/>
                </a:cxn>
                <a:cxn ang="0">
                  <a:pos x="1104" y="477"/>
                </a:cxn>
                <a:cxn ang="0">
                  <a:pos x="1169" y="560"/>
                </a:cxn>
                <a:cxn ang="0">
                  <a:pos x="1163" y="668"/>
                </a:cxn>
                <a:cxn ang="0">
                  <a:pos x="1122" y="762"/>
                </a:cxn>
                <a:cxn ang="0">
                  <a:pos x="1059" y="845"/>
                </a:cxn>
                <a:cxn ang="0">
                  <a:pos x="1023" y="870"/>
                </a:cxn>
                <a:cxn ang="0">
                  <a:pos x="1030" y="847"/>
                </a:cxn>
                <a:cxn ang="0">
                  <a:pos x="1057" y="817"/>
                </a:cxn>
                <a:cxn ang="0">
                  <a:pos x="1080" y="786"/>
                </a:cxn>
                <a:cxn ang="0">
                  <a:pos x="1120" y="714"/>
                </a:cxn>
                <a:cxn ang="0">
                  <a:pos x="1148" y="630"/>
                </a:cxn>
                <a:cxn ang="0">
                  <a:pos x="1129" y="532"/>
                </a:cxn>
                <a:cxn ang="0">
                  <a:pos x="1002" y="418"/>
                </a:cxn>
                <a:cxn ang="0">
                  <a:pos x="867" y="309"/>
                </a:cxn>
                <a:cxn ang="0">
                  <a:pos x="759" y="199"/>
                </a:cxn>
                <a:cxn ang="0">
                  <a:pos x="656" y="98"/>
                </a:cxn>
                <a:cxn ang="0">
                  <a:pos x="538" y="26"/>
                </a:cxn>
                <a:cxn ang="0">
                  <a:pos x="481" y="36"/>
                </a:cxn>
                <a:cxn ang="0">
                  <a:pos x="441" y="57"/>
                </a:cxn>
                <a:cxn ang="0">
                  <a:pos x="422" y="100"/>
                </a:cxn>
                <a:cxn ang="0">
                  <a:pos x="373" y="133"/>
                </a:cxn>
                <a:cxn ang="0">
                  <a:pos x="321" y="157"/>
                </a:cxn>
                <a:cxn ang="0">
                  <a:pos x="297" y="212"/>
                </a:cxn>
                <a:cxn ang="0">
                  <a:pos x="266" y="258"/>
                </a:cxn>
                <a:cxn ang="0">
                  <a:pos x="217" y="288"/>
                </a:cxn>
                <a:cxn ang="0">
                  <a:pos x="183" y="334"/>
                </a:cxn>
                <a:cxn ang="0">
                  <a:pos x="158" y="383"/>
                </a:cxn>
                <a:cxn ang="0">
                  <a:pos x="108" y="414"/>
                </a:cxn>
                <a:cxn ang="0">
                  <a:pos x="84" y="459"/>
                </a:cxn>
                <a:cxn ang="0">
                  <a:pos x="72" y="513"/>
                </a:cxn>
                <a:cxn ang="0">
                  <a:pos x="29" y="541"/>
                </a:cxn>
                <a:cxn ang="0">
                  <a:pos x="25" y="583"/>
                </a:cxn>
                <a:cxn ang="0">
                  <a:pos x="55" y="623"/>
                </a:cxn>
                <a:cxn ang="0">
                  <a:pos x="34" y="630"/>
                </a:cxn>
                <a:cxn ang="0">
                  <a:pos x="0" y="579"/>
                </a:cxn>
                <a:cxn ang="0">
                  <a:pos x="17" y="524"/>
                </a:cxn>
                <a:cxn ang="0">
                  <a:pos x="59" y="496"/>
                </a:cxn>
                <a:cxn ang="0">
                  <a:pos x="67" y="461"/>
                </a:cxn>
                <a:cxn ang="0">
                  <a:pos x="72" y="425"/>
                </a:cxn>
              </a:cxnLst>
              <a:rect l="0" t="0" r="r" b="b"/>
              <a:pathLst>
                <a:path w="1175" h="877">
                  <a:moveTo>
                    <a:pt x="74" y="421"/>
                  </a:moveTo>
                  <a:lnTo>
                    <a:pt x="80" y="414"/>
                  </a:lnTo>
                  <a:lnTo>
                    <a:pt x="87" y="408"/>
                  </a:lnTo>
                  <a:lnTo>
                    <a:pt x="95" y="402"/>
                  </a:lnTo>
                  <a:lnTo>
                    <a:pt x="103" y="399"/>
                  </a:lnTo>
                  <a:lnTo>
                    <a:pt x="108" y="393"/>
                  </a:lnTo>
                  <a:lnTo>
                    <a:pt x="116" y="389"/>
                  </a:lnTo>
                  <a:lnTo>
                    <a:pt x="124" y="383"/>
                  </a:lnTo>
                  <a:lnTo>
                    <a:pt x="131" y="380"/>
                  </a:lnTo>
                  <a:lnTo>
                    <a:pt x="137" y="374"/>
                  </a:lnTo>
                  <a:lnTo>
                    <a:pt x="144" y="366"/>
                  </a:lnTo>
                  <a:lnTo>
                    <a:pt x="148" y="359"/>
                  </a:lnTo>
                  <a:lnTo>
                    <a:pt x="156" y="351"/>
                  </a:lnTo>
                  <a:lnTo>
                    <a:pt x="156" y="347"/>
                  </a:lnTo>
                  <a:lnTo>
                    <a:pt x="158" y="342"/>
                  </a:lnTo>
                  <a:lnTo>
                    <a:pt x="160" y="338"/>
                  </a:lnTo>
                  <a:lnTo>
                    <a:pt x="162" y="332"/>
                  </a:lnTo>
                  <a:lnTo>
                    <a:pt x="164" y="326"/>
                  </a:lnTo>
                  <a:lnTo>
                    <a:pt x="165" y="323"/>
                  </a:lnTo>
                  <a:lnTo>
                    <a:pt x="167" y="315"/>
                  </a:lnTo>
                  <a:lnTo>
                    <a:pt x="169" y="311"/>
                  </a:lnTo>
                  <a:lnTo>
                    <a:pt x="169" y="300"/>
                  </a:lnTo>
                  <a:lnTo>
                    <a:pt x="175" y="292"/>
                  </a:lnTo>
                  <a:lnTo>
                    <a:pt x="181" y="285"/>
                  </a:lnTo>
                  <a:lnTo>
                    <a:pt x="188" y="279"/>
                  </a:lnTo>
                  <a:lnTo>
                    <a:pt x="196" y="273"/>
                  </a:lnTo>
                  <a:lnTo>
                    <a:pt x="205" y="267"/>
                  </a:lnTo>
                  <a:lnTo>
                    <a:pt x="215" y="264"/>
                  </a:lnTo>
                  <a:lnTo>
                    <a:pt x="224" y="260"/>
                  </a:lnTo>
                  <a:lnTo>
                    <a:pt x="234" y="256"/>
                  </a:lnTo>
                  <a:lnTo>
                    <a:pt x="243" y="252"/>
                  </a:lnTo>
                  <a:lnTo>
                    <a:pt x="251" y="245"/>
                  </a:lnTo>
                  <a:lnTo>
                    <a:pt x="259" y="241"/>
                  </a:lnTo>
                  <a:lnTo>
                    <a:pt x="266" y="233"/>
                  </a:lnTo>
                  <a:lnTo>
                    <a:pt x="270" y="226"/>
                  </a:lnTo>
                  <a:lnTo>
                    <a:pt x="274" y="216"/>
                  </a:lnTo>
                  <a:lnTo>
                    <a:pt x="278" y="205"/>
                  </a:lnTo>
                  <a:lnTo>
                    <a:pt x="278" y="195"/>
                  </a:lnTo>
                  <a:lnTo>
                    <a:pt x="281" y="186"/>
                  </a:lnTo>
                  <a:lnTo>
                    <a:pt x="283" y="176"/>
                  </a:lnTo>
                  <a:lnTo>
                    <a:pt x="289" y="169"/>
                  </a:lnTo>
                  <a:lnTo>
                    <a:pt x="295" y="161"/>
                  </a:lnTo>
                  <a:lnTo>
                    <a:pt x="300" y="153"/>
                  </a:lnTo>
                  <a:lnTo>
                    <a:pt x="306" y="146"/>
                  </a:lnTo>
                  <a:lnTo>
                    <a:pt x="314" y="140"/>
                  </a:lnTo>
                  <a:lnTo>
                    <a:pt x="321" y="133"/>
                  </a:lnTo>
                  <a:lnTo>
                    <a:pt x="329" y="127"/>
                  </a:lnTo>
                  <a:lnTo>
                    <a:pt x="336" y="121"/>
                  </a:lnTo>
                  <a:lnTo>
                    <a:pt x="346" y="117"/>
                  </a:lnTo>
                  <a:lnTo>
                    <a:pt x="356" y="112"/>
                  </a:lnTo>
                  <a:lnTo>
                    <a:pt x="365" y="110"/>
                  </a:lnTo>
                  <a:lnTo>
                    <a:pt x="376" y="108"/>
                  </a:lnTo>
                  <a:lnTo>
                    <a:pt x="386" y="106"/>
                  </a:lnTo>
                  <a:lnTo>
                    <a:pt x="392" y="100"/>
                  </a:lnTo>
                  <a:lnTo>
                    <a:pt x="399" y="93"/>
                  </a:lnTo>
                  <a:lnTo>
                    <a:pt x="403" y="85"/>
                  </a:lnTo>
                  <a:lnTo>
                    <a:pt x="409" y="77"/>
                  </a:lnTo>
                  <a:lnTo>
                    <a:pt x="413" y="70"/>
                  </a:lnTo>
                  <a:lnTo>
                    <a:pt x="418" y="62"/>
                  </a:lnTo>
                  <a:lnTo>
                    <a:pt x="424" y="53"/>
                  </a:lnTo>
                  <a:lnTo>
                    <a:pt x="430" y="45"/>
                  </a:lnTo>
                  <a:lnTo>
                    <a:pt x="435" y="38"/>
                  </a:lnTo>
                  <a:lnTo>
                    <a:pt x="441" y="30"/>
                  </a:lnTo>
                  <a:lnTo>
                    <a:pt x="447" y="24"/>
                  </a:lnTo>
                  <a:lnTo>
                    <a:pt x="456" y="19"/>
                  </a:lnTo>
                  <a:lnTo>
                    <a:pt x="462" y="15"/>
                  </a:lnTo>
                  <a:lnTo>
                    <a:pt x="473" y="13"/>
                  </a:lnTo>
                  <a:lnTo>
                    <a:pt x="483" y="11"/>
                  </a:lnTo>
                  <a:lnTo>
                    <a:pt x="496" y="11"/>
                  </a:lnTo>
                  <a:lnTo>
                    <a:pt x="504" y="5"/>
                  </a:lnTo>
                  <a:lnTo>
                    <a:pt x="513" y="1"/>
                  </a:lnTo>
                  <a:lnTo>
                    <a:pt x="521" y="0"/>
                  </a:lnTo>
                  <a:lnTo>
                    <a:pt x="530" y="0"/>
                  </a:lnTo>
                  <a:lnTo>
                    <a:pt x="540" y="0"/>
                  </a:lnTo>
                  <a:lnTo>
                    <a:pt x="549" y="3"/>
                  </a:lnTo>
                  <a:lnTo>
                    <a:pt x="557" y="7"/>
                  </a:lnTo>
                  <a:lnTo>
                    <a:pt x="567" y="13"/>
                  </a:lnTo>
                  <a:lnTo>
                    <a:pt x="576" y="17"/>
                  </a:lnTo>
                  <a:lnTo>
                    <a:pt x="586" y="22"/>
                  </a:lnTo>
                  <a:lnTo>
                    <a:pt x="593" y="28"/>
                  </a:lnTo>
                  <a:lnTo>
                    <a:pt x="603" y="34"/>
                  </a:lnTo>
                  <a:lnTo>
                    <a:pt x="610" y="41"/>
                  </a:lnTo>
                  <a:lnTo>
                    <a:pt x="620" y="47"/>
                  </a:lnTo>
                  <a:lnTo>
                    <a:pt x="627" y="53"/>
                  </a:lnTo>
                  <a:lnTo>
                    <a:pt x="635" y="58"/>
                  </a:lnTo>
                  <a:lnTo>
                    <a:pt x="660" y="77"/>
                  </a:lnTo>
                  <a:lnTo>
                    <a:pt x="684" y="98"/>
                  </a:lnTo>
                  <a:lnTo>
                    <a:pt x="707" y="117"/>
                  </a:lnTo>
                  <a:lnTo>
                    <a:pt x="730" y="140"/>
                  </a:lnTo>
                  <a:lnTo>
                    <a:pt x="751" y="161"/>
                  </a:lnTo>
                  <a:lnTo>
                    <a:pt x="774" y="184"/>
                  </a:lnTo>
                  <a:lnTo>
                    <a:pt x="795" y="207"/>
                  </a:lnTo>
                  <a:lnTo>
                    <a:pt x="817" y="229"/>
                  </a:lnTo>
                  <a:lnTo>
                    <a:pt x="838" y="252"/>
                  </a:lnTo>
                  <a:lnTo>
                    <a:pt x="859" y="275"/>
                  </a:lnTo>
                  <a:lnTo>
                    <a:pt x="882" y="296"/>
                  </a:lnTo>
                  <a:lnTo>
                    <a:pt x="905" y="317"/>
                  </a:lnTo>
                  <a:lnTo>
                    <a:pt x="928" y="336"/>
                  </a:lnTo>
                  <a:lnTo>
                    <a:pt x="952" y="357"/>
                  </a:lnTo>
                  <a:lnTo>
                    <a:pt x="979" y="374"/>
                  </a:lnTo>
                  <a:lnTo>
                    <a:pt x="1006" y="393"/>
                  </a:lnTo>
                  <a:lnTo>
                    <a:pt x="1019" y="404"/>
                  </a:lnTo>
                  <a:lnTo>
                    <a:pt x="1032" y="418"/>
                  </a:lnTo>
                  <a:lnTo>
                    <a:pt x="1046" y="429"/>
                  </a:lnTo>
                  <a:lnTo>
                    <a:pt x="1061" y="440"/>
                  </a:lnTo>
                  <a:lnTo>
                    <a:pt x="1074" y="452"/>
                  </a:lnTo>
                  <a:lnTo>
                    <a:pt x="1089" y="463"/>
                  </a:lnTo>
                  <a:lnTo>
                    <a:pt x="1104" y="477"/>
                  </a:lnTo>
                  <a:lnTo>
                    <a:pt x="1118" y="488"/>
                  </a:lnTo>
                  <a:lnTo>
                    <a:pt x="1131" y="501"/>
                  </a:lnTo>
                  <a:lnTo>
                    <a:pt x="1143" y="515"/>
                  </a:lnTo>
                  <a:lnTo>
                    <a:pt x="1152" y="528"/>
                  </a:lnTo>
                  <a:lnTo>
                    <a:pt x="1162" y="545"/>
                  </a:lnTo>
                  <a:lnTo>
                    <a:pt x="1169" y="560"/>
                  </a:lnTo>
                  <a:lnTo>
                    <a:pt x="1173" y="579"/>
                  </a:lnTo>
                  <a:lnTo>
                    <a:pt x="1175" y="598"/>
                  </a:lnTo>
                  <a:lnTo>
                    <a:pt x="1175" y="619"/>
                  </a:lnTo>
                  <a:lnTo>
                    <a:pt x="1173" y="636"/>
                  </a:lnTo>
                  <a:lnTo>
                    <a:pt x="1167" y="653"/>
                  </a:lnTo>
                  <a:lnTo>
                    <a:pt x="1163" y="668"/>
                  </a:lnTo>
                  <a:lnTo>
                    <a:pt x="1158" y="686"/>
                  </a:lnTo>
                  <a:lnTo>
                    <a:pt x="1152" y="701"/>
                  </a:lnTo>
                  <a:lnTo>
                    <a:pt x="1144" y="716"/>
                  </a:lnTo>
                  <a:lnTo>
                    <a:pt x="1139" y="731"/>
                  </a:lnTo>
                  <a:lnTo>
                    <a:pt x="1131" y="746"/>
                  </a:lnTo>
                  <a:lnTo>
                    <a:pt x="1122" y="762"/>
                  </a:lnTo>
                  <a:lnTo>
                    <a:pt x="1112" y="777"/>
                  </a:lnTo>
                  <a:lnTo>
                    <a:pt x="1103" y="790"/>
                  </a:lnTo>
                  <a:lnTo>
                    <a:pt x="1091" y="805"/>
                  </a:lnTo>
                  <a:lnTo>
                    <a:pt x="1082" y="819"/>
                  </a:lnTo>
                  <a:lnTo>
                    <a:pt x="1070" y="832"/>
                  </a:lnTo>
                  <a:lnTo>
                    <a:pt x="1059" y="845"/>
                  </a:lnTo>
                  <a:lnTo>
                    <a:pt x="1047" y="860"/>
                  </a:lnTo>
                  <a:lnTo>
                    <a:pt x="1044" y="864"/>
                  </a:lnTo>
                  <a:lnTo>
                    <a:pt x="1038" y="868"/>
                  </a:lnTo>
                  <a:lnTo>
                    <a:pt x="1030" y="872"/>
                  </a:lnTo>
                  <a:lnTo>
                    <a:pt x="1027" y="877"/>
                  </a:lnTo>
                  <a:lnTo>
                    <a:pt x="1023" y="870"/>
                  </a:lnTo>
                  <a:lnTo>
                    <a:pt x="1019" y="868"/>
                  </a:lnTo>
                  <a:lnTo>
                    <a:pt x="1019" y="864"/>
                  </a:lnTo>
                  <a:lnTo>
                    <a:pt x="1021" y="860"/>
                  </a:lnTo>
                  <a:lnTo>
                    <a:pt x="1025" y="857"/>
                  </a:lnTo>
                  <a:lnTo>
                    <a:pt x="1027" y="851"/>
                  </a:lnTo>
                  <a:lnTo>
                    <a:pt x="1030" y="847"/>
                  </a:lnTo>
                  <a:lnTo>
                    <a:pt x="1034" y="843"/>
                  </a:lnTo>
                  <a:lnTo>
                    <a:pt x="1038" y="838"/>
                  </a:lnTo>
                  <a:lnTo>
                    <a:pt x="1042" y="832"/>
                  </a:lnTo>
                  <a:lnTo>
                    <a:pt x="1047" y="828"/>
                  </a:lnTo>
                  <a:lnTo>
                    <a:pt x="1053" y="822"/>
                  </a:lnTo>
                  <a:lnTo>
                    <a:pt x="1057" y="817"/>
                  </a:lnTo>
                  <a:lnTo>
                    <a:pt x="1061" y="811"/>
                  </a:lnTo>
                  <a:lnTo>
                    <a:pt x="1065" y="805"/>
                  </a:lnTo>
                  <a:lnTo>
                    <a:pt x="1068" y="801"/>
                  </a:lnTo>
                  <a:lnTo>
                    <a:pt x="1072" y="796"/>
                  </a:lnTo>
                  <a:lnTo>
                    <a:pt x="1076" y="790"/>
                  </a:lnTo>
                  <a:lnTo>
                    <a:pt x="1080" y="786"/>
                  </a:lnTo>
                  <a:lnTo>
                    <a:pt x="1084" y="781"/>
                  </a:lnTo>
                  <a:lnTo>
                    <a:pt x="1089" y="767"/>
                  </a:lnTo>
                  <a:lnTo>
                    <a:pt x="1097" y="756"/>
                  </a:lnTo>
                  <a:lnTo>
                    <a:pt x="1104" y="743"/>
                  </a:lnTo>
                  <a:lnTo>
                    <a:pt x="1112" y="729"/>
                  </a:lnTo>
                  <a:lnTo>
                    <a:pt x="1120" y="714"/>
                  </a:lnTo>
                  <a:lnTo>
                    <a:pt x="1125" y="701"/>
                  </a:lnTo>
                  <a:lnTo>
                    <a:pt x="1131" y="687"/>
                  </a:lnTo>
                  <a:lnTo>
                    <a:pt x="1139" y="674"/>
                  </a:lnTo>
                  <a:lnTo>
                    <a:pt x="1141" y="659"/>
                  </a:lnTo>
                  <a:lnTo>
                    <a:pt x="1144" y="646"/>
                  </a:lnTo>
                  <a:lnTo>
                    <a:pt x="1148" y="630"/>
                  </a:lnTo>
                  <a:lnTo>
                    <a:pt x="1150" y="615"/>
                  </a:lnTo>
                  <a:lnTo>
                    <a:pt x="1150" y="600"/>
                  </a:lnTo>
                  <a:lnTo>
                    <a:pt x="1150" y="585"/>
                  </a:lnTo>
                  <a:lnTo>
                    <a:pt x="1148" y="570"/>
                  </a:lnTo>
                  <a:lnTo>
                    <a:pt x="1146" y="556"/>
                  </a:lnTo>
                  <a:lnTo>
                    <a:pt x="1129" y="532"/>
                  </a:lnTo>
                  <a:lnTo>
                    <a:pt x="1110" y="511"/>
                  </a:lnTo>
                  <a:lnTo>
                    <a:pt x="1089" y="492"/>
                  </a:lnTo>
                  <a:lnTo>
                    <a:pt x="1068" y="473"/>
                  </a:lnTo>
                  <a:lnTo>
                    <a:pt x="1046" y="454"/>
                  </a:lnTo>
                  <a:lnTo>
                    <a:pt x="1025" y="437"/>
                  </a:lnTo>
                  <a:lnTo>
                    <a:pt x="1002" y="418"/>
                  </a:lnTo>
                  <a:lnTo>
                    <a:pt x="979" y="400"/>
                  </a:lnTo>
                  <a:lnTo>
                    <a:pt x="956" y="383"/>
                  </a:lnTo>
                  <a:lnTo>
                    <a:pt x="933" y="366"/>
                  </a:lnTo>
                  <a:lnTo>
                    <a:pt x="911" y="347"/>
                  </a:lnTo>
                  <a:lnTo>
                    <a:pt x="888" y="330"/>
                  </a:lnTo>
                  <a:lnTo>
                    <a:pt x="867" y="309"/>
                  </a:lnTo>
                  <a:lnTo>
                    <a:pt x="846" y="290"/>
                  </a:lnTo>
                  <a:lnTo>
                    <a:pt x="825" y="269"/>
                  </a:lnTo>
                  <a:lnTo>
                    <a:pt x="808" y="248"/>
                  </a:lnTo>
                  <a:lnTo>
                    <a:pt x="791" y="231"/>
                  </a:lnTo>
                  <a:lnTo>
                    <a:pt x="776" y="216"/>
                  </a:lnTo>
                  <a:lnTo>
                    <a:pt x="759" y="199"/>
                  </a:lnTo>
                  <a:lnTo>
                    <a:pt x="741" y="182"/>
                  </a:lnTo>
                  <a:lnTo>
                    <a:pt x="726" y="165"/>
                  </a:lnTo>
                  <a:lnTo>
                    <a:pt x="709" y="148"/>
                  </a:lnTo>
                  <a:lnTo>
                    <a:pt x="692" y="131"/>
                  </a:lnTo>
                  <a:lnTo>
                    <a:pt x="675" y="115"/>
                  </a:lnTo>
                  <a:lnTo>
                    <a:pt x="656" y="98"/>
                  </a:lnTo>
                  <a:lnTo>
                    <a:pt x="639" y="83"/>
                  </a:lnTo>
                  <a:lnTo>
                    <a:pt x="620" y="70"/>
                  </a:lnTo>
                  <a:lnTo>
                    <a:pt x="601" y="57"/>
                  </a:lnTo>
                  <a:lnTo>
                    <a:pt x="580" y="45"/>
                  </a:lnTo>
                  <a:lnTo>
                    <a:pt x="559" y="34"/>
                  </a:lnTo>
                  <a:lnTo>
                    <a:pt x="538" y="26"/>
                  </a:lnTo>
                  <a:lnTo>
                    <a:pt x="517" y="20"/>
                  </a:lnTo>
                  <a:lnTo>
                    <a:pt x="509" y="24"/>
                  </a:lnTo>
                  <a:lnTo>
                    <a:pt x="504" y="28"/>
                  </a:lnTo>
                  <a:lnTo>
                    <a:pt x="496" y="30"/>
                  </a:lnTo>
                  <a:lnTo>
                    <a:pt x="489" y="34"/>
                  </a:lnTo>
                  <a:lnTo>
                    <a:pt x="481" y="36"/>
                  </a:lnTo>
                  <a:lnTo>
                    <a:pt x="475" y="39"/>
                  </a:lnTo>
                  <a:lnTo>
                    <a:pt x="468" y="41"/>
                  </a:lnTo>
                  <a:lnTo>
                    <a:pt x="460" y="45"/>
                  </a:lnTo>
                  <a:lnTo>
                    <a:pt x="452" y="49"/>
                  </a:lnTo>
                  <a:lnTo>
                    <a:pt x="449" y="53"/>
                  </a:lnTo>
                  <a:lnTo>
                    <a:pt x="441" y="57"/>
                  </a:lnTo>
                  <a:lnTo>
                    <a:pt x="437" y="62"/>
                  </a:lnTo>
                  <a:lnTo>
                    <a:pt x="433" y="68"/>
                  </a:lnTo>
                  <a:lnTo>
                    <a:pt x="432" y="74"/>
                  </a:lnTo>
                  <a:lnTo>
                    <a:pt x="430" y="81"/>
                  </a:lnTo>
                  <a:lnTo>
                    <a:pt x="430" y="91"/>
                  </a:lnTo>
                  <a:lnTo>
                    <a:pt x="422" y="100"/>
                  </a:lnTo>
                  <a:lnTo>
                    <a:pt x="414" y="108"/>
                  </a:lnTo>
                  <a:lnTo>
                    <a:pt x="407" y="114"/>
                  </a:lnTo>
                  <a:lnTo>
                    <a:pt x="399" y="119"/>
                  </a:lnTo>
                  <a:lnTo>
                    <a:pt x="390" y="125"/>
                  </a:lnTo>
                  <a:lnTo>
                    <a:pt x="380" y="129"/>
                  </a:lnTo>
                  <a:lnTo>
                    <a:pt x="373" y="133"/>
                  </a:lnTo>
                  <a:lnTo>
                    <a:pt x="363" y="136"/>
                  </a:lnTo>
                  <a:lnTo>
                    <a:pt x="354" y="138"/>
                  </a:lnTo>
                  <a:lnTo>
                    <a:pt x="344" y="142"/>
                  </a:lnTo>
                  <a:lnTo>
                    <a:pt x="336" y="148"/>
                  </a:lnTo>
                  <a:lnTo>
                    <a:pt x="329" y="152"/>
                  </a:lnTo>
                  <a:lnTo>
                    <a:pt x="321" y="157"/>
                  </a:lnTo>
                  <a:lnTo>
                    <a:pt x="314" y="165"/>
                  </a:lnTo>
                  <a:lnTo>
                    <a:pt x="308" y="172"/>
                  </a:lnTo>
                  <a:lnTo>
                    <a:pt x="304" y="184"/>
                  </a:lnTo>
                  <a:lnTo>
                    <a:pt x="302" y="193"/>
                  </a:lnTo>
                  <a:lnTo>
                    <a:pt x="300" y="203"/>
                  </a:lnTo>
                  <a:lnTo>
                    <a:pt x="297" y="212"/>
                  </a:lnTo>
                  <a:lnTo>
                    <a:pt x="295" y="222"/>
                  </a:lnTo>
                  <a:lnTo>
                    <a:pt x="289" y="229"/>
                  </a:lnTo>
                  <a:lnTo>
                    <a:pt x="285" y="237"/>
                  </a:lnTo>
                  <a:lnTo>
                    <a:pt x="279" y="245"/>
                  </a:lnTo>
                  <a:lnTo>
                    <a:pt x="274" y="252"/>
                  </a:lnTo>
                  <a:lnTo>
                    <a:pt x="266" y="258"/>
                  </a:lnTo>
                  <a:lnTo>
                    <a:pt x="259" y="264"/>
                  </a:lnTo>
                  <a:lnTo>
                    <a:pt x="251" y="267"/>
                  </a:lnTo>
                  <a:lnTo>
                    <a:pt x="243" y="275"/>
                  </a:lnTo>
                  <a:lnTo>
                    <a:pt x="234" y="279"/>
                  </a:lnTo>
                  <a:lnTo>
                    <a:pt x="224" y="285"/>
                  </a:lnTo>
                  <a:lnTo>
                    <a:pt x="217" y="288"/>
                  </a:lnTo>
                  <a:lnTo>
                    <a:pt x="209" y="292"/>
                  </a:lnTo>
                  <a:lnTo>
                    <a:pt x="202" y="300"/>
                  </a:lnTo>
                  <a:lnTo>
                    <a:pt x="196" y="307"/>
                  </a:lnTo>
                  <a:lnTo>
                    <a:pt x="190" y="315"/>
                  </a:lnTo>
                  <a:lnTo>
                    <a:pt x="186" y="324"/>
                  </a:lnTo>
                  <a:lnTo>
                    <a:pt x="183" y="334"/>
                  </a:lnTo>
                  <a:lnTo>
                    <a:pt x="179" y="343"/>
                  </a:lnTo>
                  <a:lnTo>
                    <a:pt x="175" y="351"/>
                  </a:lnTo>
                  <a:lnTo>
                    <a:pt x="171" y="361"/>
                  </a:lnTo>
                  <a:lnTo>
                    <a:pt x="167" y="368"/>
                  </a:lnTo>
                  <a:lnTo>
                    <a:pt x="164" y="376"/>
                  </a:lnTo>
                  <a:lnTo>
                    <a:pt x="158" y="383"/>
                  </a:lnTo>
                  <a:lnTo>
                    <a:pt x="154" y="391"/>
                  </a:lnTo>
                  <a:lnTo>
                    <a:pt x="146" y="397"/>
                  </a:lnTo>
                  <a:lnTo>
                    <a:pt x="139" y="402"/>
                  </a:lnTo>
                  <a:lnTo>
                    <a:pt x="129" y="406"/>
                  </a:lnTo>
                  <a:lnTo>
                    <a:pt x="120" y="410"/>
                  </a:lnTo>
                  <a:lnTo>
                    <a:pt x="108" y="414"/>
                  </a:lnTo>
                  <a:lnTo>
                    <a:pt x="101" y="418"/>
                  </a:lnTo>
                  <a:lnTo>
                    <a:pt x="93" y="425"/>
                  </a:lnTo>
                  <a:lnTo>
                    <a:pt x="89" y="433"/>
                  </a:lnTo>
                  <a:lnTo>
                    <a:pt x="86" y="440"/>
                  </a:lnTo>
                  <a:lnTo>
                    <a:pt x="86" y="450"/>
                  </a:lnTo>
                  <a:lnTo>
                    <a:pt x="84" y="459"/>
                  </a:lnTo>
                  <a:lnTo>
                    <a:pt x="84" y="469"/>
                  </a:lnTo>
                  <a:lnTo>
                    <a:pt x="82" y="478"/>
                  </a:lnTo>
                  <a:lnTo>
                    <a:pt x="80" y="488"/>
                  </a:lnTo>
                  <a:lnTo>
                    <a:pt x="78" y="496"/>
                  </a:lnTo>
                  <a:lnTo>
                    <a:pt x="76" y="505"/>
                  </a:lnTo>
                  <a:lnTo>
                    <a:pt x="72" y="513"/>
                  </a:lnTo>
                  <a:lnTo>
                    <a:pt x="67" y="518"/>
                  </a:lnTo>
                  <a:lnTo>
                    <a:pt x="59" y="524"/>
                  </a:lnTo>
                  <a:lnTo>
                    <a:pt x="51" y="528"/>
                  </a:lnTo>
                  <a:lnTo>
                    <a:pt x="42" y="532"/>
                  </a:lnTo>
                  <a:lnTo>
                    <a:pt x="34" y="537"/>
                  </a:lnTo>
                  <a:lnTo>
                    <a:pt x="29" y="541"/>
                  </a:lnTo>
                  <a:lnTo>
                    <a:pt x="25" y="549"/>
                  </a:lnTo>
                  <a:lnTo>
                    <a:pt x="21" y="556"/>
                  </a:lnTo>
                  <a:lnTo>
                    <a:pt x="21" y="562"/>
                  </a:lnTo>
                  <a:lnTo>
                    <a:pt x="21" y="570"/>
                  </a:lnTo>
                  <a:lnTo>
                    <a:pt x="25" y="577"/>
                  </a:lnTo>
                  <a:lnTo>
                    <a:pt x="25" y="583"/>
                  </a:lnTo>
                  <a:lnTo>
                    <a:pt x="30" y="591"/>
                  </a:lnTo>
                  <a:lnTo>
                    <a:pt x="34" y="596"/>
                  </a:lnTo>
                  <a:lnTo>
                    <a:pt x="38" y="604"/>
                  </a:lnTo>
                  <a:lnTo>
                    <a:pt x="44" y="611"/>
                  </a:lnTo>
                  <a:lnTo>
                    <a:pt x="49" y="617"/>
                  </a:lnTo>
                  <a:lnTo>
                    <a:pt x="55" y="623"/>
                  </a:lnTo>
                  <a:lnTo>
                    <a:pt x="61" y="627"/>
                  </a:lnTo>
                  <a:lnTo>
                    <a:pt x="57" y="630"/>
                  </a:lnTo>
                  <a:lnTo>
                    <a:pt x="51" y="632"/>
                  </a:lnTo>
                  <a:lnTo>
                    <a:pt x="48" y="634"/>
                  </a:lnTo>
                  <a:lnTo>
                    <a:pt x="44" y="636"/>
                  </a:lnTo>
                  <a:lnTo>
                    <a:pt x="34" y="630"/>
                  </a:lnTo>
                  <a:lnTo>
                    <a:pt x="25" y="623"/>
                  </a:lnTo>
                  <a:lnTo>
                    <a:pt x="17" y="615"/>
                  </a:lnTo>
                  <a:lnTo>
                    <a:pt x="11" y="608"/>
                  </a:lnTo>
                  <a:lnTo>
                    <a:pt x="6" y="598"/>
                  </a:lnTo>
                  <a:lnTo>
                    <a:pt x="2" y="589"/>
                  </a:lnTo>
                  <a:lnTo>
                    <a:pt x="0" y="579"/>
                  </a:lnTo>
                  <a:lnTo>
                    <a:pt x="0" y="570"/>
                  </a:lnTo>
                  <a:lnTo>
                    <a:pt x="0" y="560"/>
                  </a:lnTo>
                  <a:lnTo>
                    <a:pt x="2" y="549"/>
                  </a:lnTo>
                  <a:lnTo>
                    <a:pt x="4" y="541"/>
                  </a:lnTo>
                  <a:lnTo>
                    <a:pt x="10" y="532"/>
                  </a:lnTo>
                  <a:lnTo>
                    <a:pt x="17" y="524"/>
                  </a:lnTo>
                  <a:lnTo>
                    <a:pt x="25" y="516"/>
                  </a:lnTo>
                  <a:lnTo>
                    <a:pt x="32" y="511"/>
                  </a:lnTo>
                  <a:lnTo>
                    <a:pt x="44" y="507"/>
                  </a:lnTo>
                  <a:lnTo>
                    <a:pt x="49" y="503"/>
                  </a:lnTo>
                  <a:lnTo>
                    <a:pt x="55" y="499"/>
                  </a:lnTo>
                  <a:lnTo>
                    <a:pt x="59" y="496"/>
                  </a:lnTo>
                  <a:lnTo>
                    <a:pt x="63" y="492"/>
                  </a:lnTo>
                  <a:lnTo>
                    <a:pt x="65" y="486"/>
                  </a:lnTo>
                  <a:lnTo>
                    <a:pt x="65" y="480"/>
                  </a:lnTo>
                  <a:lnTo>
                    <a:pt x="67" y="475"/>
                  </a:lnTo>
                  <a:lnTo>
                    <a:pt x="67" y="469"/>
                  </a:lnTo>
                  <a:lnTo>
                    <a:pt x="67" y="461"/>
                  </a:lnTo>
                  <a:lnTo>
                    <a:pt x="67" y="454"/>
                  </a:lnTo>
                  <a:lnTo>
                    <a:pt x="67" y="448"/>
                  </a:lnTo>
                  <a:lnTo>
                    <a:pt x="68" y="442"/>
                  </a:lnTo>
                  <a:lnTo>
                    <a:pt x="68" y="437"/>
                  </a:lnTo>
                  <a:lnTo>
                    <a:pt x="70" y="431"/>
                  </a:lnTo>
                  <a:lnTo>
                    <a:pt x="72" y="425"/>
                  </a:lnTo>
                  <a:lnTo>
                    <a:pt x="74" y="421"/>
                  </a:lnTo>
                  <a:lnTo>
                    <a:pt x="74" y="4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413487" y="1620839"/>
            <a:ext cx="844063" cy="776335"/>
            <a:chOff x="6404462" y="3954464"/>
            <a:chExt cx="1325563" cy="1219200"/>
          </a:xfrm>
        </p:grpSpPr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6423512" y="3968751"/>
              <a:ext cx="735012" cy="763588"/>
            </a:xfrm>
            <a:custGeom>
              <a:avLst/>
              <a:gdLst/>
              <a:ahLst/>
              <a:cxnLst>
                <a:cxn ang="0">
                  <a:pos x="926" y="355"/>
                </a:cxn>
                <a:cxn ang="0">
                  <a:pos x="783" y="218"/>
                </a:cxn>
                <a:cxn ang="0">
                  <a:pos x="654" y="87"/>
                </a:cxn>
                <a:cxn ang="0">
                  <a:pos x="515" y="0"/>
                </a:cxn>
                <a:cxn ang="0">
                  <a:pos x="0" y="594"/>
                </a:cxn>
                <a:cxn ang="0">
                  <a:pos x="188" y="748"/>
                </a:cxn>
                <a:cxn ang="0">
                  <a:pos x="422" y="961"/>
                </a:cxn>
                <a:cxn ang="0">
                  <a:pos x="595" y="714"/>
                </a:cxn>
                <a:cxn ang="0">
                  <a:pos x="832" y="442"/>
                </a:cxn>
                <a:cxn ang="0">
                  <a:pos x="926" y="355"/>
                </a:cxn>
                <a:cxn ang="0">
                  <a:pos x="926" y="355"/>
                </a:cxn>
              </a:cxnLst>
              <a:rect l="0" t="0" r="r" b="b"/>
              <a:pathLst>
                <a:path w="926" h="961">
                  <a:moveTo>
                    <a:pt x="926" y="355"/>
                  </a:moveTo>
                  <a:lnTo>
                    <a:pt x="783" y="218"/>
                  </a:lnTo>
                  <a:lnTo>
                    <a:pt x="654" y="87"/>
                  </a:lnTo>
                  <a:lnTo>
                    <a:pt x="515" y="0"/>
                  </a:lnTo>
                  <a:lnTo>
                    <a:pt x="0" y="594"/>
                  </a:lnTo>
                  <a:lnTo>
                    <a:pt x="188" y="748"/>
                  </a:lnTo>
                  <a:lnTo>
                    <a:pt x="422" y="961"/>
                  </a:lnTo>
                  <a:lnTo>
                    <a:pt x="595" y="714"/>
                  </a:lnTo>
                  <a:lnTo>
                    <a:pt x="832" y="442"/>
                  </a:lnTo>
                  <a:lnTo>
                    <a:pt x="926" y="355"/>
                  </a:lnTo>
                  <a:lnTo>
                    <a:pt x="926" y="3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6760062" y="4249739"/>
              <a:ext cx="525462" cy="582613"/>
            </a:xfrm>
            <a:custGeom>
              <a:avLst/>
              <a:gdLst/>
              <a:ahLst/>
              <a:cxnLst>
                <a:cxn ang="0">
                  <a:pos x="0" y="602"/>
                </a:cxn>
                <a:cxn ang="0">
                  <a:pos x="40" y="549"/>
                </a:cxn>
                <a:cxn ang="0">
                  <a:pos x="157" y="399"/>
                </a:cxn>
                <a:cxn ang="0">
                  <a:pos x="251" y="272"/>
                </a:cxn>
                <a:cxn ang="0">
                  <a:pos x="448" y="59"/>
                </a:cxn>
                <a:cxn ang="0">
                  <a:pos x="503" y="0"/>
                </a:cxn>
                <a:cxn ang="0">
                  <a:pos x="661" y="129"/>
                </a:cxn>
                <a:cxn ang="0">
                  <a:pos x="454" y="325"/>
                </a:cxn>
                <a:cxn ang="0">
                  <a:pos x="258" y="568"/>
                </a:cxn>
                <a:cxn ang="0">
                  <a:pos x="194" y="659"/>
                </a:cxn>
                <a:cxn ang="0">
                  <a:pos x="167" y="734"/>
                </a:cxn>
                <a:cxn ang="0">
                  <a:pos x="53" y="648"/>
                </a:cxn>
                <a:cxn ang="0">
                  <a:pos x="0" y="602"/>
                </a:cxn>
                <a:cxn ang="0">
                  <a:pos x="0" y="602"/>
                </a:cxn>
              </a:cxnLst>
              <a:rect l="0" t="0" r="r" b="b"/>
              <a:pathLst>
                <a:path w="661" h="734">
                  <a:moveTo>
                    <a:pt x="0" y="602"/>
                  </a:moveTo>
                  <a:lnTo>
                    <a:pt x="40" y="549"/>
                  </a:lnTo>
                  <a:lnTo>
                    <a:pt x="157" y="399"/>
                  </a:lnTo>
                  <a:lnTo>
                    <a:pt x="251" y="272"/>
                  </a:lnTo>
                  <a:lnTo>
                    <a:pt x="448" y="59"/>
                  </a:lnTo>
                  <a:lnTo>
                    <a:pt x="503" y="0"/>
                  </a:lnTo>
                  <a:lnTo>
                    <a:pt x="661" y="129"/>
                  </a:lnTo>
                  <a:lnTo>
                    <a:pt x="454" y="325"/>
                  </a:lnTo>
                  <a:lnTo>
                    <a:pt x="258" y="568"/>
                  </a:lnTo>
                  <a:lnTo>
                    <a:pt x="194" y="659"/>
                  </a:lnTo>
                  <a:lnTo>
                    <a:pt x="167" y="734"/>
                  </a:lnTo>
                  <a:lnTo>
                    <a:pt x="53" y="648"/>
                  </a:lnTo>
                  <a:lnTo>
                    <a:pt x="0" y="602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rgbClr val="DEB8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6901350" y="4351339"/>
              <a:ext cx="422275" cy="515938"/>
            </a:xfrm>
            <a:custGeom>
              <a:avLst/>
              <a:gdLst/>
              <a:ahLst/>
              <a:cxnLst>
                <a:cxn ang="0">
                  <a:pos x="0" y="608"/>
                </a:cxn>
                <a:cxn ang="0">
                  <a:pos x="23" y="515"/>
                </a:cxn>
                <a:cxn ang="0">
                  <a:pos x="162" y="333"/>
                </a:cxn>
                <a:cxn ang="0">
                  <a:pos x="381" y="90"/>
                </a:cxn>
                <a:cxn ang="0">
                  <a:pos x="489" y="0"/>
                </a:cxn>
                <a:cxn ang="0">
                  <a:pos x="527" y="46"/>
                </a:cxn>
                <a:cxn ang="0">
                  <a:pos x="533" y="154"/>
                </a:cxn>
                <a:cxn ang="0">
                  <a:pos x="476" y="280"/>
                </a:cxn>
                <a:cxn ang="0">
                  <a:pos x="403" y="367"/>
                </a:cxn>
                <a:cxn ang="0">
                  <a:pos x="244" y="510"/>
                </a:cxn>
                <a:cxn ang="0">
                  <a:pos x="133" y="633"/>
                </a:cxn>
                <a:cxn ang="0">
                  <a:pos x="78" y="650"/>
                </a:cxn>
                <a:cxn ang="0">
                  <a:pos x="0" y="608"/>
                </a:cxn>
                <a:cxn ang="0">
                  <a:pos x="0" y="608"/>
                </a:cxn>
              </a:cxnLst>
              <a:rect l="0" t="0" r="r" b="b"/>
              <a:pathLst>
                <a:path w="533" h="650">
                  <a:moveTo>
                    <a:pt x="0" y="608"/>
                  </a:moveTo>
                  <a:lnTo>
                    <a:pt x="23" y="515"/>
                  </a:lnTo>
                  <a:lnTo>
                    <a:pt x="162" y="333"/>
                  </a:lnTo>
                  <a:lnTo>
                    <a:pt x="381" y="90"/>
                  </a:lnTo>
                  <a:lnTo>
                    <a:pt x="489" y="0"/>
                  </a:lnTo>
                  <a:lnTo>
                    <a:pt x="527" y="46"/>
                  </a:lnTo>
                  <a:lnTo>
                    <a:pt x="533" y="154"/>
                  </a:lnTo>
                  <a:lnTo>
                    <a:pt x="476" y="280"/>
                  </a:lnTo>
                  <a:lnTo>
                    <a:pt x="403" y="367"/>
                  </a:lnTo>
                  <a:lnTo>
                    <a:pt x="244" y="510"/>
                  </a:lnTo>
                  <a:lnTo>
                    <a:pt x="133" y="633"/>
                  </a:lnTo>
                  <a:lnTo>
                    <a:pt x="78" y="650"/>
                  </a:lnTo>
                  <a:lnTo>
                    <a:pt x="0" y="608"/>
                  </a:lnTo>
                  <a:lnTo>
                    <a:pt x="0" y="608"/>
                  </a:lnTo>
                  <a:close/>
                </a:path>
              </a:pathLst>
            </a:custGeom>
            <a:solidFill>
              <a:srgbClr val="C299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7063275" y="4608514"/>
              <a:ext cx="655637" cy="555625"/>
            </a:xfrm>
            <a:custGeom>
              <a:avLst/>
              <a:gdLst/>
              <a:ahLst/>
              <a:cxnLst>
                <a:cxn ang="0">
                  <a:pos x="102" y="232"/>
                </a:cxn>
                <a:cxn ang="0">
                  <a:pos x="17" y="149"/>
                </a:cxn>
                <a:cxn ang="0">
                  <a:pos x="0" y="55"/>
                </a:cxn>
                <a:cxn ang="0">
                  <a:pos x="36" y="10"/>
                </a:cxn>
                <a:cxn ang="0">
                  <a:pos x="95" y="0"/>
                </a:cxn>
                <a:cxn ang="0">
                  <a:pos x="173" y="31"/>
                </a:cxn>
                <a:cxn ang="0">
                  <a:pos x="304" y="137"/>
                </a:cxn>
                <a:cxn ang="0">
                  <a:pos x="631" y="403"/>
                </a:cxn>
                <a:cxn ang="0">
                  <a:pos x="737" y="485"/>
                </a:cxn>
                <a:cxn ang="0">
                  <a:pos x="791" y="546"/>
                </a:cxn>
                <a:cxn ang="0">
                  <a:pos x="825" y="586"/>
                </a:cxn>
                <a:cxn ang="0">
                  <a:pos x="827" y="650"/>
                </a:cxn>
                <a:cxn ang="0">
                  <a:pos x="773" y="698"/>
                </a:cxn>
                <a:cxn ang="0">
                  <a:pos x="716" y="702"/>
                </a:cxn>
                <a:cxn ang="0">
                  <a:pos x="593" y="662"/>
                </a:cxn>
                <a:cxn ang="0">
                  <a:pos x="426" y="515"/>
                </a:cxn>
                <a:cxn ang="0">
                  <a:pos x="243" y="369"/>
                </a:cxn>
                <a:cxn ang="0">
                  <a:pos x="102" y="232"/>
                </a:cxn>
                <a:cxn ang="0">
                  <a:pos x="102" y="232"/>
                </a:cxn>
              </a:cxnLst>
              <a:rect l="0" t="0" r="r" b="b"/>
              <a:pathLst>
                <a:path w="827" h="702">
                  <a:moveTo>
                    <a:pt x="102" y="232"/>
                  </a:moveTo>
                  <a:lnTo>
                    <a:pt x="17" y="149"/>
                  </a:lnTo>
                  <a:lnTo>
                    <a:pt x="0" y="55"/>
                  </a:lnTo>
                  <a:lnTo>
                    <a:pt x="36" y="10"/>
                  </a:lnTo>
                  <a:lnTo>
                    <a:pt x="95" y="0"/>
                  </a:lnTo>
                  <a:lnTo>
                    <a:pt x="173" y="31"/>
                  </a:lnTo>
                  <a:lnTo>
                    <a:pt x="304" y="137"/>
                  </a:lnTo>
                  <a:lnTo>
                    <a:pt x="631" y="403"/>
                  </a:lnTo>
                  <a:lnTo>
                    <a:pt x="737" y="485"/>
                  </a:lnTo>
                  <a:lnTo>
                    <a:pt x="791" y="546"/>
                  </a:lnTo>
                  <a:lnTo>
                    <a:pt x="825" y="586"/>
                  </a:lnTo>
                  <a:lnTo>
                    <a:pt x="827" y="650"/>
                  </a:lnTo>
                  <a:lnTo>
                    <a:pt x="773" y="698"/>
                  </a:lnTo>
                  <a:lnTo>
                    <a:pt x="716" y="702"/>
                  </a:lnTo>
                  <a:lnTo>
                    <a:pt x="593" y="662"/>
                  </a:lnTo>
                  <a:lnTo>
                    <a:pt x="426" y="515"/>
                  </a:lnTo>
                  <a:lnTo>
                    <a:pt x="243" y="369"/>
                  </a:lnTo>
                  <a:lnTo>
                    <a:pt x="102" y="232"/>
                  </a:lnTo>
                  <a:lnTo>
                    <a:pt x="102" y="232"/>
                  </a:lnTo>
                  <a:close/>
                </a:path>
              </a:pathLst>
            </a:custGeom>
            <a:solidFill>
              <a:srgbClr val="DEB8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14"/>
            <p:cNvSpPr>
              <a:spLocks/>
            </p:cNvSpPr>
            <p:nvPr/>
          </p:nvSpPr>
          <p:spPr bwMode="auto">
            <a:xfrm>
              <a:off x="6410812" y="3967164"/>
              <a:ext cx="531812" cy="555625"/>
            </a:xfrm>
            <a:custGeom>
              <a:avLst/>
              <a:gdLst/>
              <a:ahLst/>
              <a:cxnLst>
                <a:cxn ang="0">
                  <a:pos x="5" y="522"/>
                </a:cxn>
                <a:cxn ang="0">
                  <a:pos x="0" y="534"/>
                </a:cxn>
                <a:cxn ang="0">
                  <a:pos x="1" y="557"/>
                </a:cxn>
                <a:cxn ang="0">
                  <a:pos x="15" y="585"/>
                </a:cxn>
                <a:cxn ang="0">
                  <a:pos x="47" y="619"/>
                </a:cxn>
                <a:cxn ang="0">
                  <a:pos x="85" y="652"/>
                </a:cxn>
                <a:cxn ang="0">
                  <a:pos x="112" y="674"/>
                </a:cxn>
                <a:cxn ang="0">
                  <a:pos x="131" y="691"/>
                </a:cxn>
                <a:cxn ang="0">
                  <a:pos x="138" y="701"/>
                </a:cxn>
                <a:cxn ang="0">
                  <a:pos x="146" y="699"/>
                </a:cxn>
                <a:cxn ang="0">
                  <a:pos x="167" y="688"/>
                </a:cxn>
                <a:cxn ang="0">
                  <a:pos x="176" y="674"/>
                </a:cxn>
                <a:cxn ang="0">
                  <a:pos x="182" y="657"/>
                </a:cxn>
                <a:cxn ang="0">
                  <a:pos x="184" y="633"/>
                </a:cxn>
                <a:cxn ang="0">
                  <a:pos x="184" y="606"/>
                </a:cxn>
                <a:cxn ang="0">
                  <a:pos x="182" y="577"/>
                </a:cxn>
                <a:cxn ang="0">
                  <a:pos x="188" y="555"/>
                </a:cxn>
                <a:cxn ang="0">
                  <a:pos x="197" y="534"/>
                </a:cxn>
                <a:cxn ang="0">
                  <a:pos x="218" y="524"/>
                </a:cxn>
                <a:cxn ang="0">
                  <a:pos x="245" y="519"/>
                </a:cxn>
                <a:cxn ang="0">
                  <a:pos x="275" y="517"/>
                </a:cxn>
                <a:cxn ang="0">
                  <a:pos x="306" y="509"/>
                </a:cxn>
                <a:cxn ang="0">
                  <a:pos x="330" y="498"/>
                </a:cxn>
                <a:cxn ang="0">
                  <a:pos x="347" y="477"/>
                </a:cxn>
                <a:cxn ang="0">
                  <a:pos x="359" y="462"/>
                </a:cxn>
                <a:cxn ang="0">
                  <a:pos x="365" y="444"/>
                </a:cxn>
                <a:cxn ang="0">
                  <a:pos x="368" y="427"/>
                </a:cxn>
                <a:cxn ang="0">
                  <a:pos x="376" y="406"/>
                </a:cxn>
                <a:cxn ang="0">
                  <a:pos x="382" y="384"/>
                </a:cxn>
                <a:cxn ang="0">
                  <a:pos x="389" y="361"/>
                </a:cxn>
                <a:cxn ang="0">
                  <a:pos x="397" y="342"/>
                </a:cxn>
                <a:cxn ang="0">
                  <a:pos x="406" y="325"/>
                </a:cxn>
                <a:cxn ang="0">
                  <a:pos x="422" y="313"/>
                </a:cxn>
                <a:cxn ang="0">
                  <a:pos x="439" y="308"/>
                </a:cxn>
                <a:cxn ang="0">
                  <a:pos x="460" y="304"/>
                </a:cxn>
                <a:cxn ang="0">
                  <a:pos x="479" y="300"/>
                </a:cxn>
                <a:cxn ang="0">
                  <a:pos x="499" y="294"/>
                </a:cxn>
                <a:cxn ang="0">
                  <a:pos x="515" y="285"/>
                </a:cxn>
                <a:cxn ang="0">
                  <a:pos x="526" y="271"/>
                </a:cxn>
                <a:cxn ang="0">
                  <a:pos x="530" y="252"/>
                </a:cxn>
                <a:cxn ang="0">
                  <a:pos x="536" y="233"/>
                </a:cxn>
                <a:cxn ang="0">
                  <a:pos x="539" y="214"/>
                </a:cxn>
                <a:cxn ang="0">
                  <a:pos x="545" y="199"/>
                </a:cxn>
                <a:cxn ang="0">
                  <a:pos x="553" y="184"/>
                </a:cxn>
                <a:cxn ang="0">
                  <a:pos x="566" y="169"/>
                </a:cxn>
                <a:cxn ang="0">
                  <a:pos x="589" y="150"/>
                </a:cxn>
                <a:cxn ang="0">
                  <a:pos x="619" y="131"/>
                </a:cxn>
                <a:cxn ang="0">
                  <a:pos x="646" y="112"/>
                </a:cxn>
                <a:cxn ang="0">
                  <a:pos x="665" y="100"/>
                </a:cxn>
                <a:cxn ang="0">
                  <a:pos x="577" y="19"/>
                </a:cxn>
                <a:cxn ang="0">
                  <a:pos x="389" y="99"/>
                </a:cxn>
                <a:cxn ang="0">
                  <a:pos x="260" y="230"/>
                </a:cxn>
                <a:cxn ang="0">
                  <a:pos x="70" y="408"/>
                </a:cxn>
                <a:cxn ang="0">
                  <a:pos x="11" y="515"/>
                </a:cxn>
              </a:cxnLst>
              <a:rect l="0" t="0" r="r" b="b"/>
              <a:pathLst>
                <a:path w="669" h="701">
                  <a:moveTo>
                    <a:pt x="11" y="515"/>
                  </a:moveTo>
                  <a:lnTo>
                    <a:pt x="9" y="517"/>
                  </a:lnTo>
                  <a:lnTo>
                    <a:pt x="5" y="522"/>
                  </a:lnTo>
                  <a:lnTo>
                    <a:pt x="3" y="524"/>
                  </a:lnTo>
                  <a:lnTo>
                    <a:pt x="1" y="530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1" y="557"/>
                  </a:lnTo>
                  <a:lnTo>
                    <a:pt x="5" y="564"/>
                  </a:lnTo>
                  <a:lnTo>
                    <a:pt x="9" y="576"/>
                  </a:lnTo>
                  <a:lnTo>
                    <a:pt x="15" y="585"/>
                  </a:lnTo>
                  <a:lnTo>
                    <a:pt x="24" y="596"/>
                  </a:lnTo>
                  <a:lnTo>
                    <a:pt x="34" y="606"/>
                  </a:lnTo>
                  <a:lnTo>
                    <a:pt x="47" y="619"/>
                  </a:lnTo>
                  <a:lnTo>
                    <a:pt x="62" y="631"/>
                  </a:lnTo>
                  <a:lnTo>
                    <a:pt x="74" y="642"/>
                  </a:lnTo>
                  <a:lnTo>
                    <a:pt x="85" y="652"/>
                  </a:lnTo>
                  <a:lnTo>
                    <a:pt x="95" y="659"/>
                  </a:lnTo>
                  <a:lnTo>
                    <a:pt x="102" y="667"/>
                  </a:lnTo>
                  <a:lnTo>
                    <a:pt x="112" y="674"/>
                  </a:lnTo>
                  <a:lnTo>
                    <a:pt x="117" y="680"/>
                  </a:lnTo>
                  <a:lnTo>
                    <a:pt x="123" y="686"/>
                  </a:lnTo>
                  <a:lnTo>
                    <a:pt x="131" y="691"/>
                  </a:lnTo>
                  <a:lnTo>
                    <a:pt x="134" y="697"/>
                  </a:lnTo>
                  <a:lnTo>
                    <a:pt x="138" y="699"/>
                  </a:lnTo>
                  <a:lnTo>
                    <a:pt x="138" y="701"/>
                  </a:lnTo>
                  <a:lnTo>
                    <a:pt x="138" y="701"/>
                  </a:lnTo>
                  <a:lnTo>
                    <a:pt x="142" y="701"/>
                  </a:lnTo>
                  <a:lnTo>
                    <a:pt x="146" y="699"/>
                  </a:lnTo>
                  <a:lnTo>
                    <a:pt x="154" y="697"/>
                  </a:lnTo>
                  <a:lnTo>
                    <a:pt x="159" y="693"/>
                  </a:lnTo>
                  <a:lnTo>
                    <a:pt x="167" y="688"/>
                  </a:lnTo>
                  <a:lnTo>
                    <a:pt x="171" y="684"/>
                  </a:lnTo>
                  <a:lnTo>
                    <a:pt x="174" y="680"/>
                  </a:lnTo>
                  <a:lnTo>
                    <a:pt x="176" y="674"/>
                  </a:lnTo>
                  <a:lnTo>
                    <a:pt x="180" y="671"/>
                  </a:lnTo>
                  <a:lnTo>
                    <a:pt x="180" y="663"/>
                  </a:lnTo>
                  <a:lnTo>
                    <a:pt x="182" y="657"/>
                  </a:lnTo>
                  <a:lnTo>
                    <a:pt x="184" y="650"/>
                  </a:lnTo>
                  <a:lnTo>
                    <a:pt x="184" y="642"/>
                  </a:lnTo>
                  <a:lnTo>
                    <a:pt x="184" y="633"/>
                  </a:lnTo>
                  <a:lnTo>
                    <a:pt x="184" y="623"/>
                  </a:lnTo>
                  <a:lnTo>
                    <a:pt x="184" y="614"/>
                  </a:lnTo>
                  <a:lnTo>
                    <a:pt x="184" y="606"/>
                  </a:lnTo>
                  <a:lnTo>
                    <a:pt x="182" y="596"/>
                  </a:lnTo>
                  <a:lnTo>
                    <a:pt x="182" y="587"/>
                  </a:lnTo>
                  <a:lnTo>
                    <a:pt x="182" y="577"/>
                  </a:lnTo>
                  <a:lnTo>
                    <a:pt x="184" y="570"/>
                  </a:lnTo>
                  <a:lnTo>
                    <a:pt x="184" y="562"/>
                  </a:lnTo>
                  <a:lnTo>
                    <a:pt x="188" y="555"/>
                  </a:lnTo>
                  <a:lnTo>
                    <a:pt x="190" y="547"/>
                  </a:lnTo>
                  <a:lnTo>
                    <a:pt x="193" y="541"/>
                  </a:lnTo>
                  <a:lnTo>
                    <a:pt x="197" y="534"/>
                  </a:lnTo>
                  <a:lnTo>
                    <a:pt x="203" y="530"/>
                  </a:lnTo>
                  <a:lnTo>
                    <a:pt x="211" y="526"/>
                  </a:lnTo>
                  <a:lnTo>
                    <a:pt x="218" y="524"/>
                  </a:lnTo>
                  <a:lnTo>
                    <a:pt x="226" y="522"/>
                  </a:lnTo>
                  <a:lnTo>
                    <a:pt x="235" y="520"/>
                  </a:lnTo>
                  <a:lnTo>
                    <a:pt x="245" y="519"/>
                  </a:lnTo>
                  <a:lnTo>
                    <a:pt x="256" y="519"/>
                  </a:lnTo>
                  <a:lnTo>
                    <a:pt x="266" y="517"/>
                  </a:lnTo>
                  <a:lnTo>
                    <a:pt x="275" y="517"/>
                  </a:lnTo>
                  <a:lnTo>
                    <a:pt x="285" y="515"/>
                  </a:lnTo>
                  <a:lnTo>
                    <a:pt x="296" y="513"/>
                  </a:lnTo>
                  <a:lnTo>
                    <a:pt x="306" y="509"/>
                  </a:lnTo>
                  <a:lnTo>
                    <a:pt x="313" y="505"/>
                  </a:lnTo>
                  <a:lnTo>
                    <a:pt x="323" y="501"/>
                  </a:lnTo>
                  <a:lnTo>
                    <a:pt x="330" y="498"/>
                  </a:lnTo>
                  <a:lnTo>
                    <a:pt x="336" y="490"/>
                  </a:lnTo>
                  <a:lnTo>
                    <a:pt x="342" y="484"/>
                  </a:lnTo>
                  <a:lnTo>
                    <a:pt x="347" y="477"/>
                  </a:lnTo>
                  <a:lnTo>
                    <a:pt x="351" y="473"/>
                  </a:lnTo>
                  <a:lnTo>
                    <a:pt x="355" y="467"/>
                  </a:lnTo>
                  <a:lnTo>
                    <a:pt x="359" y="462"/>
                  </a:lnTo>
                  <a:lnTo>
                    <a:pt x="361" y="456"/>
                  </a:lnTo>
                  <a:lnTo>
                    <a:pt x="363" y="450"/>
                  </a:lnTo>
                  <a:lnTo>
                    <a:pt x="365" y="444"/>
                  </a:lnTo>
                  <a:lnTo>
                    <a:pt x="366" y="439"/>
                  </a:lnTo>
                  <a:lnTo>
                    <a:pt x="368" y="433"/>
                  </a:lnTo>
                  <a:lnTo>
                    <a:pt x="368" y="427"/>
                  </a:lnTo>
                  <a:lnTo>
                    <a:pt x="370" y="422"/>
                  </a:lnTo>
                  <a:lnTo>
                    <a:pt x="372" y="414"/>
                  </a:lnTo>
                  <a:lnTo>
                    <a:pt x="376" y="406"/>
                  </a:lnTo>
                  <a:lnTo>
                    <a:pt x="378" y="401"/>
                  </a:lnTo>
                  <a:lnTo>
                    <a:pt x="380" y="391"/>
                  </a:lnTo>
                  <a:lnTo>
                    <a:pt x="382" y="384"/>
                  </a:lnTo>
                  <a:lnTo>
                    <a:pt x="384" y="376"/>
                  </a:lnTo>
                  <a:lnTo>
                    <a:pt x="387" y="368"/>
                  </a:lnTo>
                  <a:lnTo>
                    <a:pt x="389" y="361"/>
                  </a:lnTo>
                  <a:lnTo>
                    <a:pt x="391" y="353"/>
                  </a:lnTo>
                  <a:lnTo>
                    <a:pt x="395" y="347"/>
                  </a:lnTo>
                  <a:lnTo>
                    <a:pt x="397" y="342"/>
                  </a:lnTo>
                  <a:lnTo>
                    <a:pt x="401" y="336"/>
                  </a:lnTo>
                  <a:lnTo>
                    <a:pt x="403" y="330"/>
                  </a:lnTo>
                  <a:lnTo>
                    <a:pt x="406" y="325"/>
                  </a:lnTo>
                  <a:lnTo>
                    <a:pt x="412" y="321"/>
                  </a:lnTo>
                  <a:lnTo>
                    <a:pt x="416" y="315"/>
                  </a:lnTo>
                  <a:lnTo>
                    <a:pt x="422" y="313"/>
                  </a:lnTo>
                  <a:lnTo>
                    <a:pt x="425" y="309"/>
                  </a:lnTo>
                  <a:lnTo>
                    <a:pt x="433" y="309"/>
                  </a:lnTo>
                  <a:lnTo>
                    <a:pt x="439" y="308"/>
                  </a:lnTo>
                  <a:lnTo>
                    <a:pt x="444" y="306"/>
                  </a:lnTo>
                  <a:lnTo>
                    <a:pt x="452" y="304"/>
                  </a:lnTo>
                  <a:lnTo>
                    <a:pt x="460" y="304"/>
                  </a:lnTo>
                  <a:lnTo>
                    <a:pt x="465" y="302"/>
                  </a:lnTo>
                  <a:lnTo>
                    <a:pt x="473" y="300"/>
                  </a:lnTo>
                  <a:lnTo>
                    <a:pt x="479" y="300"/>
                  </a:lnTo>
                  <a:lnTo>
                    <a:pt x="486" y="298"/>
                  </a:lnTo>
                  <a:lnTo>
                    <a:pt x="494" y="296"/>
                  </a:lnTo>
                  <a:lnTo>
                    <a:pt x="499" y="294"/>
                  </a:lnTo>
                  <a:lnTo>
                    <a:pt x="505" y="290"/>
                  </a:lnTo>
                  <a:lnTo>
                    <a:pt x="511" y="289"/>
                  </a:lnTo>
                  <a:lnTo>
                    <a:pt x="515" y="285"/>
                  </a:lnTo>
                  <a:lnTo>
                    <a:pt x="520" y="281"/>
                  </a:lnTo>
                  <a:lnTo>
                    <a:pt x="522" y="275"/>
                  </a:lnTo>
                  <a:lnTo>
                    <a:pt x="526" y="271"/>
                  </a:lnTo>
                  <a:lnTo>
                    <a:pt x="528" y="264"/>
                  </a:lnTo>
                  <a:lnTo>
                    <a:pt x="530" y="258"/>
                  </a:lnTo>
                  <a:lnTo>
                    <a:pt x="530" y="252"/>
                  </a:lnTo>
                  <a:lnTo>
                    <a:pt x="532" y="245"/>
                  </a:lnTo>
                  <a:lnTo>
                    <a:pt x="534" y="239"/>
                  </a:lnTo>
                  <a:lnTo>
                    <a:pt x="536" y="233"/>
                  </a:lnTo>
                  <a:lnTo>
                    <a:pt x="536" y="226"/>
                  </a:lnTo>
                  <a:lnTo>
                    <a:pt x="538" y="222"/>
                  </a:lnTo>
                  <a:lnTo>
                    <a:pt x="539" y="214"/>
                  </a:lnTo>
                  <a:lnTo>
                    <a:pt x="541" y="209"/>
                  </a:lnTo>
                  <a:lnTo>
                    <a:pt x="543" y="203"/>
                  </a:lnTo>
                  <a:lnTo>
                    <a:pt x="545" y="199"/>
                  </a:lnTo>
                  <a:lnTo>
                    <a:pt x="547" y="194"/>
                  </a:lnTo>
                  <a:lnTo>
                    <a:pt x="549" y="188"/>
                  </a:lnTo>
                  <a:lnTo>
                    <a:pt x="553" y="184"/>
                  </a:lnTo>
                  <a:lnTo>
                    <a:pt x="557" y="180"/>
                  </a:lnTo>
                  <a:lnTo>
                    <a:pt x="560" y="175"/>
                  </a:lnTo>
                  <a:lnTo>
                    <a:pt x="566" y="169"/>
                  </a:lnTo>
                  <a:lnTo>
                    <a:pt x="572" y="163"/>
                  </a:lnTo>
                  <a:lnTo>
                    <a:pt x="581" y="157"/>
                  </a:lnTo>
                  <a:lnTo>
                    <a:pt x="589" y="150"/>
                  </a:lnTo>
                  <a:lnTo>
                    <a:pt x="598" y="144"/>
                  </a:lnTo>
                  <a:lnTo>
                    <a:pt x="610" y="137"/>
                  </a:lnTo>
                  <a:lnTo>
                    <a:pt x="619" y="131"/>
                  </a:lnTo>
                  <a:lnTo>
                    <a:pt x="629" y="123"/>
                  </a:lnTo>
                  <a:lnTo>
                    <a:pt x="638" y="118"/>
                  </a:lnTo>
                  <a:lnTo>
                    <a:pt x="646" y="112"/>
                  </a:lnTo>
                  <a:lnTo>
                    <a:pt x="653" y="108"/>
                  </a:lnTo>
                  <a:lnTo>
                    <a:pt x="659" y="102"/>
                  </a:lnTo>
                  <a:lnTo>
                    <a:pt x="665" y="100"/>
                  </a:lnTo>
                  <a:lnTo>
                    <a:pt x="667" y="99"/>
                  </a:lnTo>
                  <a:lnTo>
                    <a:pt x="669" y="99"/>
                  </a:lnTo>
                  <a:lnTo>
                    <a:pt x="577" y="19"/>
                  </a:lnTo>
                  <a:lnTo>
                    <a:pt x="517" y="0"/>
                  </a:lnTo>
                  <a:lnTo>
                    <a:pt x="442" y="17"/>
                  </a:lnTo>
                  <a:lnTo>
                    <a:pt x="389" y="99"/>
                  </a:lnTo>
                  <a:lnTo>
                    <a:pt x="326" y="118"/>
                  </a:lnTo>
                  <a:lnTo>
                    <a:pt x="290" y="154"/>
                  </a:lnTo>
                  <a:lnTo>
                    <a:pt x="260" y="230"/>
                  </a:lnTo>
                  <a:lnTo>
                    <a:pt x="176" y="279"/>
                  </a:lnTo>
                  <a:lnTo>
                    <a:pt x="144" y="365"/>
                  </a:lnTo>
                  <a:lnTo>
                    <a:pt x="70" y="408"/>
                  </a:lnTo>
                  <a:lnTo>
                    <a:pt x="60" y="490"/>
                  </a:lnTo>
                  <a:lnTo>
                    <a:pt x="11" y="515"/>
                  </a:lnTo>
                  <a:lnTo>
                    <a:pt x="11" y="51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auto">
            <a:xfrm>
              <a:off x="6426687" y="4446589"/>
              <a:ext cx="682625" cy="4270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39" y="17"/>
                </a:cxn>
                <a:cxn ang="0">
                  <a:pos x="55" y="32"/>
                </a:cxn>
                <a:cxn ang="0">
                  <a:pos x="74" y="48"/>
                </a:cxn>
                <a:cxn ang="0">
                  <a:pos x="93" y="63"/>
                </a:cxn>
                <a:cxn ang="0">
                  <a:pos x="112" y="78"/>
                </a:cxn>
                <a:cxn ang="0">
                  <a:pos x="133" y="93"/>
                </a:cxn>
                <a:cxn ang="0">
                  <a:pos x="154" y="106"/>
                </a:cxn>
                <a:cxn ang="0">
                  <a:pos x="193" y="139"/>
                </a:cxn>
                <a:cxn ang="0">
                  <a:pos x="256" y="192"/>
                </a:cxn>
                <a:cxn ang="0">
                  <a:pos x="317" y="247"/>
                </a:cxn>
                <a:cxn ang="0">
                  <a:pos x="376" y="304"/>
                </a:cxn>
                <a:cxn ang="0">
                  <a:pos x="439" y="359"/>
                </a:cxn>
                <a:cxn ang="0">
                  <a:pos x="501" y="411"/>
                </a:cxn>
                <a:cxn ang="0">
                  <a:pos x="566" y="458"/>
                </a:cxn>
                <a:cxn ang="0">
                  <a:pos x="636" y="500"/>
                </a:cxn>
                <a:cxn ang="0">
                  <a:pos x="686" y="513"/>
                </a:cxn>
                <a:cxn ang="0">
                  <a:pos x="711" y="506"/>
                </a:cxn>
                <a:cxn ang="0">
                  <a:pos x="733" y="490"/>
                </a:cxn>
                <a:cxn ang="0">
                  <a:pos x="754" y="471"/>
                </a:cxn>
                <a:cxn ang="0">
                  <a:pos x="775" y="450"/>
                </a:cxn>
                <a:cxn ang="0">
                  <a:pos x="794" y="430"/>
                </a:cxn>
                <a:cxn ang="0">
                  <a:pos x="811" y="407"/>
                </a:cxn>
                <a:cxn ang="0">
                  <a:pos x="828" y="386"/>
                </a:cxn>
                <a:cxn ang="0">
                  <a:pos x="842" y="376"/>
                </a:cxn>
                <a:cxn ang="0">
                  <a:pos x="855" y="384"/>
                </a:cxn>
                <a:cxn ang="0">
                  <a:pos x="857" y="392"/>
                </a:cxn>
                <a:cxn ang="0">
                  <a:pos x="849" y="399"/>
                </a:cxn>
                <a:cxn ang="0">
                  <a:pos x="840" y="409"/>
                </a:cxn>
                <a:cxn ang="0">
                  <a:pos x="832" y="418"/>
                </a:cxn>
                <a:cxn ang="0">
                  <a:pos x="823" y="428"/>
                </a:cxn>
                <a:cxn ang="0">
                  <a:pos x="815" y="437"/>
                </a:cxn>
                <a:cxn ang="0">
                  <a:pos x="807" y="449"/>
                </a:cxn>
                <a:cxn ang="0">
                  <a:pos x="800" y="458"/>
                </a:cxn>
                <a:cxn ang="0">
                  <a:pos x="788" y="469"/>
                </a:cxn>
                <a:cxn ang="0">
                  <a:pos x="773" y="485"/>
                </a:cxn>
                <a:cxn ang="0">
                  <a:pos x="754" y="500"/>
                </a:cxn>
                <a:cxn ang="0">
                  <a:pos x="737" y="515"/>
                </a:cxn>
                <a:cxn ang="0">
                  <a:pos x="718" y="526"/>
                </a:cxn>
                <a:cxn ang="0">
                  <a:pos x="699" y="534"/>
                </a:cxn>
                <a:cxn ang="0">
                  <a:pos x="678" y="538"/>
                </a:cxn>
                <a:cxn ang="0">
                  <a:pos x="657" y="534"/>
                </a:cxn>
                <a:cxn ang="0">
                  <a:pos x="606" y="507"/>
                </a:cxn>
                <a:cxn ang="0">
                  <a:pos x="530" y="456"/>
                </a:cxn>
                <a:cxn ang="0">
                  <a:pos x="456" y="401"/>
                </a:cxn>
                <a:cxn ang="0">
                  <a:pos x="387" y="342"/>
                </a:cxn>
                <a:cxn ang="0">
                  <a:pos x="319" y="281"/>
                </a:cxn>
                <a:cxn ang="0">
                  <a:pos x="250" y="219"/>
                </a:cxn>
                <a:cxn ang="0">
                  <a:pos x="182" y="158"/>
                </a:cxn>
                <a:cxn ang="0">
                  <a:pos x="112" y="99"/>
                </a:cxn>
                <a:cxn ang="0">
                  <a:pos x="68" y="67"/>
                </a:cxn>
                <a:cxn ang="0">
                  <a:pos x="55" y="55"/>
                </a:cxn>
                <a:cxn ang="0">
                  <a:pos x="43" y="46"/>
                </a:cxn>
                <a:cxn ang="0">
                  <a:pos x="32" y="36"/>
                </a:cxn>
                <a:cxn ang="0">
                  <a:pos x="20" y="27"/>
                </a:cxn>
                <a:cxn ang="0">
                  <a:pos x="7" y="15"/>
                </a:cxn>
                <a:cxn ang="0">
                  <a:pos x="0" y="6"/>
                </a:cxn>
                <a:cxn ang="0">
                  <a:pos x="3" y="4"/>
                </a:cxn>
                <a:cxn ang="0">
                  <a:pos x="15" y="6"/>
                </a:cxn>
                <a:cxn ang="0">
                  <a:pos x="20" y="4"/>
                </a:cxn>
                <a:cxn ang="0">
                  <a:pos x="20" y="0"/>
                </a:cxn>
              </a:cxnLst>
              <a:rect l="0" t="0" r="r" b="b"/>
              <a:pathLst>
                <a:path w="861" h="538">
                  <a:moveTo>
                    <a:pt x="20" y="0"/>
                  </a:moveTo>
                  <a:lnTo>
                    <a:pt x="26" y="6"/>
                  </a:lnTo>
                  <a:lnTo>
                    <a:pt x="32" y="11"/>
                  </a:lnTo>
                  <a:lnTo>
                    <a:pt x="39" y="17"/>
                  </a:lnTo>
                  <a:lnTo>
                    <a:pt x="47" y="25"/>
                  </a:lnTo>
                  <a:lnTo>
                    <a:pt x="55" y="32"/>
                  </a:lnTo>
                  <a:lnTo>
                    <a:pt x="64" y="40"/>
                  </a:lnTo>
                  <a:lnTo>
                    <a:pt x="74" y="48"/>
                  </a:lnTo>
                  <a:lnTo>
                    <a:pt x="83" y="55"/>
                  </a:lnTo>
                  <a:lnTo>
                    <a:pt x="93" y="63"/>
                  </a:lnTo>
                  <a:lnTo>
                    <a:pt x="102" y="70"/>
                  </a:lnTo>
                  <a:lnTo>
                    <a:pt x="112" y="78"/>
                  </a:lnTo>
                  <a:lnTo>
                    <a:pt x="123" y="87"/>
                  </a:lnTo>
                  <a:lnTo>
                    <a:pt x="133" y="93"/>
                  </a:lnTo>
                  <a:lnTo>
                    <a:pt x="142" y="101"/>
                  </a:lnTo>
                  <a:lnTo>
                    <a:pt x="154" y="106"/>
                  </a:lnTo>
                  <a:lnTo>
                    <a:pt x="163" y="114"/>
                  </a:lnTo>
                  <a:lnTo>
                    <a:pt x="193" y="139"/>
                  </a:lnTo>
                  <a:lnTo>
                    <a:pt x="226" y="165"/>
                  </a:lnTo>
                  <a:lnTo>
                    <a:pt x="256" y="192"/>
                  </a:lnTo>
                  <a:lnTo>
                    <a:pt x="287" y="220"/>
                  </a:lnTo>
                  <a:lnTo>
                    <a:pt x="317" y="247"/>
                  </a:lnTo>
                  <a:lnTo>
                    <a:pt x="347" y="276"/>
                  </a:lnTo>
                  <a:lnTo>
                    <a:pt x="376" y="304"/>
                  </a:lnTo>
                  <a:lnTo>
                    <a:pt x="408" y="333"/>
                  </a:lnTo>
                  <a:lnTo>
                    <a:pt x="439" y="359"/>
                  </a:lnTo>
                  <a:lnTo>
                    <a:pt x="469" y="386"/>
                  </a:lnTo>
                  <a:lnTo>
                    <a:pt x="501" y="411"/>
                  </a:lnTo>
                  <a:lnTo>
                    <a:pt x="534" y="437"/>
                  </a:lnTo>
                  <a:lnTo>
                    <a:pt x="566" y="458"/>
                  </a:lnTo>
                  <a:lnTo>
                    <a:pt x="600" y="481"/>
                  </a:lnTo>
                  <a:lnTo>
                    <a:pt x="636" y="500"/>
                  </a:lnTo>
                  <a:lnTo>
                    <a:pt x="674" y="517"/>
                  </a:lnTo>
                  <a:lnTo>
                    <a:pt x="686" y="513"/>
                  </a:lnTo>
                  <a:lnTo>
                    <a:pt x="699" y="511"/>
                  </a:lnTo>
                  <a:lnTo>
                    <a:pt x="711" y="506"/>
                  </a:lnTo>
                  <a:lnTo>
                    <a:pt x="722" y="500"/>
                  </a:lnTo>
                  <a:lnTo>
                    <a:pt x="733" y="490"/>
                  </a:lnTo>
                  <a:lnTo>
                    <a:pt x="745" y="483"/>
                  </a:lnTo>
                  <a:lnTo>
                    <a:pt x="754" y="471"/>
                  </a:lnTo>
                  <a:lnTo>
                    <a:pt x="766" y="464"/>
                  </a:lnTo>
                  <a:lnTo>
                    <a:pt x="775" y="450"/>
                  </a:lnTo>
                  <a:lnTo>
                    <a:pt x="785" y="441"/>
                  </a:lnTo>
                  <a:lnTo>
                    <a:pt x="794" y="430"/>
                  </a:lnTo>
                  <a:lnTo>
                    <a:pt x="802" y="420"/>
                  </a:lnTo>
                  <a:lnTo>
                    <a:pt x="811" y="407"/>
                  </a:lnTo>
                  <a:lnTo>
                    <a:pt x="821" y="397"/>
                  </a:lnTo>
                  <a:lnTo>
                    <a:pt x="828" y="386"/>
                  </a:lnTo>
                  <a:lnTo>
                    <a:pt x="838" y="378"/>
                  </a:lnTo>
                  <a:lnTo>
                    <a:pt x="842" y="376"/>
                  </a:lnTo>
                  <a:lnTo>
                    <a:pt x="849" y="380"/>
                  </a:lnTo>
                  <a:lnTo>
                    <a:pt x="855" y="384"/>
                  </a:lnTo>
                  <a:lnTo>
                    <a:pt x="861" y="386"/>
                  </a:lnTo>
                  <a:lnTo>
                    <a:pt x="857" y="392"/>
                  </a:lnTo>
                  <a:lnTo>
                    <a:pt x="853" y="395"/>
                  </a:lnTo>
                  <a:lnTo>
                    <a:pt x="849" y="399"/>
                  </a:lnTo>
                  <a:lnTo>
                    <a:pt x="845" y="405"/>
                  </a:lnTo>
                  <a:lnTo>
                    <a:pt x="840" y="409"/>
                  </a:lnTo>
                  <a:lnTo>
                    <a:pt x="838" y="414"/>
                  </a:lnTo>
                  <a:lnTo>
                    <a:pt x="832" y="418"/>
                  </a:lnTo>
                  <a:lnTo>
                    <a:pt x="828" y="424"/>
                  </a:lnTo>
                  <a:lnTo>
                    <a:pt x="823" y="428"/>
                  </a:lnTo>
                  <a:lnTo>
                    <a:pt x="821" y="433"/>
                  </a:lnTo>
                  <a:lnTo>
                    <a:pt x="815" y="437"/>
                  </a:lnTo>
                  <a:lnTo>
                    <a:pt x="811" y="443"/>
                  </a:lnTo>
                  <a:lnTo>
                    <a:pt x="807" y="449"/>
                  </a:lnTo>
                  <a:lnTo>
                    <a:pt x="804" y="452"/>
                  </a:lnTo>
                  <a:lnTo>
                    <a:pt x="800" y="458"/>
                  </a:lnTo>
                  <a:lnTo>
                    <a:pt x="796" y="464"/>
                  </a:lnTo>
                  <a:lnTo>
                    <a:pt x="788" y="469"/>
                  </a:lnTo>
                  <a:lnTo>
                    <a:pt x="781" y="477"/>
                  </a:lnTo>
                  <a:lnTo>
                    <a:pt x="773" y="485"/>
                  </a:lnTo>
                  <a:lnTo>
                    <a:pt x="764" y="492"/>
                  </a:lnTo>
                  <a:lnTo>
                    <a:pt x="754" y="500"/>
                  </a:lnTo>
                  <a:lnTo>
                    <a:pt x="747" y="507"/>
                  </a:lnTo>
                  <a:lnTo>
                    <a:pt x="737" y="515"/>
                  </a:lnTo>
                  <a:lnTo>
                    <a:pt x="730" y="523"/>
                  </a:lnTo>
                  <a:lnTo>
                    <a:pt x="718" y="526"/>
                  </a:lnTo>
                  <a:lnTo>
                    <a:pt x="711" y="532"/>
                  </a:lnTo>
                  <a:lnTo>
                    <a:pt x="699" y="534"/>
                  </a:lnTo>
                  <a:lnTo>
                    <a:pt x="690" y="538"/>
                  </a:lnTo>
                  <a:lnTo>
                    <a:pt x="678" y="538"/>
                  </a:lnTo>
                  <a:lnTo>
                    <a:pt x="669" y="538"/>
                  </a:lnTo>
                  <a:lnTo>
                    <a:pt x="657" y="534"/>
                  </a:lnTo>
                  <a:lnTo>
                    <a:pt x="646" y="530"/>
                  </a:lnTo>
                  <a:lnTo>
                    <a:pt x="606" y="507"/>
                  </a:lnTo>
                  <a:lnTo>
                    <a:pt x="566" y="483"/>
                  </a:lnTo>
                  <a:lnTo>
                    <a:pt x="530" y="456"/>
                  </a:lnTo>
                  <a:lnTo>
                    <a:pt x="494" y="430"/>
                  </a:lnTo>
                  <a:lnTo>
                    <a:pt x="456" y="401"/>
                  </a:lnTo>
                  <a:lnTo>
                    <a:pt x="422" y="372"/>
                  </a:lnTo>
                  <a:lnTo>
                    <a:pt x="387" y="342"/>
                  </a:lnTo>
                  <a:lnTo>
                    <a:pt x="353" y="312"/>
                  </a:lnTo>
                  <a:lnTo>
                    <a:pt x="319" y="281"/>
                  </a:lnTo>
                  <a:lnTo>
                    <a:pt x="285" y="251"/>
                  </a:lnTo>
                  <a:lnTo>
                    <a:pt x="250" y="219"/>
                  </a:lnTo>
                  <a:lnTo>
                    <a:pt x="216" y="188"/>
                  </a:lnTo>
                  <a:lnTo>
                    <a:pt x="182" y="158"/>
                  </a:lnTo>
                  <a:lnTo>
                    <a:pt x="148" y="129"/>
                  </a:lnTo>
                  <a:lnTo>
                    <a:pt x="112" y="99"/>
                  </a:lnTo>
                  <a:lnTo>
                    <a:pt x="74" y="72"/>
                  </a:lnTo>
                  <a:lnTo>
                    <a:pt x="68" y="67"/>
                  </a:lnTo>
                  <a:lnTo>
                    <a:pt x="60" y="59"/>
                  </a:lnTo>
                  <a:lnTo>
                    <a:pt x="55" y="55"/>
                  </a:lnTo>
                  <a:lnTo>
                    <a:pt x="49" y="49"/>
                  </a:lnTo>
                  <a:lnTo>
                    <a:pt x="43" y="46"/>
                  </a:lnTo>
                  <a:lnTo>
                    <a:pt x="38" y="42"/>
                  </a:lnTo>
                  <a:lnTo>
                    <a:pt x="32" y="36"/>
                  </a:lnTo>
                  <a:lnTo>
                    <a:pt x="26" y="30"/>
                  </a:lnTo>
                  <a:lnTo>
                    <a:pt x="20" y="27"/>
                  </a:lnTo>
                  <a:lnTo>
                    <a:pt x="15" y="23"/>
                  </a:lnTo>
                  <a:lnTo>
                    <a:pt x="7" y="15"/>
                  </a:lnTo>
                  <a:lnTo>
                    <a:pt x="1" y="10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4"/>
                  </a:lnTo>
                  <a:lnTo>
                    <a:pt x="9" y="6"/>
                  </a:lnTo>
                  <a:lnTo>
                    <a:pt x="15" y="6"/>
                  </a:lnTo>
                  <a:lnTo>
                    <a:pt x="19" y="6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auto">
            <a:xfrm>
              <a:off x="6756887" y="4246564"/>
              <a:ext cx="409575" cy="487363"/>
            </a:xfrm>
            <a:custGeom>
              <a:avLst/>
              <a:gdLst/>
              <a:ahLst/>
              <a:cxnLst>
                <a:cxn ang="0">
                  <a:pos x="186" y="344"/>
                </a:cxn>
                <a:cxn ang="0">
                  <a:pos x="226" y="295"/>
                </a:cxn>
                <a:cxn ang="0">
                  <a:pos x="264" y="245"/>
                </a:cxn>
                <a:cxn ang="0">
                  <a:pos x="304" y="200"/>
                </a:cxn>
                <a:cxn ang="0">
                  <a:pos x="346" y="154"/>
                </a:cxn>
                <a:cxn ang="0">
                  <a:pos x="388" y="111"/>
                </a:cxn>
                <a:cxn ang="0">
                  <a:pos x="429" y="65"/>
                </a:cxn>
                <a:cxn ang="0">
                  <a:pos x="473" y="21"/>
                </a:cxn>
                <a:cxn ang="0">
                  <a:pos x="500" y="2"/>
                </a:cxn>
                <a:cxn ang="0">
                  <a:pos x="511" y="6"/>
                </a:cxn>
                <a:cxn ang="0">
                  <a:pos x="511" y="10"/>
                </a:cxn>
                <a:cxn ang="0">
                  <a:pos x="502" y="23"/>
                </a:cxn>
                <a:cxn ang="0">
                  <a:pos x="490" y="38"/>
                </a:cxn>
                <a:cxn ang="0">
                  <a:pos x="475" y="52"/>
                </a:cxn>
                <a:cxn ang="0">
                  <a:pos x="462" y="67"/>
                </a:cxn>
                <a:cxn ang="0">
                  <a:pos x="447" y="82"/>
                </a:cxn>
                <a:cxn ang="0">
                  <a:pos x="431" y="97"/>
                </a:cxn>
                <a:cxn ang="0">
                  <a:pos x="416" y="114"/>
                </a:cxn>
                <a:cxn ang="0">
                  <a:pos x="401" y="131"/>
                </a:cxn>
                <a:cxn ang="0">
                  <a:pos x="386" y="147"/>
                </a:cxn>
                <a:cxn ang="0">
                  <a:pos x="371" y="166"/>
                </a:cxn>
                <a:cxn ang="0">
                  <a:pos x="353" y="183"/>
                </a:cxn>
                <a:cxn ang="0">
                  <a:pos x="340" y="196"/>
                </a:cxn>
                <a:cxn ang="0">
                  <a:pos x="331" y="206"/>
                </a:cxn>
                <a:cxn ang="0">
                  <a:pos x="323" y="217"/>
                </a:cxn>
                <a:cxn ang="0">
                  <a:pos x="314" y="226"/>
                </a:cxn>
                <a:cxn ang="0">
                  <a:pos x="304" y="236"/>
                </a:cxn>
                <a:cxn ang="0">
                  <a:pos x="296" y="245"/>
                </a:cxn>
                <a:cxn ang="0">
                  <a:pos x="287" y="257"/>
                </a:cxn>
                <a:cxn ang="0">
                  <a:pos x="277" y="266"/>
                </a:cxn>
                <a:cxn ang="0">
                  <a:pos x="258" y="287"/>
                </a:cxn>
                <a:cxn ang="0">
                  <a:pos x="228" y="321"/>
                </a:cxn>
                <a:cxn ang="0">
                  <a:pos x="201" y="358"/>
                </a:cxn>
                <a:cxn ang="0">
                  <a:pos x="177" y="394"/>
                </a:cxn>
                <a:cxn ang="0">
                  <a:pos x="152" y="432"/>
                </a:cxn>
                <a:cxn ang="0">
                  <a:pos x="127" y="470"/>
                </a:cxn>
                <a:cxn ang="0">
                  <a:pos x="101" y="506"/>
                </a:cxn>
                <a:cxn ang="0">
                  <a:pos x="70" y="540"/>
                </a:cxn>
                <a:cxn ang="0">
                  <a:pos x="47" y="563"/>
                </a:cxn>
                <a:cxn ang="0">
                  <a:pos x="38" y="580"/>
                </a:cxn>
                <a:cxn ang="0">
                  <a:pos x="26" y="597"/>
                </a:cxn>
                <a:cxn ang="0">
                  <a:pos x="15" y="610"/>
                </a:cxn>
                <a:cxn ang="0">
                  <a:pos x="6" y="612"/>
                </a:cxn>
                <a:cxn ang="0">
                  <a:pos x="0" y="605"/>
                </a:cxn>
                <a:cxn ang="0">
                  <a:pos x="2" y="593"/>
                </a:cxn>
                <a:cxn ang="0">
                  <a:pos x="9" y="576"/>
                </a:cxn>
                <a:cxn ang="0">
                  <a:pos x="19" y="561"/>
                </a:cxn>
                <a:cxn ang="0">
                  <a:pos x="32" y="544"/>
                </a:cxn>
                <a:cxn ang="0">
                  <a:pos x="47" y="527"/>
                </a:cxn>
                <a:cxn ang="0">
                  <a:pos x="61" y="511"/>
                </a:cxn>
                <a:cxn ang="0">
                  <a:pos x="74" y="498"/>
                </a:cxn>
                <a:cxn ang="0">
                  <a:pos x="87" y="483"/>
                </a:cxn>
                <a:cxn ang="0">
                  <a:pos x="97" y="468"/>
                </a:cxn>
                <a:cxn ang="0">
                  <a:pos x="106" y="454"/>
                </a:cxn>
                <a:cxn ang="0">
                  <a:pos x="116" y="441"/>
                </a:cxn>
                <a:cxn ang="0">
                  <a:pos x="125" y="428"/>
                </a:cxn>
                <a:cxn ang="0">
                  <a:pos x="135" y="413"/>
                </a:cxn>
                <a:cxn ang="0">
                  <a:pos x="142" y="399"/>
                </a:cxn>
                <a:cxn ang="0">
                  <a:pos x="154" y="386"/>
                </a:cxn>
                <a:cxn ang="0">
                  <a:pos x="163" y="375"/>
                </a:cxn>
                <a:cxn ang="0">
                  <a:pos x="169" y="369"/>
                </a:cxn>
              </a:cxnLst>
              <a:rect l="0" t="0" r="r" b="b"/>
              <a:pathLst>
                <a:path w="517" h="616">
                  <a:moveTo>
                    <a:pt x="169" y="369"/>
                  </a:moveTo>
                  <a:lnTo>
                    <a:pt x="186" y="344"/>
                  </a:lnTo>
                  <a:lnTo>
                    <a:pt x="205" y="318"/>
                  </a:lnTo>
                  <a:lnTo>
                    <a:pt x="226" y="295"/>
                  </a:lnTo>
                  <a:lnTo>
                    <a:pt x="245" y="270"/>
                  </a:lnTo>
                  <a:lnTo>
                    <a:pt x="264" y="245"/>
                  </a:lnTo>
                  <a:lnTo>
                    <a:pt x="285" y="223"/>
                  </a:lnTo>
                  <a:lnTo>
                    <a:pt x="304" y="200"/>
                  </a:lnTo>
                  <a:lnTo>
                    <a:pt x="325" y="177"/>
                  </a:lnTo>
                  <a:lnTo>
                    <a:pt x="346" y="154"/>
                  </a:lnTo>
                  <a:lnTo>
                    <a:pt x="367" y="133"/>
                  </a:lnTo>
                  <a:lnTo>
                    <a:pt x="388" y="111"/>
                  </a:lnTo>
                  <a:lnTo>
                    <a:pt x="409" y="88"/>
                  </a:lnTo>
                  <a:lnTo>
                    <a:pt x="429" y="65"/>
                  </a:lnTo>
                  <a:lnTo>
                    <a:pt x="452" y="44"/>
                  </a:lnTo>
                  <a:lnTo>
                    <a:pt x="473" y="21"/>
                  </a:lnTo>
                  <a:lnTo>
                    <a:pt x="496" y="0"/>
                  </a:lnTo>
                  <a:lnTo>
                    <a:pt x="500" y="2"/>
                  </a:lnTo>
                  <a:lnTo>
                    <a:pt x="506" y="4"/>
                  </a:lnTo>
                  <a:lnTo>
                    <a:pt x="511" y="6"/>
                  </a:lnTo>
                  <a:lnTo>
                    <a:pt x="517" y="6"/>
                  </a:lnTo>
                  <a:lnTo>
                    <a:pt x="511" y="10"/>
                  </a:lnTo>
                  <a:lnTo>
                    <a:pt x="507" y="17"/>
                  </a:lnTo>
                  <a:lnTo>
                    <a:pt x="502" y="23"/>
                  </a:lnTo>
                  <a:lnTo>
                    <a:pt x="496" y="31"/>
                  </a:lnTo>
                  <a:lnTo>
                    <a:pt x="490" y="38"/>
                  </a:lnTo>
                  <a:lnTo>
                    <a:pt x="483" y="44"/>
                  </a:lnTo>
                  <a:lnTo>
                    <a:pt x="475" y="52"/>
                  </a:lnTo>
                  <a:lnTo>
                    <a:pt x="469" y="59"/>
                  </a:lnTo>
                  <a:lnTo>
                    <a:pt x="462" y="67"/>
                  </a:lnTo>
                  <a:lnTo>
                    <a:pt x="454" y="74"/>
                  </a:lnTo>
                  <a:lnTo>
                    <a:pt x="447" y="82"/>
                  </a:lnTo>
                  <a:lnTo>
                    <a:pt x="439" y="90"/>
                  </a:lnTo>
                  <a:lnTo>
                    <a:pt x="431" y="97"/>
                  </a:lnTo>
                  <a:lnTo>
                    <a:pt x="424" y="105"/>
                  </a:lnTo>
                  <a:lnTo>
                    <a:pt x="416" y="114"/>
                  </a:lnTo>
                  <a:lnTo>
                    <a:pt x="410" y="124"/>
                  </a:lnTo>
                  <a:lnTo>
                    <a:pt x="401" y="131"/>
                  </a:lnTo>
                  <a:lnTo>
                    <a:pt x="393" y="139"/>
                  </a:lnTo>
                  <a:lnTo>
                    <a:pt x="386" y="147"/>
                  </a:lnTo>
                  <a:lnTo>
                    <a:pt x="378" y="156"/>
                  </a:lnTo>
                  <a:lnTo>
                    <a:pt x="371" y="166"/>
                  </a:lnTo>
                  <a:lnTo>
                    <a:pt x="363" y="175"/>
                  </a:lnTo>
                  <a:lnTo>
                    <a:pt x="353" y="183"/>
                  </a:lnTo>
                  <a:lnTo>
                    <a:pt x="346" y="192"/>
                  </a:lnTo>
                  <a:lnTo>
                    <a:pt x="340" y="196"/>
                  </a:lnTo>
                  <a:lnTo>
                    <a:pt x="336" y="202"/>
                  </a:lnTo>
                  <a:lnTo>
                    <a:pt x="331" y="206"/>
                  </a:lnTo>
                  <a:lnTo>
                    <a:pt x="327" y="211"/>
                  </a:lnTo>
                  <a:lnTo>
                    <a:pt x="323" y="217"/>
                  </a:lnTo>
                  <a:lnTo>
                    <a:pt x="317" y="221"/>
                  </a:lnTo>
                  <a:lnTo>
                    <a:pt x="314" y="226"/>
                  </a:lnTo>
                  <a:lnTo>
                    <a:pt x="310" y="230"/>
                  </a:lnTo>
                  <a:lnTo>
                    <a:pt x="304" y="236"/>
                  </a:lnTo>
                  <a:lnTo>
                    <a:pt x="300" y="242"/>
                  </a:lnTo>
                  <a:lnTo>
                    <a:pt x="296" y="245"/>
                  </a:lnTo>
                  <a:lnTo>
                    <a:pt x="293" y="251"/>
                  </a:lnTo>
                  <a:lnTo>
                    <a:pt x="287" y="257"/>
                  </a:lnTo>
                  <a:lnTo>
                    <a:pt x="283" y="261"/>
                  </a:lnTo>
                  <a:lnTo>
                    <a:pt x="277" y="266"/>
                  </a:lnTo>
                  <a:lnTo>
                    <a:pt x="274" y="272"/>
                  </a:lnTo>
                  <a:lnTo>
                    <a:pt x="258" y="287"/>
                  </a:lnTo>
                  <a:lnTo>
                    <a:pt x="243" y="304"/>
                  </a:lnTo>
                  <a:lnTo>
                    <a:pt x="228" y="321"/>
                  </a:lnTo>
                  <a:lnTo>
                    <a:pt x="215" y="340"/>
                  </a:lnTo>
                  <a:lnTo>
                    <a:pt x="201" y="358"/>
                  </a:lnTo>
                  <a:lnTo>
                    <a:pt x="190" y="377"/>
                  </a:lnTo>
                  <a:lnTo>
                    <a:pt x="177" y="394"/>
                  </a:lnTo>
                  <a:lnTo>
                    <a:pt x="165" y="415"/>
                  </a:lnTo>
                  <a:lnTo>
                    <a:pt x="152" y="432"/>
                  </a:lnTo>
                  <a:lnTo>
                    <a:pt x="139" y="451"/>
                  </a:lnTo>
                  <a:lnTo>
                    <a:pt x="127" y="470"/>
                  </a:lnTo>
                  <a:lnTo>
                    <a:pt x="114" y="487"/>
                  </a:lnTo>
                  <a:lnTo>
                    <a:pt x="101" y="506"/>
                  </a:lnTo>
                  <a:lnTo>
                    <a:pt x="85" y="523"/>
                  </a:lnTo>
                  <a:lnTo>
                    <a:pt x="70" y="540"/>
                  </a:lnTo>
                  <a:lnTo>
                    <a:pt x="55" y="555"/>
                  </a:lnTo>
                  <a:lnTo>
                    <a:pt x="47" y="563"/>
                  </a:lnTo>
                  <a:lnTo>
                    <a:pt x="42" y="572"/>
                  </a:lnTo>
                  <a:lnTo>
                    <a:pt x="38" y="580"/>
                  </a:lnTo>
                  <a:lnTo>
                    <a:pt x="32" y="589"/>
                  </a:lnTo>
                  <a:lnTo>
                    <a:pt x="26" y="597"/>
                  </a:lnTo>
                  <a:lnTo>
                    <a:pt x="21" y="605"/>
                  </a:lnTo>
                  <a:lnTo>
                    <a:pt x="15" y="610"/>
                  </a:lnTo>
                  <a:lnTo>
                    <a:pt x="9" y="616"/>
                  </a:lnTo>
                  <a:lnTo>
                    <a:pt x="6" y="612"/>
                  </a:lnTo>
                  <a:lnTo>
                    <a:pt x="4" y="608"/>
                  </a:lnTo>
                  <a:lnTo>
                    <a:pt x="0" y="605"/>
                  </a:lnTo>
                  <a:lnTo>
                    <a:pt x="0" y="601"/>
                  </a:lnTo>
                  <a:lnTo>
                    <a:pt x="2" y="593"/>
                  </a:lnTo>
                  <a:lnTo>
                    <a:pt x="6" y="584"/>
                  </a:lnTo>
                  <a:lnTo>
                    <a:pt x="9" y="576"/>
                  </a:lnTo>
                  <a:lnTo>
                    <a:pt x="15" y="568"/>
                  </a:lnTo>
                  <a:lnTo>
                    <a:pt x="19" y="561"/>
                  </a:lnTo>
                  <a:lnTo>
                    <a:pt x="26" y="551"/>
                  </a:lnTo>
                  <a:lnTo>
                    <a:pt x="32" y="544"/>
                  </a:lnTo>
                  <a:lnTo>
                    <a:pt x="40" y="536"/>
                  </a:lnTo>
                  <a:lnTo>
                    <a:pt x="47" y="527"/>
                  </a:lnTo>
                  <a:lnTo>
                    <a:pt x="53" y="519"/>
                  </a:lnTo>
                  <a:lnTo>
                    <a:pt x="61" y="511"/>
                  </a:lnTo>
                  <a:lnTo>
                    <a:pt x="68" y="506"/>
                  </a:lnTo>
                  <a:lnTo>
                    <a:pt x="74" y="498"/>
                  </a:lnTo>
                  <a:lnTo>
                    <a:pt x="82" y="491"/>
                  </a:lnTo>
                  <a:lnTo>
                    <a:pt x="87" y="483"/>
                  </a:lnTo>
                  <a:lnTo>
                    <a:pt x="93" y="475"/>
                  </a:lnTo>
                  <a:lnTo>
                    <a:pt x="97" y="468"/>
                  </a:lnTo>
                  <a:lnTo>
                    <a:pt x="101" y="462"/>
                  </a:lnTo>
                  <a:lnTo>
                    <a:pt x="106" y="454"/>
                  </a:lnTo>
                  <a:lnTo>
                    <a:pt x="112" y="449"/>
                  </a:lnTo>
                  <a:lnTo>
                    <a:pt x="116" y="441"/>
                  </a:lnTo>
                  <a:lnTo>
                    <a:pt x="120" y="434"/>
                  </a:lnTo>
                  <a:lnTo>
                    <a:pt x="125" y="428"/>
                  </a:lnTo>
                  <a:lnTo>
                    <a:pt x="129" y="420"/>
                  </a:lnTo>
                  <a:lnTo>
                    <a:pt x="135" y="413"/>
                  </a:lnTo>
                  <a:lnTo>
                    <a:pt x="139" y="407"/>
                  </a:lnTo>
                  <a:lnTo>
                    <a:pt x="142" y="399"/>
                  </a:lnTo>
                  <a:lnTo>
                    <a:pt x="148" y="394"/>
                  </a:lnTo>
                  <a:lnTo>
                    <a:pt x="154" y="386"/>
                  </a:lnTo>
                  <a:lnTo>
                    <a:pt x="158" y="380"/>
                  </a:lnTo>
                  <a:lnTo>
                    <a:pt x="163" y="375"/>
                  </a:lnTo>
                  <a:lnTo>
                    <a:pt x="169" y="369"/>
                  </a:lnTo>
                  <a:lnTo>
                    <a:pt x="169" y="3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auto">
            <a:xfrm>
              <a:off x="6571150" y="4311651"/>
              <a:ext cx="252412" cy="2095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23" y="8"/>
                </a:cxn>
                <a:cxn ang="0">
                  <a:pos x="40" y="19"/>
                </a:cxn>
                <a:cxn ang="0">
                  <a:pos x="57" y="30"/>
                </a:cxn>
                <a:cxn ang="0">
                  <a:pos x="76" y="46"/>
                </a:cxn>
                <a:cxn ang="0">
                  <a:pos x="95" y="61"/>
                </a:cxn>
                <a:cxn ang="0">
                  <a:pos x="110" y="74"/>
                </a:cxn>
                <a:cxn ang="0">
                  <a:pos x="127" y="89"/>
                </a:cxn>
                <a:cxn ang="0">
                  <a:pos x="145" y="105"/>
                </a:cxn>
                <a:cxn ang="0">
                  <a:pos x="167" y="122"/>
                </a:cxn>
                <a:cxn ang="0">
                  <a:pos x="190" y="143"/>
                </a:cxn>
                <a:cxn ang="0">
                  <a:pos x="213" y="160"/>
                </a:cxn>
                <a:cxn ang="0">
                  <a:pos x="238" y="179"/>
                </a:cxn>
                <a:cxn ang="0">
                  <a:pos x="259" y="198"/>
                </a:cxn>
                <a:cxn ang="0">
                  <a:pos x="281" y="217"/>
                </a:cxn>
                <a:cxn ang="0">
                  <a:pos x="302" y="236"/>
                </a:cxn>
                <a:cxn ang="0">
                  <a:pos x="316" y="251"/>
                </a:cxn>
                <a:cxn ang="0">
                  <a:pos x="316" y="258"/>
                </a:cxn>
                <a:cxn ang="0">
                  <a:pos x="314" y="262"/>
                </a:cxn>
                <a:cxn ang="0">
                  <a:pos x="310" y="264"/>
                </a:cxn>
                <a:cxn ang="0">
                  <a:pos x="287" y="249"/>
                </a:cxn>
                <a:cxn ang="0">
                  <a:pos x="251" y="219"/>
                </a:cxn>
                <a:cxn ang="0">
                  <a:pos x="215" y="188"/>
                </a:cxn>
                <a:cxn ang="0">
                  <a:pos x="179" y="160"/>
                </a:cxn>
                <a:cxn ang="0">
                  <a:pos x="143" y="131"/>
                </a:cxn>
                <a:cxn ang="0">
                  <a:pos x="106" y="101"/>
                </a:cxn>
                <a:cxn ang="0">
                  <a:pos x="70" y="72"/>
                </a:cxn>
                <a:cxn ang="0">
                  <a:pos x="34" y="44"/>
                </a:cxn>
                <a:cxn ang="0">
                  <a:pos x="11" y="23"/>
                </a:cxn>
                <a:cxn ang="0">
                  <a:pos x="2" y="13"/>
                </a:cxn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317" h="264">
                  <a:moveTo>
                    <a:pt x="2" y="0"/>
                  </a:moveTo>
                  <a:lnTo>
                    <a:pt x="8" y="2"/>
                  </a:lnTo>
                  <a:lnTo>
                    <a:pt x="15" y="4"/>
                  </a:lnTo>
                  <a:lnTo>
                    <a:pt x="23" y="8"/>
                  </a:lnTo>
                  <a:lnTo>
                    <a:pt x="32" y="13"/>
                  </a:lnTo>
                  <a:lnTo>
                    <a:pt x="40" y="19"/>
                  </a:lnTo>
                  <a:lnTo>
                    <a:pt x="49" y="25"/>
                  </a:lnTo>
                  <a:lnTo>
                    <a:pt x="57" y="30"/>
                  </a:lnTo>
                  <a:lnTo>
                    <a:pt x="68" y="38"/>
                  </a:lnTo>
                  <a:lnTo>
                    <a:pt x="76" y="46"/>
                  </a:lnTo>
                  <a:lnTo>
                    <a:pt x="86" y="53"/>
                  </a:lnTo>
                  <a:lnTo>
                    <a:pt x="95" y="61"/>
                  </a:lnTo>
                  <a:lnTo>
                    <a:pt x="105" y="68"/>
                  </a:lnTo>
                  <a:lnTo>
                    <a:pt x="110" y="74"/>
                  </a:lnTo>
                  <a:lnTo>
                    <a:pt x="120" y="82"/>
                  </a:lnTo>
                  <a:lnTo>
                    <a:pt x="127" y="89"/>
                  </a:lnTo>
                  <a:lnTo>
                    <a:pt x="135" y="95"/>
                  </a:lnTo>
                  <a:lnTo>
                    <a:pt x="145" y="105"/>
                  </a:lnTo>
                  <a:lnTo>
                    <a:pt x="156" y="114"/>
                  </a:lnTo>
                  <a:lnTo>
                    <a:pt x="167" y="122"/>
                  </a:lnTo>
                  <a:lnTo>
                    <a:pt x="179" y="133"/>
                  </a:lnTo>
                  <a:lnTo>
                    <a:pt x="190" y="143"/>
                  </a:lnTo>
                  <a:lnTo>
                    <a:pt x="202" y="150"/>
                  </a:lnTo>
                  <a:lnTo>
                    <a:pt x="213" y="160"/>
                  </a:lnTo>
                  <a:lnTo>
                    <a:pt x="226" y="171"/>
                  </a:lnTo>
                  <a:lnTo>
                    <a:pt x="238" y="179"/>
                  </a:lnTo>
                  <a:lnTo>
                    <a:pt x="249" y="188"/>
                  </a:lnTo>
                  <a:lnTo>
                    <a:pt x="259" y="198"/>
                  </a:lnTo>
                  <a:lnTo>
                    <a:pt x="272" y="207"/>
                  </a:lnTo>
                  <a:lnTo>
                    <a:pt x="281" y="217"/>
                  </a:lnTo>
                  <a:lnTo>
                    <a:pt x="293" y="226"/>
                  </a:lnTo>
                  <a:lnTo>
                    <a:pt x="302" y="236"/>
                  </a:lnTo>
                  <a:lnTo>
                    <a:pt x="314" y="247"/>
                  </a:lnTo>
                  <a:lnTo>
                    <a:pt x="316" y="251"/>
                  </a:lnTo>
                  <a:lnTo>
                    <a:pt x="316" y="255"/>
                  </a:lnTo>
                  <a:lnTo>
                    <a:pt x="316" y="258"/>
                  </a:lnTo>
                  <a:lnTo>
                    <a:pt x="317" y="262"/>
                  </a:lnTo>
                  <a:lnTo>
                    <a:pt x="314" y="262"/>
                  </a:lnTo>
                  <a:lnTo>
                    <a:pt x="314" y="264"/>
                  </a:lnTo>
                  <a:lnTo>
                    <a:pt x="310" y="264"/>
                  </a:lnTo>
                  <a:lnTo>
                    <a:pt x="306" y="262"/>
                  </a:lnTo>
                  <a:lnTo>
                    <a:pt x="287" y="249"/>
                  </a:lnTo>
                  <a:lnTo>
                    <a:pt x="270" y="234"/>
                  </a:lnTo>
                  <a:lnTo>
                    <a:pt x="251" y="219"/>
                  </a:lnTo>
                  <a:lnTo>
                    <a:pt x="234" y="203"/>
                  </a:lnTo>
                  <a:lnTo>
                    <a:pt x="215" y="188"/>
                  </a:lnTo>
                  <a:lnTo>
                    <a:pt x="198" y="175"/>
                  </a:lnTo>
                  <a:lnTo>
                    <a:pt x="179" y="160"/>
                  </a:lnTo>
                  <a:lnTo>
                    <a:pt x="162" y="146"/>
                  </a:lnTo>
                  <a:lnTo>
                    <a:pt x="143" y="131"/>
                  </a:lnTo>
                  <a:lnTo>
                    <a:pt x="125" y="116"/>
                  </a:lnTo>
                  <a:lnTo>
                    <a:pt x="106" y="101"/>
                  </a:lnTo>
                  <a:lnTo>
                    <a:pt x="89" y="87"/>
                  </a:lnTo>
                  <a:lnTo>
                    <a:pt x="70" y="72"/>
                  </a:lnTo>
                  <a:lnTo>
                    <a:pt x="53" y="59"/>
                  </a:lnTo>
                  <a:lnTo>
                    <a:pt x="34" y="44"/>
                  </a:lnTo>
                  <a:lnTo>
                    <a:pt x="17" y="29"/>
                  </a:lnTo>
                  <a:lnTo>
                    <a:pt x="11" y="23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18"/>
            <p:cNvSpPr>
              <a:spLocks/>
            </p:cNvSpPr>
            <p:nvPr/>
          </p:nvSpPr>
          <p:spPr bwMode="auto">
            <a:xfrm>
              <a:off x="6544162" y="4360864"/>
              <a:ext cx="241300" cy="1920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23" y="5"/>
                </a:cxn>
                <a:cxn ang="0">
                  <a:pos x="40" y="17"/>
                </a:cxn>
                <a:cxn ang="0">
                  <a:pos x="59" y="34"/>
                </a:cxn>
                <a:cxn ang="0">
                  <a:pos x="80" y="51"/>
                </a:cxn>
                <a:cxn ang="0">
                  <a:pos x="99" y="68"/>
                </a:cxn>
                <a:cxn ang="0">
                  <a:pos x="118" y="83"/>
                </a:cxn>
                <a:cxn ang="0">
                  <a:pos x="137" y="99"/>
                </a:cxn>
                <a:cxn ang="0">
                  <a:pos x="158" y="116"/>
                </a:cxn>
                <a:cxn ang="0">
                  <a:pos x="179" y="133"/>
                </a:cxn>
                <a:cxn ang="0">
                  <a:pos x="201" y="150"/>
                </a:cxn>
                <a:cxn ang="0">
                  <a:pos x="222" y="165"/>
                </a:cxn>
                <a:cxn ang="0">
                  <a:pos x="243" y="182"/>
                </a:cxn>
                <a:cxn ang="0">
                  <a:pos x="264" y="199"/>
                </a:cxn>
                <a:cxn ang="0">
                  <a:pos x="285" y="216"/>
                </a:cxn>
                <a:cxn ang="0">
                  <a:pos x="300" y="230"/>
                </a:cxn>
                <a:cxn ang="0">
                  <a:pos x="302" y="241"/>
                </a:cxn>
                <a:cxn ang="0">
                  <a:pos x="285" y="237"/>
                </a:cxn>
                <a:cxn ang="0">
                  <a:pos x="262" y="224"/>
                </a:cxn>
                <a:cxn ang="0">
                  <a:pos x="239" y="209"/>
                </a:cxn>
                <a:cxn ang="0">
                  <a:pos x="218" y="194"/>
                </a:cxn>
                <a:cxn ang="0">
                  <a:pos x="198" y="175"/>
                </a:cxn>
                <a:cxn ang="0">
                  <a:pos x="175" y="156"/>
                </a:cxn>
                <a:cxn ang="0">
                  <a:pos x="154" y="138"/>
                </a:cxn>
                <a:cxn ang="0">
                  <a:pos x="133" y="121"/>
                </a:cxn>
                <a:cxn ang="0">
                  <a:pos x="114" y="108"/>
                </a:cxn>
                <a:cxn ang="0">
                  <a:pos x="97" y="95"/>
                </a:cxn>
                <a:cxn ang="0">
                  <a:pos x="78" y="81"/>
                </a:cxn>
                <a:cxn ang="0">
                  <a:pos x="61" y="70"/>
                </a:cxn>
                <a:cxn ang="0">
                  <a:pos x="44" y="57"/>
                </a:cxn>
                <a:cxn ang="0">
                  <a:pos x="28" y="43"/>
                </a:cxn>
                <a:cxn ang="0">
                  <a:pos x="15" y="28"/>
                </a:cxn>
                <a:cxn ang="0">
                  <a:pos x="4" y="13"/>
                </a:cxn>
                <a:cxn ang="0">
                  <a:pos x="0" y="5"/>
                </a:cxn>
              </a:cxnLst>
              <a:rect l="0" t="0" r="r" b="b"/>
              <a:pathLst>
                <a:path w="304" h="243">
                  <a:moveTo>
                    <a:pt x="0" y="5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9" y="0"/>
                  </a:lnTo>
                  <a:lnTo>
                    <a:pt x="15" y="2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40" y="17"/>
                  </a:lnTo>
                  <a:lnTo>
                    <a:pt x="49" y="26"/>
                  </a:lnTo>
                  <a:lnTo>
                    <a:pt x="59" y="34"/>
                  </a:lnTo>
                  <a:lnTo>
                    <a:pt x="68" y="42"/>
                  </a:lnTo>
                  <a:lnTo>
                    <a:pt x="80" y="51"/>
                  </a:lnTo>
                  <a:lnTo>
                    <a:pt x="91" y="61"/>
                  </a:lnTo>
                  <a:lnTo>
                    <a:pt x="99" y="68"/>
                  </a:lnTo>
                  <a:lnTo>
                    <a:pt x="110" y="78"/>
                  </a:lnTo>
                  <a:lnTo>
                    <a:pt x="118" y="83"/>
                  </a:lnTo>
                  <a:lnTo>
                    <a:pt x="127" y="91"/>
                  </a:lnTo>
                  <a:lnTo>
                    <a:pt x="137" y="99"/>
                  </a:lnTo>
                  <a:lnTo>
                    <a:pt x="146" y="108"/>
                  </a:lnTo>
                  <a:lnTo>
                    <a:pt x="158" y="116"/>
                  </a:lnTo>
                  <a:lnTo>
                    <a:pt x="169" y="123"/>
                  </a:lnTo>
                  <a:lnTo>
                    <a:pt x="179" y="133"/>
                  </a:lnTo>
                  <a:lnTo>
                    <a:pt x="190" y="140"/>
                  </a:lnTo>
                  <a:lnTo>
                    <a:pt x="201" y="150"/>
                  </a:lnTo>
                  <a:lnTo>
                    <a:pt x="211" y="157"/>
                  </a:lnTo>
                  <a:lnTo>
                    <a:pt x="222" y="165"/>
                  </a:lnTo>
                  <a:lnTo>
                    <a:pt x="232" y="175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4" y="199"/>
                  </a:lnTo>
                  <a:lnTo>
                    <a:pt x="274" y="209"/>
                  </a:lnTo>
                  <a:lnTo>
                    <a:pt x="285" y="216"/>
                  </a:lnTo>
                  <a:lnTo>
                    <a:pt x="296" y="226"/>
                  </a:lnTo>
                  <a:lnTo>
                    <a:pt x="300" y="230"/>
                  </a:lnTo>
                  <a:lnTo>
                    <a:pt x="304" y="235"/>
                  </a:lnTo>
                  <a:lnTo>
                    <a:pt x="302" y="241"/>
                  </a:lnTo>
                  <a:lnTo>
                    <a:pt x="298" y="243"/>
                  </a:lnTo>
                  <a:lnTo>
                    <a:pt x="285" y="237"/>
                  </a:lnTo>
                  <a:lnTo>
                    <a:pt x="274" y="232"/>
                  </a:lnTo>
                  <a:lnTo>
                    <a:pt x="262" y="224"/>
                  </a:lnTo>
                  <a:lnTo>
                    <a:pt x="251" y="218"/>
                  </a:lnTo>
                  <a:lnTo>
                    <a:pt x="239" y="209"/>
                  </a:lnTo>
                  <a:lnTo>
                    <a:pt x="230" y="201"/>
                  </a:lnTo>
                  <a:lnTo>
                    <a:pt x="218" y="194"/>
                  </a:lnTo>
                  <a:lnTo>
                    <a:pt x="209" y="184"/>
                  </a:lnTo>
                  <a:lnTo>
                    <a:pt x="198" y="175"/>
                  </a:lnTo>
                  <a:lnTo>
                    <a:pt x="186" y="165"/>
                  </a:lnTo>
                  <a:lnTo>
                    <a:pt x="175" y="156"/>
                  </a:lnTo>
                  <a:lnTo>
                    <a:pt x="165" y="148"/>
                  </a:lnTo>
                  <a:lnTo>
                    <a:pt x="154" y="138"/>
                  </a:lnTo>
                  <a:lnTo>
                    <a:pt x="144" y="129"/>
                  </a:lnTo>
                  <a:lnTo>
                    <a:pt x="133" y="121"/>
                  </a:lnTo>
                  <a:lnTo>
                    <a:pt x="123" y="116"/>
                  </a:lnTo>
                  <a:lnTo>
                    <a:pt x="114" y="108"/>
                  </a:lnTo>
                  <a:lnTo>
                    <a:pt x="106" y="100"/>
                  </a:lnTo>
                  <a:lnTo>
                    <a:pt x="97" y="95"/>
                  </a:lnTo>
                  <a:lnTo>
                    <a:pt x="89" y="89"/>
                  </a:lnTo>
                  <a:lnTo>
                    <a:pt x="78" y="81"/>
                  </a:lnTo>
                  <a:lnTo>
                    <a:pt x="70" y="76"/>
                  </a:lnTo>
                  <a:lnTo>
                    <a:pt x="61" y="70"/>
                  </a:lnTo>
                  <a:lnTo>
                    <a:pt x="53" y="64"/>
                  </a:lnTo>
                  <a:lnTo>
                    <a:pt x="44" y="57"/>
                  </a:lnTo>
                  <a:lnTo>
                    <a:pt x="36" y="49"/>
                  </a:lnTo>
                  <a:lnTo>
                    <a:pt x="28" y="43"/>
                  </a:lnTo>
                  <a:lnTo>
                    <a:pt x="23" y="36"/>
                  </a:lnTo>
                  <a:lnTo>
                    <a:pt x="15" y="28"/>
                  </a:lnTo>
                  <a:lnTo>
                    <a:pt x="9" y="21"/>
                  </a:lnTo>
                  <a:lnTo>
                    <a:pt x="4" y="1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19"/>
            <p:cNvSpPr>
              <a:spLocks/>
            </p:cNvSpPr>
            <p:nvPr/>
          </p:nvSpPr>
          <p:spPr bwMode="auto">
            <a:xfrm>
              <a:off x="6734662" y="4248151"/>
              <a:ext cx="241300" cy="2174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0"/>
                </a:cxn>
                <a:cxn ang="0">
                  <a:pos x="19" y="4"/>
                </a:cxn>
                <a:cxn ang="0">
                  <a:pos x="29" y="8"/>
                </a:cxn>
                <a:cxn ang="0">
                  <a:pos x="42" y="17"/>
                </a:cxn>
                <a:cxn ang="0">
                  <a:pos x="54" y="25"/>
                </a:cxn>
                <a:cxn ang="0">
                  <a:pos x="67" y="38"/>
                </a:cxn>
                <a:cxn ang="0">
                  <a:pos x="80" y="50"/>
                </a:cxn>
                <a:cxn ang="0">
                  <a:pos x="95" y="63"/>
                </a:cxn>
                <a:cxn ang="0">
                  <a:pos x="109" y="76"/>
                </a:cxn>
                <a:cxn ang="0">
                  <a:pos x="124" y="91"/>
                </a:cxn>
                <a:cxn ang="0">
                  <a:pos x="137" y="107"/>
                </a:cxn>
                <a:cxn ang="0">
                  <a:pos x="152" y="122"/>
                </a:cxn>
                <a:cxn ang="0">
                  <a:pos x="166" y="135"/>
                </a:cxn>
                <a:cxn ang="0">
                  <a:pos x="179" y="148"/>
                </a:cxn>
                <a:cxn ang="0">
                  <a:pos x="192" y="160"/>
                </a:cxn>
                <a:cxn ang="0">
                  <a:pos x="208" y="173"/>
                </a:cxn>
                <a:cxn ang="0">
                  <a:pos x="213" y="177"/>
                </a:cxn>
                <a:cxn ang="0">
                  <a:pos x="219" y="183"/>
                </a:cxn>
                <a:cxn ang="0">
                  <a:pos x="225" y="188"/>
                </a:cxn>
                <a:cxn ang="0">
                  <a:pos x="232" y="192"/>
                </a:cxn>
                <a:cxn ang="0">
                  <a:pos x="238" y="198"/>
                </a:cxn>
                <a:cxn ang="0">
                  <a:pos x="244" y="202"/>
                </a:cxn>
                <a:cxn ang="0">
                  <a:pos x="249" y="207"/>
                </a:cxn>
                <a:cxn ang="0">
                  <a:pos x="257" y="213"/>
                </a:cxn>
                <a:cxn ang="0">
                  <a:pos x="263" y="219"/>
                </a:cxn>
                <a:cxn ang="0">
                  <a:pos x="268" y="224"/>
                </a:cxn>
                <a:cxn ang="0">
                  <a:pos x="274" y="230"/>
                </a:cxn>
                <a:cxn ang="0">
                  <a:pos x="282" y="236"/>
                </a:cxn>
                <a:cxn ang="0">
                  <a:pos x="287" y="242"/>
                </a:cxn>
                <a:cxn ang="0">
                  <a:pos x="293" y="247"/>
                </a:cxn>
                <a:cxn ang="0">
                  <a:pos x="299" y="253"/>
                </a:cxn>
                <a:cxn ang="0">
                  <a:pos x="304" y="259"/>
                </a:cxn>
                <a:cxn ang="0">
                  <a:pos x="303" y="262"/>
                </a:cxn>
                <a:cxn ang="0">
                  <a:pos x="303" y="268"/>
                </a:cxn>
                <a:cxn ang="0">
                  <a:pos x="301" y="272"/>
                </a:cxn>
                <a:cxn ang="0">
                  <a:pos x="299" y="276"/>
                </a:cxn>
                <a:cxn ang="0">
                  <a:pos x="282" y="261"/>
                </a:cxn>
                <a:cxn ang="0">
                  <a:pos x="265" y="245"/>
                </a:cxn>
                <a:cxn ang="0">
                  <a:pos x="247" y="232"/>
                </a:cxn>
                <a:cxn ang="0">
                  <a:pos x="228" y="217"/>
                </a:cxn>
                <a:cxn ang="0">
                  <a:pos x="211" y="202"/>
                </a:cxn>
                <a:cxn ang="0">
                  <a:pos x="194" y="188"/>
                </a:cxn>
                <a:cxn ang="0">
                  <a:pos x="179" y="173"/>
                </a:cxn>
                <a:cxn ang="0">
                  <a:pos x="162" y="160"/>
                </a:cxn>
                <a:cxn ang="0">
                  <a:pos x="145" y="145"/>
                </a:cxn>
                <a:cxn ang="0">
                  <a:pos x="130" y="129"/>
                </a:cxn>
                <a:cxn ang="0">
                  <a:pos x="112" y="114"/>
                </a:cxn>
                <a:cxn ang="0">
                  <a:pos x="97" y="101"/>
                </a:cxn>
                <a:cxn ang="0">
                  <a:pos x="80" y="84"/>
                </a:cxn>
                <a:cxn ang="0">
                  <a:pos x="65" y="69"/>
                </a:cxn>
                <a:cxn ang="0">
                  <a:pos x="50" y="53"/>
                </a:cxn>
                <a:cxn ang="0">
                  <a:pos x="35" y="38"/>
                </a:cxn>
                <a:cxn ang="0">
                  <a:pos x="31" y="36"/>
                </a:cxn>
                <a:cxn ang="0">
                  <a:pos x="25" y="32"/>
                </a:cxn>
                <a:cxn ang="0">
                  <a:pos x="17" y="25"/>
                </a:cxn>
                <a:cxn ang="0">
                  <a:pos x="12" y="19"/>
                </a:cxn>
                <a:cxn ang="0">
                  <a:pos x="4" y="13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04" h="276">
                  <a:moveTo>
                    <a:pt x="2" y="0"/>
                  </a:moveTo>
                  <a:lnTo>
                    <a:pt x="10" y="0"/>
                  </a:lnTo>
                  <a:lnTo>
                    <a:pt x="19" y="4"/>
                  </a:lnTo>
                  <a:lnTo>
                    <a:pt x="29" y="8"/>
                  </a:lnTo>
                  <a:lnTo>
                    <a:pt x="42" y="17"/>
                  </a:lnTo>
                  <a:lnTo>
                    <a:pt x="54" y="25"/>
                  </a:lnTo>
                  <a:lnTo>
                    <a:pt x="67" y="38"/>
                  </a:lnTo>
                  <a:lnTo>
                    <a:pt x="80" y="50"/>
                  </a:lnTo>
                  <a:lnTo>
                    <a:pt x="95" y="63"/>
                  </a:lnTo>
                  <a:lnTo>
                    <a:pt x="109" y="76"/>
                  </a:lnTo>
                  <a:lnTo>
                    <a:pt x="124" y="91"/>
                  </a:lnTo>
                  <a:lnTo>
                    <a:pt x="137" y="107"/>
                  </a:lnTo>
                  <a:lnTo>
                    <a:pt x="152" y="122"/>
                  </a:lnTo>
                  <a:lnTo>
                    <a:pt x="166" y="135"/>
                  </a:lnTo>
                  <a:lnTo>
                    <a:pt x="179" y="148"/>
                  </a:lnTo>
                  <a:lnTo>
                    <a:pt x="192" y="160"/>
                  </a:lnTo>
                  <a:lnTo>
                    <a:pt x="208" y="173"/>
                  </a:lnTo>
                  <a:lnTo>
                    <a:pt x="213" y="177"/>
                  </a:lnTo>
                  <a:lnTo>
                    <a:pt x="219" y="183"/>
                  </a:lnTo>
                  <a:lnTo>
                    <a:pt x="225" y="188"/>
                  </a:lnTo>
                  <a:lnTo>
                    <a:pt x="232" y="192"/>
                  </a:lnTo>
                  <a:lnTo>
                    <a:pt x="238" y="198"/>
                  </a:lnTo>
                  <a:lnTo>
                    <a:pt x="244" y="202"/>
                  </a:lnTo>
                  <a:lnTo>
                    <a:pt x="249" y="207"/>
                  </a:lnTo>
                  <a:lnTo>
                    <a:pt x="257" y="213"/>
                  </a:lnTo>
                  <a:lnTo>
                    <a:pt x="263" y="219"/>
                  </a:lnTo>
                  <a:lnTo>
                    <a:pt x="268" y="224"/>
                  </a:lnTo>
                  <a:lnTo>
                    <a:pt x="274" y="230"/>
                  </a:lnTo>
                  <a:lnTo>
                    <a:pt x="282" y="236"/>
                  </a:lnTo>
                  <a:lnTo>
                    <a:pt x="287" y="242"/>
                  </a:lnTo>
                  <a:lnTo>
                    <a:pt x="293" y="247"/>
                  </a:lnTo>
                  <a:lnTo>
                    <a:pt x="299" y="253"/>
                  </a:lnTo>
                  <a:lnTo>
                    <a:pt x="304" y="259"/>
                  </a:lnTo>
                  <a:lnTo>
                    <a:pt x="303" y="262"/>
                  </a:lnTo>
                  <a:lnTo>
                    <a:pt x="303" y="268"/>
                  </a:lnTo>
                  <a:lnTo>
                    <a:pt x="301" y="272"/>
                  </a:lnTo>
                  <a:lnTo>
                    <a:pt x="299" y="276"/>
                  </a:lnTo>
                  <a:lnTo>
                    <a:pt x="282" y="261"/>
                  </a:lnTo>
                  <a:lnTo>
                    <a:pt x="265" y="245"/>
                  </a:lnTo>
                  <a:lnTo>
                    <a:pt x="247" y="232"/>
                  </a:lnTo>
                  <a:lnTo>
                    <a:pt x="228" y="217"/>
                  </a:lnTo>
                  <a:lnTo>
                    <a:pt x="211" y="202"/>
                  </a:lnTo>
                  <a:lnTo>
                    <a:pt x="194" y="188"/>
                  </a:lnTo>
                  <a:lnTo>
                    <a:pt x="179" y="173"/>
                  </a:lnTo>
                  <a:lnTo>
                    <a:pt x="162" y="160"/>
                  </a:lnTo>
                  <a:lnTo>
                    <a:pt x="145" y="145"/>
                  </a:lnTo>
                  <a:lnTo>
                    <a:pt x="130" y="129"/>
                  </a:lnTo>
                  <a:lnTo>
                    <a:pt x="112" y="114"/>
                  </a:lnTo>
                  <a:lnTo>
                    <a:pt x="97" y="101"/>
                  </a:lnTo>
                  <a:lnTo>
                    <a:pt x="80" y="84"/>
                  </a:lnTo>
                  <a:lnTo>
                    <a:pt x="65" y="69"/>
                  </a:lnTo>
                  <a:lnTo>
                    <a:pt x="50" y="53"/>
                  </a:lnTo>
                  <a:lnTo>
                    <a:pt x="35" y="38"/>
                  </a:lnTo>
                  <a:lnTo>
                    <a:pt x="31" y="36"/>
                  </a:lnTo>
                  <a:lnTo>
                    <a:pt x="25" y="32"/>
                  </a:lnTo>
                  <a:lnTo>
                    <a:pt x="17" y="25"/>
                  </a:lnTo>
                  <a:lnTo>
                    <a:pt x="12" y="19"/>
                  </a:lnTo>
                  <a:lnTo>
                    <a:pt x="4" y="13"/>
                  </a:ln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6717200" y="4297364"/>
              <a:ext cx="219075" cy="203200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25" y="11"/>
                </a:cxn>
                <a:cxn ang="0">
                  <a:pos x="33" y="17"/>
                </a:cxn>
                <a:cxn ang="0">
                  <a:pos x="44" y="27"/>
                </a:cxn>
                <a:cxn ang="0">
                  <a:pos x="54" y="34"/>
                </a:cxn>
                <a:cxn ang="0">
                  <a:pos x="65" y="46"/>
                </a:cxn>
                <a:cxn ang="0">
                  <a:pos x="76" y="55"/>
                </a:cxn>
                <a:cxn ang="0">
                  <a:pos x="88" y="66"/>
                </a:cxn>
                <a:cxn ang="0">
                  <a:pos x="97" y="76"/>
                </a:cxn>
                <a:cxn ang="0">
                  <a:pos x="109" y="84"/>
                </a:cxn>
                <a:cxn ang="0">
                  <a:pos x="118" y="93"/>
                </a:cxn>
                <a:cxn ang="0">
                  <a:pos x="126" y="101"/>
                </a:cxn>
                <a:cxn ang="0">
                  <a:pos x="133" y="108"/>
                </a:cxn>
                <a:cxn ang="0">
                  <a:pos x="143" y="118"/>
                </a:cxn>
                <a:cxn ang="0">
                  <a:pos x="151" y="125"/>
                </a:cxn>
                <a:cxn ang="0">
                  <a:pos x="162" y="135"/>
                </a:cxn>
                <a:cxn ang="0">
                  <a:pos x="172" y="144"/>
                </a:cxn>
                <a:cxn ang="0">
                  <a:pos x="179" y="152"/>
                </a:cxn>
                <a:cxn ang="0">
                  <a:pos x="191" y="161"/>
                </a:cxn>
                <a:cxn ang="0">
                  <a:pos x="200" y="171"/>
                </a:cxn>
                <a:cxn ang="0">
                  <a:pos x="210" y="179"/>
                </a:cxn>
                <a:cxn ang="0">
                  <a:pos x="219" y="188"/>
                </a:cxn>
                <a:cxn ang="0">
                  <a:pos x="229" y="198"/>
                </a:cxn>
                <a:cxn ang="0">
                  <a:pos x="238" y="207"/>
                </a:cxn>
                <a:cxn ang="0">
                  <a:pos x="248" y="215"/>
                </a:cxn>
                <a:cxn ang="0">
                  <a:pos x="257" y="224"/>
                </a:cxn>
                <a:cxn ang="0">
                  <a:pos x="267" y="234"/>
                </a:cxn>
                <a:cxn ang="0">
                  <a:pos x="276" y="243"/>
                </a:cxn>
                <a:cxn ang="0">
                  <a:pos x="272" y="249"/>
                </a:cxn>
                <a:cxn ang="0">
                  <a:pos x="268" y="256"/>
                </a:cxn>
                <a:cxn ang="0">
                  <a:pos x="251" y="241"/>
                </a:cxn>
                <a:cxn ang="0">
                  <a:pos x="234" y="228"/>
                </a:cxn>
                <a:cxn ang="0">
                  <a:pos x="217" y="213"/>
                </a:cxn>
                <a:cxn ang="0">
                  <a:pos x="200" y="198"/>
                </a:cxn>
                <a:cxn ang="0">
                  <a:pos x="183" y="182"/>
                </a:cxn>
                <a:cxn ang="0">
                  <a:pos x="166" y="167"/>
                </a:cxn>
                <a:cxn ang="0">
                  <a:pos x="149" y="152"/>
                </a:cxn>
                <a:cxn ang="0">
                  <a:pos x="132" y="139"/>
                </a:cxn>
                <a:cxn ang="0">
                  <a:pos x="114" y="122"/>
                </a:cxn>
                <a:cxn ang="0">
                  <a:pos x="97" y="106"/>
                </a:cxn>
                <a:cxn ang="0">
                  <a:pos x="80" y="91"/>
                </a:cxn>
                <a:cxn ang="0">
                  <a:pos x="65" y="76"/>
                </a:cxn>
                <a:cxn ang="0">
                  <a:pos x="48" y="61"/>
                </a:cxn>
                <a:cxn ang="0">
                  <a:pos x="33" y="46"/>
                </a:cxn>
                <a:cxn ang="0">
                  <a:pos x="18" y="28"/>
                </a:cxn>
                <a:cxn ang="0">
                  <a:pos x="2" y="13"/>
                </a:cxn>
                <a:cxn ang="0">
                  <a:pos x="2" y="13"/>
                </a:cxn>
              </a:cxnLst>
              <a:rect l="0" t="0" r="r" b="b"/>
              <a:pathLst>
                <a:path w="276" h="256">
                  <a:moveTo>
                    <a:pt x="2" y="13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25" y="11"/>
                  </a:lnTo>
                  <a:lnTo>
                    <a:pt x="33" y="17"/>
                  </a:lnTo>
                  <a:lnTo>
                    <a:pt x="44" y="27"/>
                  </a:lnTo>
                  <a:lnTo>
                    <a:pt x="54" y="34"/>
                  </a:lnTo>
                  <a:lnTo>
                    <a:pt x="65" y="46"/>
                  </a:lnTo>
                  <a:lnTo>
                    <a:pt x="76" y="55"/>
                  </a:lnTo>
                  <a:lnTo>
                    <a:pt x="88" y="66"/>
                  </a:lnTo>
                  <a:lnTo>
                    <a:pt x="97" y="76"/>
                  </a:lnTo>
                  <a:lnTo>
                    <a:pt x="109" y="84"/>
                  </a:lnTo>
                  <a:lnTo>
                    <a:pt x="118" y="93"/>
                  </a:lnTo>
                  <a:lnTo>
                    <a:pt x="126" y="101"/>
                  </a:lnTo>
                  <a:lnTo>
                    <a:pt x="133" y="108"/>
                  </a:lnTo>
                  <a:lnTo>
                    <a:pt x="143" y="118"/>
                  </a:lnTo>
                  <a:lnTo>
                    <a:pt x="151" y="125"/>
                  </a:lnTo>
                  <a:lnTo>
                    <a:pt x="162" y="135"/>
                  </a:lnTo>
                  <a:lnTo>
                    <a:pt x="172" y="144"/>
                  </a:lnTo>
                  <a:lnTo>
                    <a:pt x="179" y="152"/>
                  </a:lnTo>
                  <a:lnTo>
                    <a:pt x="191" y="161"/>
                  </a:lnTo>
                  <a:lnTo>
                    <a:pt x="200" y="171"/>
                  </a:lnTo>
                  <a:lnTo>
                    <a:pt x="210" y="179"/>
                  </a:lnTo>
                  <a:lnTo>
                    <a:pt x="219" y="188"/>
                  </a:lnTo>
                  <a:lnTo>
                    <a:pt x="229" y="198"/>
                  </a:lnTo>
                  <a:lnTo>
                    <a:pt x="238" y="207"/>
                  </a:lnTo>
                  <a:lnTo>
                    <a:pt x="248" y="215"/>
                  </a:lnTo>
                  <a:lnTo>
                    <a:pt x="257" y="224"/>
                  </a:lnTo>
                  <a:lnTo>
                    <a:pt x="267" y="234"/>
                  </a:lnTo>
                  <a:lnTo>
                    <a:pt x="276" y="243"/>
                  </a:lnTo>
                  <a:lnTo>
                    <a:pt x="272" y="249"/>
                  </a:lnTo>
                  <a:lnTo>
                    <a:pt x="268" y="256"/>
                  </a:lnTo>
                  <a:lnTo>
                    <a:pt x="251" y="241"/>
                  </a:lnTo>
                  <a:lnTo>
                    <a:pt x="234" y="228"/>
                  </a:lnTo>
                  <a:lnTo>
                    <a:pt x="217" y="213"/>
                  </a:lnTo>
                  <a:lnTo>
                    <a:pt x="200" y="198"/>
                  </a:lnTo>
                  <a:lnTo>
                    <a:pt x="183" y="182"/>
                  </a:lnTo>
                  <a:lnTo>
                    <a:pt x="166" y="167"/>
                  </a:lnTo>
                  <a:lnTo>
                    <a:pt x="149" y="152"/>
                  </a:lnTo>
                  <a:lnTo>
                    <a:pt x="132" y="139"/>
                  </a:lnTo>
                  <a:lnTo>
                    <a:pt x="114" y="122"/>
                  </a:lnTo>
                  <a:lnTo>
                    <a:pt x="97" y="106"/>
                  </a:lnTo>
                  <a:lnTo>
                    <a:pt x="80" y="91"/>
                  </a:lnTo>
                  <a:lnTo>
                    <a:pt x="65" y="76"/>
                  </a:lnTo>
                  <a:lnTo>
                    <a:pt x="48" y="61"/>
                  </a:lnTo>
                  <a:lnTo>
                    <a:pt x="33" y="46"/>
                  </a:lnTo>
                  <a:lnTo>
                    <a:pt x="18" y="28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21"/>
            <p:cNvSpPr>
              <a:spLocks/>
            </p:cNvSpPr>
            <p:nvPr/>
          </p:nvSpPr>
          <p:spPr bwMode="auto">
            <a:xfrm>
              <a:off x="6709262" y="4365626"/>
              <a:ext cx="200025" cy="169863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9" y="4"/>
                </a:cxn>
                <a:cxn ang="0">
                  <a:pos x="17" y="8"/>
                </a:cxn>
                <a:cxn ang="0">
                  <a:pos x="27" y="16"/>
                </a:cxn>
                <a:cxn ang="0">
                  <a:pos x="40" y="25"/>
                </a:cxn>
                <a:cxn ang="0">
                  <a:pos x="53" y="37"/>
                </a:cxn>
                <a:cxn ang="0">
                  <a:pos x="65" y="48"/>
                </a:cxn>
                <a:cxn ang="0">
                  <a:pos x="80" y="61"/>
                </a:cxn>
                <a:cxn ang="0">
                  <a:pos x="93" y="73"/>
                </a:cxn>
                <a:cxn ang="0">
                  <a:pos x="108" y="86"/>
                </a:cxn>
                <a:cxn ang="0">
                  <a:pos x="122" y="97"/>
                </a:cxn>
                <a:cxn ang="0">
                  <a:pos x="135" y="109"/>
                </a:cxn>
                <a:cxn ang="0">
                  <a:pos x="146" y="118"/>
                </a:cxn>
                <a:cxn ang="0">
                  <a:pos x="158" y="126"/>
                </a:cxn>
                <a:cxn ang="0">
                  <a:pos x="162" y="130"/>
                </a:cxn>
                <a:cxn ang="0">
                  <a:pos x="167" y="133"/>
                </a:cxn>
                <a:cxn ang="0">
                  <a:pos x="173" y="137"/>
                </a:cxn>
                <a:cxn ang="0">
                  <a:pos x="181" y="143"/>
                </a:cxn>
                <a:cxn ang="0">
                  <a:pos x="186" y="147"/>
                </a:cxn>
                <a:cxn ang="0">
                  <a:pos x="194" y="152"/>
                </a:cxn>
                <a:cxn ang="0">
                  <a:pos x="200" y="158"/>
                </a:cxn>
                <a:cxn ang="0">
                  <a:pos x="205" y="162"/>
                </a:cxn>
                <a:cxn ang="0">
                  <a:pos x="211" y="168"/>
                </a:cxn>
                <a:cxn ang="0">
                  <a:pos x="217" y="173"/>
                </a:cxn>
                <a:cxn ang="0">
                  <a:pos x="222" y="177"/>
                </a:cxn>
                <a:cxn ang="0">
                  <a:pos x="230" y="183"/>
                </a:cxn>
                <a:cxn ang="0">
                  <a:pos x="234" y="189"/>
                </a:cxn>
                <a:cxn ang="0">
                  <a:pos x="239" y="192"/>
                </a:cxn>
                <a:cxn ang="0">
                  <a:pos x="245" y="198"/>
                </a:cxn>
                <a:cxn ang="0">
                  <a:pos x="251" y="204"/>
                </a:cxn>
                <a:cxn ang="0">
                  <a:pos x="245" y="208"/>
                </a:cxn>
                <a:cxn ang="0">
                  <a:pos x="243" y="209"/>
                </a:cxn>
                <a:cxn ang="0">
                  <a:pos x="239" y="213"/>
                </a:cxn>
                <a:cxn ang="0">
                  <a:pos x="238" y="215"/>
                </a:cxn>
                <a:cxn ang="0">
                  <a:pos x="222" y="202"/>
                </a:cxn>
                <a:cxn ang="0">
                  <a:pos x="209" y="190"/>
                </a:cxn>
                <a:cxn ang="0">
                  <a:pos x="194" y="177"/>
                </a:cxn>
                <a:cxn ang="0">
                  <a:pos x="181" y="166"/>
                </a:cxn>
                <a:cxn ang="0">
                  <a:pos x="163" y="152"/>
                </a:cxn>
                <a:cxn ang="0">
                  <a:pos x="148" y="141"/>
                </a:cxn>
                <a:cxn ang="0">
                  <a:pos x="133" y="130"/>
                </a:cxn>
                <a:cxn ang="0">
                  <a:pos x="118" y="118"/>
                </a:cxn>
                <a:cxn ang="0">
                  <a:pos x="103" y="105"/>
                </a:cxn>
                <a:cxn ang="0">
                  <a:pos x="85" y="94"/>
                </a:cxn>
                <a:cxn ang="0">
                  <a:pos x="70" y="80"/>
                </a:cxn>
                <a:cxn ang="0">
                  <a:pos x="57" y="67"/>
                </a:cxn>
                <a:cxn ang="0">
                  <a:pos x="42" y="54"/>
                </a:cxn>
                <a:cxn ang="0">
                  <a:pos x="28" y="42"/>
                </a:cxn>
                <a:cxn ang="0">
                  <a:pos x="15" y="29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251" h="215">
                  <a:moveTo>
                    <a:pt x="4" y="1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9" y="4"/>
                  </a:lnTo>
                  <a:lnTo>
                    <a:pt x="17" y="8"/>
                  </a:lnTo>
                  <a:lnTo>
                    <a:pt x="27" y="16"/>
                  </a:lnTo>
                  <a:lnTo>
                    <a:pt x="40" y="25"/>
                  </a:lnTo>
                  <a:lnTo>
                    <a:pt x="53" y="37"/>
                  </a:lnTo>
                  <a:lnTo>
                    <a:pt x="65" y="48"/>
                  </a:lnTo>
                  <a:lnTo>
                    <a:pt x="80" y="61"/>
                  </a:lnTo>
                  <a:lnTo>
                    <a:pt x="93" y="73"/>
                  </a:lnTo>
                  <a:lnTo>
                    <a:pt x="108" y="86"/>
                  </a:lnTo>
                  <a:lnTo>
                    <a:pt x="122" y="97"/>
                  </a:lnTo>
                  <a:lnTo>
                    <a:pt x="135" y="109"/>
                  </a:lnTo>
                  <a:lnTo>
                    <a:pt x="146" y="118"/>
                  </a:lnTo>
                  <a:lnTo>
                    <a:pt x="158" y="126"/>
                  </a:lnTo>
                  <a:lnTo>
                    <a:pt x="162" y="130"/>
                  </a:lnTo>
                  <a:lnTo>
                    <a:pt x="167" y="133"/>
                  </a:lnTo>
                  <a:lnTo>
                    <a:pt x="173" y="137"/>
                  </a:lnTo>
                  <a:lnTo>
                    <a:pt x="181" y="143"/>
                  </a:lnTo>
                  <a:lnTo>
                    <a:pt x="186" y="147"/>
                  </a:lnTo>
                  <a:lnTo>
                    <a:pt x="194" y="152"/>
                  </a:lnTo>
                  <a:lnTo>
                    <a:pt x="200" y="158"/>
                  </a:lnTo>
                  <a:lnTo>
                    <a:pt x="205" y="162"/>
                  </a:lnTo>
                  <a:lnTo>
                    <a:pt x="211" y="168"/>
                  </a:lnTo>
                  <a:lnTo>
                    <a:pt x="217" y="173"/>
                  </a:lnTo>
                  <a:lnTo>
                    <a:pt x="222" y="177"/>
                  </a:lnTo>
                  <a:lnTo>
                    <a:pt x="230" y="183"/>
                  </a:lnTo>
                  <a:lnTo>
                    <a:pt x="234" y="189"/>
                  </a:lnTo>
                  <a:lnTo>
                    <a:pt x="239" y="192"/>
                  </a:lnTo>
                  <a:lnTo>
                    <a:pt x="245" y="198"/>
                  </a:lnTo>
                  <a:lnTo>
                    <a:pt x="251" y="204"/>
                  </a:lnTo>
                  <a:lnTo>
                    <a:pt x="245" y="208"/>
                  </a:lnTo>
                  <a:lnTo>
                    <a:pt x="243" y="209"/>
                  </a:lnTo>
                  <a:lnTo>
                    <a:pt x="239" y="213"/>
                  </a:lnTo>
                  <a:lnTo>
                    <a:pt x="238" y="215"/>
                  </a:lnTo>
                  <a:lnTo>
                    <a:pt x="222" y="202"/>
                  </a:lnTo>
                  <a:lnTo>
                    <a:pt x="209" y="190"/>
                  </a:lnTo>
                  <a:lnTo>
                    <a:pt x="194" y="177"/>
                  </a:lnTo>
                  <a:lnTo>
                    <a:pt x="181" y="166"/>
                  </a:lnTo>
                  <a:lnTo>
                    <a:pt x="163" y="152"/>
                  </a:lnTo>
                  <a:lnTo>
                    <a:pt x="148" y="141"/>
                  </a:lnTo>
                  <a:lnTo>
                    <a:pt x="133" y="130"/>
                  </a:lnTo>
                  <a:lnTo>
                    <a:pt x="118" y="118"/>
                  </a:lnTo>
                  <a:lnTo>
                    <a:pt x="103" y="105"/>
                  </a:lnTo>
                  <a:lnTo>
                    <a:pt x="85" y="94"/>
                  </a:lnTo>
                  <a:lnTo>
                    <a:pt x="70" y="80"/>
                  </a:lnTo>
                  <a:lnTo>
                    <a:pt x="57" y="67"/>
                  </a:lnTo>
                  <a:lnTo>
                    <a:pt x="42" y="54"/>
                  </a:lnTo>
                  <a:lnTo>
                    <a:pt x="28" y="42"/>
                  </a:lnTo>
                  <a:lnTo>
                    <a:pt x="15" y="29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6685450" y="4138614"/>
              <a:ext cx="322262" cy="2794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0" y="6"/>
                </a:cxn>
                <a:cxn ang="0">
                  <a:pos x="49" y="16"/>
                </a:cxn>
                <a:cxn ang="0">
                  <a:pos x="64" y="29"/>
                </a:cxn>
                <a:cxn ang="0">
                  <a:pos x="81" y="44"/>
                </a:cxn>
                <a:cxn ang="0">
                  <a:pos x="98" y="61"/>
                </a:cxn>
                <a:cxn ang="0">
                  <a:pos x="114" y="76"/>
                </a:cxn>
                <a:cxn ang="0">
                  <a:pos x="127" y="92"/>
                </a:cxn>
                <a:cxn ang="0">
                  <a:pos x="150" y="112"/>
                </a:cxn>
                <a:cxn ang="0">
                  <a:pos x="182" y="141"/>
                </a:cxn>
                <a:cxn ang="0">
                  <a:pos x="216" y="171"/>
                </a:cxn>
                <a:cxn ang="0">
                  <a:pos x="252" y="202"/>
                </a:cxn>
                <a:cxn ang="0">
                  <a:pos x="287" y="232"/>
                </a:cxn>
                <a:cxn ang="0">
                  <a:pos x="321" y="263"/>
                </a:cxn>
                <a:cxn ang="0">
                  <a:pos x="355" y="291"/>
                </a:cxn>
                <a:cxn ang="0">
                  <a:pos x="387" y="322"/>
                </a:cxn>
                <a:cxn ang="0">
                  <a:pos x="403" y="341"/>
                </a:cxn>
                <a:cxn ang="0">
                  <a:pos x="393" y="348"/>
                </a:cxn>
                <a:cxn ang="0">
                  <a:pos x="385" y="346"/>
                </a:cxn>
                <a:cxn ang="0">
                  <a:pos x="372" y="335"/>
                </a:cxn>
                <a:cxn ang="0">
                  <a:pos x="359" y="325"/>
                </a:cxn>
                <a:cxn ang="0">
                  <a:pos x="347" y="312"/>
                </a:cxn>
                <a:cxn ang="0">
                  <a:pos x="334" y="303"/>
                </a:cxn>
                <a:cxn ang="0">
                  <a:pos x="323" y="289"/>
                </a:cxn>
                <a:cxn ang="0">
                  <a:pos x="309" y="280"/>
                </a:cxn>
                <a:cxn ang="0">
                  <a:pos x="298" y="268"/>
                </a:cxn>
                <a:cxn ang="0">
                  <a:pos x="273" y="249"/>
                </a:cxn>
                <a:cxn ang="0">
                  <a:pos x="239" y="219"/>
                </a:cxn>
                <a:cxn ang="0">
                  <a:pos x="203" y="190"/>
                </a:cxn>
                <a:cxn ang="0">
                  <a:pos x="171" y="160"/>
                </a:cxn>
                <a:cxn ang="0">
                  <a:pos x="136" y="130"/>
                </a:cxn>
                <a:cxn ang="0">
                  <a:pos x="102" y="99"/>
                </a:cxn>
                <a:cxn ang="0">
                  <a:pos x="70" y="69"/>
                </a:cxn>
                <a:cxn ang="0">
                  <a:pos x="36" y="38"/>
                </a:cxn>
                <a:cxn ang="0">
                  <a:pos x="17" y="19"/>
                </a:cxn>
                <a:cxn ang="0">
                  <a:pos x="9" y="14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404" h="352">
                  <a:moveTo>
                    <a:pt x="3" y="0"/>
                  </a:moveTo>
                  <a:lnTo>
                    <a:pt x="11" y="0"/>
                  </a:lnTo>
                  <a:lnTo>
                    <a:pt x="22" y="2"/>
                  </a:lnTo>
                  <a:lnTo>
                    <a:pt x="30" y="6"/>
                  </a:lnTo>
                  <a:lnTo>
                    <a:pt x="39" y="12"/>
                  </a:lnTo>
                  <a:lnTo>
                    <a:pt x="49" y="16"/>
                  </a:lnTo>
                  <a:lnTo>
                    <a:pt x="57" y="23"/>
                  </a:lnTo>
                  <a:lnTo>
                    <a:pt x="64" y="29"/>
                  </a:lnTo>
                  <a:lnTo>
                    <a:pt x="74" y="36"/>
                  </a:lnTo>
                  <a:lnTo>
                    <a:pt x="81" y="44"/>
                  </a:lnTo>
                  <a:lnTo>
                    <a:pt x="91" y="52"/>
                  </a:lnTo>
                  <a:lnTo>
                    <a:pt x="98" y="61"/>
                  </a:lnTo>
                  <a:lnTo>
                    <a:pt x="106" y="69"/>
                  </a:lnTo>
                  <a:lnTo>
                    <a:pt x="114" y="76"/>
                  </a:lnTo>
                  <a:lnTo>
                    <a:pt x="121" y="84"/>
                  </a:lnTo>
                  <a:lnTo>
                    <a:pt x="127" y="92"/>
                  </a:lnTo>
                  <a:lnTo>
                    <a:pt x="134" y="99"/>
                  </a:lnTo>
                  <a:lnTo>
                    <a:pt x="150" y="112"/>
                  </a:lnTo>
                  <a:lnTo>
                    <a:pt x="167" y="128"/>
                  </a:lnTo>
                  <a:lnTo>
                    <a:pt x="182" y="141"/>
                  </a:lnTo>
                  <a:lnTo>
                    <a:pt x="199" y="156"/>
                  </a:lnTo>
                  <a:lnTo>
                    <a:pt x="216" y="171"/>
                  </a:lnTo>
                  <a:lnTo>
                    <a:pt x="233" y="187"/>
                  </a:lnTo>
                  <a:lnTo>
                    <a:pt x="252" y="202"/>
                  </a:lnTo>
                  <a:lnTo>
                    <a:pt x="269" y="217"/>
                  </a:lnTo>
                  <a:lnTo>
                    <a:pt x="287" y="232"/>
                  </a:lnTo>
                  <a:lnTo>
                    <a:pt x="304" y="247"/>
                  </a:lnTo>
                  <a:lnTo>
                    <a:pt x="321" y="263"/>
                  </a:lnTo>
                  <a:lnTo>
                    <a:pt x="338" y="278"/>
                  </a:lnTo>
                  <a:lnTo>
                    <a:pt x="355" y="291"/>
                  </a:lnTo>
                  <a:lnTo>
                    <a:pt x="372" y="306"/>
                  </a:lnTo>
                  <a:lnTo>
                    <a:pt x="387" y="322"/>
                  </a:lnTo>
                  <a:lnTo>
                    <a:pt x="404" y="337"/>
                  </a:lnTo>
                  <a:lnTo>
                    <a:pt x="403" y="341"/>
                  </a:lnTo>
                  <a:lnTo>
                    <a:pt x="399" y="344"/>
                  </a:lnTo>
                  <a:lnTo>
                    <a:pt x="393" y="348"/>
                  </a:lnTo>
                  <a:lnTo>
                    <a:pt x="393" y="352"/>
                  </a:lnTo>
                  <a:lnTo>
                    <a:pt x="385" y="346"/>
                  </a:lnTo>
                  <a:lnTo>
                    <a:pt x="380" y="341"/>
                  </a:lnTo>
                  <a:lnTo>
                    <a:pt x="372" y="335"/>
                  </a:lnTo>
                  <a:lnTo>
                    <a:pt x="366" y="331"/>
                  </a:lnTo>
                  <a:lnTo>
                    <a:pt x="359" y="325"/>
                  </a:lnTo>
                  <a:lnTo>
                    <a:pt x="353" y="318"/>
                  </a:lnTo>
                  <a:lnTo>
                    <a:pt x="347" y="312"/>
                  </a:lnTo>
                  <a:lnTo>
                    <a:pt x="342" y="308"/>
                  </a:lnTo>
                  <a:lnTo>
                    <a:pt x="334" y="303"/>
                  </a:lnTo>
                  <a:lnTo>
                    <a:pt x="328" y="295"/>
                  </a:lnTo>
                  <a:lnTo>
                    <a:pt x="323" y="289"/>
                  </a:lnTo>
                  <a:lnTo>
                    <a:pt x="315" y="285"/>
                  </a:lnTo>
                  <a:lnTo>
                    <a:pt x="309" y="280"/>
                  </a:lnTo>
                  <a:lnTo>
                    <a:pt x="304" y="274"/>
                  </a:lnTo>
                  <a:lnTo>
                    <a:pt x="298" y="268"/>
                  </a:lnTo>
                  <a:lnTo>
                    <a:pt x="292" y="265"/>
                  </a:lnTo>
                  <a:lnTo>
                    <a:pt x="273" y="249"/>
                  </a:lnTo>
                  <a:lnTo>
                    <a:pt x="256" y="234"/>
                  </a:lnTo>
                  <a:lnTo>
                    <a:pt x="239" y="219"/>
                  </a:lnTo>
                  <a:lnTo>
                    <a:pt x="222" y="206"/>
                  </a:lnTo>
                  <a:lnTo>
                    <a:pt x="203" y="190"/>
                  </a:lnTo>
                  <a:lnTo>
                    <a:pt x="188" y="175"/>
                  </a:lnTo>
                  <a:lnTo>
                    <a:pt x="171" y="160"/>
                  </a:lnTo>
                  <a:lnTo>
                    <a:pt x="153" y="145"/>
                  </a:lnTo>
                  <a:lnTo>
                    <a:pt x="136" y="130"/>
                  </a:lnTo>
                  <a:lnTo>
                    <a:pt x="119" y="114"/>
                  </a:lnTo>
                  <a:lnTo>
                    <a:pt x="102" y="99"/>
                  </a:lnTo>
                  <a:lnTo>
                    <a:pt x="87" y="84"/>
                  </a:lnTo>
                  <a:lnTo>
                    <a:pt x="70" y="69"/>
                  </a:lnTo>
                  <a:lnTo>
                    <a:pt x="53" y="54"/>
                  </a:lnTo>
                  <a:lnTo>
                    <a:pt x="36" y="38"/>
                  </a:lnTo>
                  <a:lnTo>
                    <a:pt x="20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9" y="14"/>
                  </a:lnTo>
                  <a:lnTo>
                    <a:pt x="5" y="12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23"/>
            <p:cNvSpPr>
              <a:spLocks/>
            </p:cNvSpPr>
            <p:nvPr/>
          </p:nvSpPr>
          <p:spPr bwMode="auto">
            <a:xfrm>
              <a:off x="6794987" y="4108451"/>
              <a:ext cx="203200" cy="17938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25" y="10"/>
                </a:cxn>
                <a:cxn ang="0">
                  <a:pos x="42" y="21"/>
                </a:cxn>
                <a:cxn ang="0">
                  <a:pos x="59" y="36"/>
                </a:cxn>
                <a:cxn ang="0">
                  <a:pos x="76" y="52"/>
                </a:cxn>
                <a:cxn ang="0">
                  <a:pos x="95" y="67"/>
                </a:cxn>
                <a:cxn ang="0">
                  <a:pos x="114" y="84"/>
                </a:cxn>
                <a:cxn ang="0">
                  <a:pos x="132" y="99"/>
                </a:cxn>
                <a:cxn ang="0">
                  <a:pos x="147" y="112"/>
                </a:cxn>
                <a:cxn ang="0">
                  <a:pos x="160" y="124"/>
                </a:cxn>
                <a:cxn ang="0">
                  <a:pos x="173" y="135"/>
                </a:cxn>
                <a:cxn ang="0">
                  <a:pos x="187" y="147"/>
                </a:cxn>
                <a:cxn ang="0">
                  <a:pos x="200" y="158"/>
                </a:cxn>
                <a:cxn ang="0">
                  <a:pos x="215" y="171"/>
                </a:cxn>
                <a:cxn ang="0">
                  <a:pos x="228" y="183"/>
                </a:cxn>
                <a:cxn ang="0">
                  <a:pos x="240" y="194"/>
                </a:cxn>
                <a:cxn ang="0">
                  <a:pos x="251" y="206"/>
                </a:cxn>
                <a:cxn ang="0">
                  <a:pos x="257" y="215"/>
                </a:cxn>
                <a:cxn ang="0">
                  <a:pos x="255" y="223"/>
                </a:cxn>
                <a:cxn ang="0">
                  <a:pos x="249" y="226"/>
                </a:cxn>
                <a:cxn ang="0">
                  <a:pos x="236" y="221"/>
                </a:cxn>
                <a:cxn ang="0">
                  <a:pos x="223" y="209"/>
                </a:cxn>
                <a:cxn ang="0">
                  <a:pos x="215" y="200"/>
                </a:cxn>
                <a:cxn ang="0">
                  <a:pos x="206" y="192"/>
                </a:cxn>
                <a:cxn ang="0">
                  <a:pos x="194" y="183"/>
                </a:cxn>
                <a:cxn ang="0">
                  <a:pos x="181" y="171"/>
                </a:cxn>
                <a:cxn ang="0">
                  <a:pos x="164" y="154"/>
                </a:cxn>
                <a:cxn ang="0">
                  <a:pos x="139" y="137"/>
                </a:cxn>
                <a:cxn ang="0">
                  <a:pos x="116" y="118"/>
                </a:cxn>
                <a:cxn ang="0">
                  <a:pos x="95" y="99"/>
                </a:cxn>
                <a:cxn ang="0">
                  <a:pos x="73" y="80"/>
                </a:cxn>
                <a:cxn ang="0">
                  <a:pos x="50" y="59"/>
                </a:cxn>
                <a:cxn ang="0">
                  <a:pos x="29" y="40"/>
                </a:cxn>
                <a:cxn ang="0">
                  <a:pos x="10" y="19"/>
                </a:cxn>
                <a:cxn ang="0">
                  <a:pos x="0" y="10"/>
                </a:cxn>
              </a:cxnLst>
              <a:rect l="0" t="0" r="r" b="b"/>
              <a:pathLst>
                <a:path w="257" h="226">
                  <a:moveTo>
                    <a:pt x="0" y="10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5" y="10"/>
                  </a:lnTo>
                  <a:lnTo>
                    <a:pt x="33" y="16"/>
                  </a:lnTo>
                  <a:lnTo>
                    <a:pt x="42" y="21"/>
                  </a:lnTo>
                  <a:lnTo>
                    <a:pt x="52" y="29"/>
                  </a:lnTo>
                  <a:lnTo>
                    <a:pt x="59" y="36"/>
                  </a:lnTo>
                  <a:lnTo>
                    <a:pt x="69" y="44"/>
                  </a:lnTo>
                  <a:lnTo>
                    <a:pt x="76" y="52"/>
                  </a:lnTo>
                  <a:lnTo>
                    <a:pt x="88" y="59"/>
                  </a:lnTo>
                  <a:lnTo>
                    <a:pt x="95" y="67"/>
                  </a:lnTo>
                  <a:lnTo>
                    <a:pt x="105" y="76"/>
                  </a:lnTo>
                  <a:lnTo>
                    <a:pt x="114" y="84"/>
                  </a:lnTo>
                  <a:lnTo>
                    <a:pt x="124" y="92"/>
                  </a:lnTo>
                  <a:lnTo>
                    <a:pt x="132" y="99"/>
                  </a:lnTo>
                  <a:lnTo>
                    <a:pt x="139" y="107"/>
                  </a:lnTo>
                  <a:lnTo>
                    <a:pt x="147" y="112"/>
                  </a:lnTo>
                  <a:lnTo>
                    <a:pt x="154" y="120"/>
                  </a:lnTo>
                  <a:lnTo>
                    <a:pt x="160" y="124"/>
                  </a:lnTo>
                  <a:lnTo>
                    <a:pt x="166" y="130"/>
                  </a:lnTo>
                  <a:lnTo>
                    <a:pt x="173" y="135"/>
                  </a:lnTo>
                  <a:lnTo>
                    <a:pt x="179" y="141"/>
                  </a:lnTo>
                  <a:lnTo>
                    <a:pt x="187" y="147"/>
                  </a:lnTo>
                  <a:lnTo>
                    <a:pt x="194" y="152"/>
                  </a:lnTo>
                  <a:lnTo>
                    <a:pt x="200" y="158"/>
                  </a:lnTo>
                  <a:lnTo>
                    <a:pt x="208" y="166"/>
                  </a:lnTo>
                  <a:lnTo>
                    <a:pt x="215" y="171"/>
                  </a:lnTo>
                  <a:lnTo>
                    <a:pt x="221" y="177"/>
                  </a:lnTo>
                  <a:lnTo>
                    <a:pt x="228" y="183"/>
                  </a:lnTo>
                  <a:lnTo>
                    <a:pt x="234" y="188"/>
                  </a:lnTo>
                  <a:lnTo>
                    <a:pt x="240" y="194"/>
                  </a:lnTo>
                  <a:lnTo>
                    <a:pt x="246" y="200"/>
                  </a:lnTo>
                  <a:lnTo>
                    <a:pt x="251" y="206"/>
                  </a:lnTo>
                  <a:lnTo>
                    <a:pt x="257" y="211"/>
                  </a:lnTo>
                  <a:lnTo>
                    <a:pt x="257" y="215"/>
                  </a:lnTo>
                  <a:lnTo>
                    <a:pt x="257" y="219"/>
                  </a:lnTo>
                  <a:lnTo>
                    <a:pt x="255" y="223"/>
                  </a:lnTo>
                  <a:lnTo>
                    <a:pt x="255" y="225"/>
                  </a:lnTo>
                  <a:lnTo>
                    <a:pt x="249" y="226"/>
                  </a:lnTo>
                  <a:lnTo>
                    <a:pt x="246" y="225"/>
                  </a:lnTo>
                  <a:lnTo>
                    <a:pt x="236" y="221"/>
                  </a:lnTo>
                  <a:lnTo>
                    <a:pt x="228" y="213"/>
                  </a:lnTo>
                  <a:lnTo>
                    <a:pt x="223" y="209"/>
                  </a:lnTo>
                  <a:lnTo>
                    <a:pt x="219" y="206"/>
                  </a:lnTo>
                  <a:lnTo>
                    <a:pt x="215" y="200"/>
                  </a:lnTo>
                  <a:lnTo>
                    <a:pt x="209" y="196"/>
                  </a:lnTo>
                  <a:lnTo>
                    <a:pt x="206" y="192"/>
                  </a:lnTo>
                  <a:lnTo>
                    <a:pt x="200" y="187"/>
                  </a:lnTo>
                  <a:lnTo>
                    <a:pt x="194" y="183"/>
                  </a:lnTo>
                  <a:lnTo>
                    <a:pt x="190" y="179"/>
                  </a:lnTo>
                  <a:lnTo>
                    <a:pt x="181" y="171"/>
                  </a:lnTo>
                  <a:lnTo>
                    <a:pt x="175" y="166"/>
                  </a:lnTo>
                  <a:lnTo>
                    <a:pt x="164" y="154"/>
                  </a:lnTo>
                  <a:lnTo>
                    <a:pt x="151" y="147"/>
                  </a:lnTo>
                  <a:lnTo>
                    <a:pt x="139" y="137"/>
                  </a:lnTo>
                  <a:lnTo>
                    <a:pt x="130" y="128"/>
                  </a:lnTo>
                  <a:lnTo>
                    <a:pt x="116" y="118"/>
                  </a:lnTo>
                  <a:lnTo>
                    <a:pt x="107" y="109"/>
                  </a:lnTo>
                  <a:lnTo>
                    <a:pt x="95" y="99"/>
                  </a:lnTo>
                  <a:lnTo>
                    <a:pt x="84" y="90"/>
                  </a:lnTo>
                  <a:lnTo>
                    <a:pt x="73" y="80"/>
                  </a:lnTo>
                  <a:lnTo>
                    <a:pt x="61" y="71"/>
                  </a:lnTo>
                  <a:lnTo>
                    <a:pt x="50" y="59"/>
                  </a:lnTo>
                  <a:lnTo>
                    <a:pt x="40" y="52"/>
                  </a:lnTo>
                  <a:lnTo>
                    <a:pt x="29" y="40"/>
                  </a:lnTo>
                  <a:lnTo>
                    <a:pt x="19" y="31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24"/>
            <p:cNvSpPr>
              <a:spLocks/>
            </p:cNvSpPr>
            <p:nvPr/>
          </p:nvSpPr>
          <p:spPr bwMode="auto">
            <a:xfrm>
              <a:off x="6834675" y="4206876"/>
              <a:ext cx="206375" cy="1793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1" y="2"/>
                </a:cxn>
                <a:cxn ang="0">
                  <a:pos x="21" y="4"/>
                </a:cxn>
                <a:cxn ang="0">
                  <a:pos x="28" y="6"/>
                </a:cxn>
                <a:cxn ang="0">
                  <a:pos x="36" y="11"/>
                </a:cxn>
                <a:cxn ang="0">
                  <a:pos x="42" y="17"/>
                </a:cxn>
                <a:cxn ang="0">
                  <a:pos x="49" y="23"/>
                </a:cxn>
                <a:cxn ang="0">
                  <a:pos x="57" y="28"/>
                </a:cxn>
                <a:cxn ang="0">
                  <a:pos x="64" y="36"/>
                </a:cxn>
                <a:cxn ang="0">
                  <a:pos x="70" y="42"/>
                </a:cxn>
                <a:cxn ang="0">
                  <a:pos x="76" y="49"/>
                </a:cxn>
                <a:cxn ang="0">
                  <a:pos x="83" y="55"/>
                </a:cxn>
                <a:cxn ang="0">
                  <a:pos x="89" y="63"/>
                </a:cxn>
                <a:cxn ang="0">
                  <a:pos x="95" y="70"/>
                </a:cxn>
                <a:cxn ang="0">
                  <a:pos x="102" y="78"/>
                </a:cxn>
                <a:cxn ang="0">
                  <a:pos x="108" y="83"/>
                </a:cxn>
                <a:cxn ang="0">
                  <a:pos x="116" y="91"/>
                </a:cxn>
                <a:cxn ang="0">
                  <a:pos x="123" y="99"/>
                </a:cxn>
                <a:cxn ang="0">
                  <a:pos x="133" y="106"/>
                </a:cxn>
                <a:cxn ang="0">
                  <a:pos x="140" y="114"/>
                </a:cxn>
                <a:cxn ang="0">
                  <a:pos x="148" y="122"/>
                </a:cxn>
                <a:cxn ang="0">
                  <a:pos x="156" y="129"/>
                </a:cxn>
                <a:cxn ang="0">
                  <a:pos x="163" y="137"/>
                </a:cxn>
                <a:cxn ang="0">
                  <a:pos x="173" y="144"/>
                </a:cxn>
                <a:cxn ang="0">
                  <a:pos x="182" y="152"/>
                </a:cxn>
                <a:cxn ang="0">
                  <a:pos x="190" y="160"/>
                </a:cxn>
                <a:cxn ang="0">
                  <a:pos x="197" y="167"/>
                </a:cxn>
                <a:cxn ang="0">
                  <a:pos x="207" y="175"/>
                </a:cxn>
                <a:cxn ang="0">
                  <a:pos x="216" y="182"/>
                </a:cxn>
                <a:cxn ang="0">
                  <a:pos x="226" y="190"/>
                </a:cxn>
                <a:cxn ang="0">
                  <a:pos x="235" y="198"/>
                </a:cxn>
                <a:cxn ang="0">
                  <a:pos x="247" y="207"/>
                </a:cxn>
                <a:cxn ang="0">
                  <a:pos x="258" y="215"/>
                </a:cxn>
                <a:cxn ang="0">
                  <a:pos x="254" y="220"/>
                </a:cxn>
                <a:cxn ang="0">
                  <a:pos x="251" y="226"/>
                </a:cxn>
                <a:cxn ang="0">
                  <a:pos x="232" y="217"/>
                </a:cxn>
                <a:cxn ang="0">
                  <a:pos x="216" y="205"/>
                </a:cxn>
                <a:cxn ang="0">
                  <a:pos x="201" y="194"/>
                </a:cxn>
                <a:cxn ang="0">
                  <a:pos x="186" y="182"/>
                </a:cxn>
                <a:cxn ang="0">
                  <a:pos x="169" y="169"/>
                </a:cxn>
                <a:cxn ang="0">
                  <a:pos x="156" y="158"/>
                </a:cxn>
                <a:cxn ang="0">
                  <a:pos x="140" y="144"/>
                </a:cxn>
                <a:cxn ang="0">
                  <a:pos x="125" y="131"/>
                </a:cxn>
                <a:cxn ang="0">
                  <a:pos x="110" y="118"/>
                </a:cxn>
                <a:cxn ang="0">
                  <a:pos x="97" y="104"/>
                </a:cxn>
                <a:cxn ang="0">
                  <a:pos x="81" y="89"/>
                </a:cxn>
                <a:cxn ang="0">
                  <a:pos x="68" y="76"/>
                </a:cxn>
                <a:cxn ang="0">
                  <a:pos x="55" y="61"/>
                </a:cxn>
                <a:cxn ang="0">
                  <a:pos x="42" y="47"/>
                </a:cxn>
                <a:cxn ang="0">
                  <a:pos x="26" y="34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2" y="7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58" h="226">
                  <a:moveTo>
                    <a:pt x="4" y="0"/>
                  </a:moveTo>
                  <a:lnTo>
                    <a:pt x="11" y="2"/>
                  </a:lnTo>
                  <a:lnTo>
                    <a:pt x="21" y="4"/>
                  </a:lnTo>
                  <a:lnTo>
                    <a:pt x="28" y="6"/>
                  </a:lnTo>
                  <a:lnTo>
                    <a:pt x="36" y="11"/>
                  </a:lnTo>
                  <a:lnTo>
                    <a:pt x="42" y="17"/>
                  </a:lnTo>
                  <a:lnTo>
                    <a:pt x="49" y="23"/>
                  </a:lnTo>
                  <a:lnTo>
                    <a:pt x="57" y="28"/>
                  </a:lnTo>
                  <a:lnTo>
                    <a:pt x="64" y="36"/>
                  </a:lnTo>
                  <a:lnTo>
                    <a:pt x="70" y="42"/>
                  </a:lnTo>
                  <a:lnTo>
                    <a:pt x="76" y="49"/>
                  </a:lnTo>
                  <a:lnTo>
                    <a:pt x="83" y="55"/>
                  </a:lnTo>
                  <a:lnTo>
                    <a:pt x="89" y="63"/>
                  </a:lnTo>
                  <a:lnTo>
                    <a:pt x="95" y="70"/>
                  </a:lnTo>
                  <a:lnTo>
                    <a:pt x="102" y="78"/>
                  </a:lnTo>
                  <a:lnTo>
                    <a:pt x="108" y="83"/>
                  </a:lnTo>
                  <a:lnTo>
                    <a:pt x="116" y="91"/>
                  </a:lnTo>
                  <a:lnTo>
                    <a:pt x="123" y="99"/>
                  </a:lnTo>
                  <a:lnTo>
                    <a:pt x="133" y="106"/>
                  </a:lnTo>
                  <a:lnTo>
                    <a:pt x="140" y="114"/>
                  </a:lnTo>
                  <a:lnTo>
                    <a:pt x="148" y="122"/>
                  </a:lnTo>
                  <a:lnTo>
                    <a:pt x="156" y="129"/>
                  </a:lnTo>
                  <a:lnTo>
                    <a:pt x="163" y="137"/>
                  </a:lnTo>
                  <a:lnTo>
                    <a:pt x="173" y="144"/>
                  </a:lnTo>
                  <a:lnTo>
                    <a:pt x="182" y="152"/>
                  </a:lnTo>
                  <a:lnTo>
                    <a:pt x="190" y="160"/>
                  </a:lnTo>
                  <a:lnTo>
                    <a:pt x="197" y="167"/>
                  </a:lnTo>
                  <a:lnTo>
                    <a:pt x="207" y="175"/>
                  </a:lnTo>
                  <a:lnTo>
                    <a:pt x="216" y="182"/>
                  </a:lnTo>
                  <a:lnTo>
                    <a:pt x="226" y="190"/>
                  </a:lnTo>
                  <a:lnTo>
                    <a:pt x="235" y="198"/>
                  </a:lnTo>
                  <a:lnTo>
                    <a:pt x="247" y="207"/>
                  </a:lnTo>
                  <a:lnTo>
                    <a:pt x="258" y="215"/>
                  </a:lnTo>
                  <a:lnTo>
                    <a:pt x="254" y="220"/>
                  </a:lnTo>
                  <a:lnTo>
                    <a:pt x="251" y="226"/>
                  </a:lnTo>
                  <a:lnTo>
                    <a:pt x="232" y="217"/>
                  </a:lnTo>
                  <a:lnTo>
                    <a:pt x="216" y="205"/>
                  </a:lnTo>
                  <a:lnTo>
                    <a:pt x="201" y="194"/>
                  </a:lnTo>
                  <a:lnTo>
                    <a:pt x="186" y="182"/>
                  </a:lnTo>
                  <a:lnTo>
                    <a:pt x="169" y="169"/>
                  </a:lnTo>
                  <a:lnTo>
                    <a:pt x="156" y="158"/>
                  </a:lnTo>
                  <a:lnTo>
                    <a:pt x="140" y="144"/>
                  </a:lnTo>
                  <a:lnTo>
                    <a:pt x="125" y="131"/>
                  </a:lnTo>
                  <a:lnTo>
                    <a:pt x="110" y="118"/>
                  </a:lnTo>
                  <a:lnTo>
                    <a:pt x="97" y="104"/>
                  </a:lnTo>
                  <a:lnTo>
                    <a:pt x="81" y="89"/>
                  </a:lnTo>
                  <a:lnTo>
                    <a:pt x="68" y="76"/>
                  </a:lnTo>
                  <a:lnTo>
                    <a:pt x="55" y="61"/>
                  </a:lnTo>
                  <a:lnTo>
                    <a:pt x="42" y="47"/>
                  </a:lnTo>
                  <a:lnTo>
                    <a:pt x="26" y="34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2" y="7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25"/>
            <p:cNvSpPr>
              <a:spLocks/>
            </p:cNvSpPr>
            <p:nvPr/>
          </p:nvSpPr>
          <p:spPr bwMode="auto">
            <a:xfrm>
              <a:off x="6917225" y="4130676"/>
              <a:ext cx="196850" cy="1635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2"/>
                </a:cxn>
                <a:cxn ang="0">
                  <a:pos x="23" y="7"/>
                </a:cxn>
                <a:cxn ang="0">
                  <a:pos x="35" y="17"/>
                </a:cxn>
                <a:cxn ang="0">
                  <a:pos x="50" y="28"/>
                </a:cxn>
                <a:cxn ang="0">
                  <a:pos x="63" y="38"/>
                </a:cxn>
                <a:cxn ang="0">
                  <a:pos x="76" y="51"/>
                </a:cxn>
                <a:cxn ang="0">
                  <a:pos x="90" y="61"/>
                </a:cxn>
                <a:cxn ang="0">
                  <a:pos x="105" y="72"/>
                </a:cxn>
                <a:cxn ang="0">
                  <a:pos x="126" y="87"/>
                </a:cxn>
                <a:cxn ang="0">
                  <a:pos x="145" y="101"/>
                </a:cxn>
                <a:cxn ang="0">
                  <a:pos x="166" y="120"/>
                </a:cxn>
                <a:cxn ang="0">
                  <a:pos x="185" y="137"/>
                </a:cxn>
                <a:cxn ang="0">
                  <a:pos x="204" y="154"/>
                </a:cxn>
                <a:cxn ang="0">
                  <a:pos x="223" y="171"/>
                </a:cxn>
                <a:cxn ang="0">
                  <a:pos x="242" y="188"/>
                </a:cxn>
                <a:cxn ang="0">
                  <a:pos x="247" y="199"/>
                </a:cxn>
                <a:cxn ang="0">
                  <a:pos x="242" y="201"/>
                </a:cxn>
                <a:cxn ang="0">
                  <a:pos x="232" y="199"/>
                </a:cxn>
                <a:cxn ang="0">
                  <a:pos x="215" y="188"/>
                </a:cxn>
                <a:cxn ang="0">
                  <a:pos x="198" y="177"/>
                </a:cxn>
                <a:cxn ang="0">
                  <a:pos x="183" y="163"/>
                </a:cxn>
                <a:cxn ang="0">
                  <a:pos x="166" y="150"/>
                </a:cxn>
                <a:cxn ang="0">
                  <a:pos x="151" y="135"/>
                </a:cxn>
                <a:cxn ang="0">
                  <a:pos x="133" y="121"/>
                </a:cxn>
                <a:cxn ang="0">
                  <a:pos x="116" y="106"/>
                </a:cxn>
                <a:cxn ang="0">
                  <a:pos x="99" y="93"/>
                </a:cxn>
                <a:cxn ang="0">
                  <a:pos x="82" y="80"/>
                </a:cxn>
                <a:cxn ang="0">
                  <a:pos x="63" y="66"/>
                </a:cxn>
                <a:cxn ang="0">
                  <a:pos x="44" y="51"/>
                </a:cxn>
                <a:cxn ang="0">
                  <a:pos x="25" y="38"/>
                </a:cxn>
                <a:cxn ang="0">
                  <a:pos x="12" y="23"/>
                </a:cxn>
                <a:cxn ang="0">
                  <a:pos x="4" y="11"/>
                </a:cxn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249" h="205">
                  <a:moveTo>
                    <a:pt x="2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7" y="6"/>
                  </a:lnTo>
                  <a:lnTo>
                    <a:pt x="23" y="7"/>
                  </a:lnTo>
                  <a:lnTo>
                    <a:pt x="29" y="13"/>
                  </a:lnTo>
                  <a:lnTo>
                    <a:pt x="35" y="17"/>
                  </a:lnTo>
                  <a:lnTo>
                    <a:pt x="42" y="23"/>
                  </a:lnTo>
                  <a:lnTo>
                    <a:pt x="50" y="28"/>
                  </a:lnTo>
                  <a:lnTo>
                    <a:pt x="55" y="34"/>
                  </a:lnTo>
                  <a:lnTo>
                    <a:pt x="63" y="38"/>
                  </a:lnTo>
                  <a:lnTo>
                    <a:pt x="71" y="45"/>
                  </a:lnTo>
                  <a:lnTo>
                    <a:pt x="76" y="51"/>
                  </a:lnTo>
                  <a:lnTo>
                    <a:pt x="84" y="55"/>
                  </a:lnTo>
                  <a:lnTo>
                    <a:pt x="90" y="61"/>
                  </a:lnTo>
                  <a:lnTo>
                    <a:pt x="95" y="66"/>
                  </a:lnTo>
                  <a:lnTo>
                    <a:pt x="105" y="72"/>
                  </a:lnTo>
                  <a:lnTo>
                    <a:pt x="116" y="80"/>
                  </a:lnTo>
                  <a:lnTo>
                    <a:pt x="126" y="87"/>
                  </a:lnTo>
                  <a:lnTo>
                    <a:pt x="135" y="93"/>
                  </a:lnTo>
                  <a:lnTo>
                    <a:pt x="145" y="101"/>
                  </a:lnTo>
                  <a:lnTo>
                    <a:pt x="156" y="110"/>
                  </a:lnTo>
                  <a:lnTo>
                    <a:pt x="166" y="120"/>
                  </a:lnTo>
                  <a:lnTo>
                    <a:pt x="175" y="129"/>
                  </a:lnTo>
                  <a:lnTo>
                    <a:pt x="185" y="137"/>
                  </a:lnTo>
                  <a:lnTo>
                    <a:pt x="194" y="144"/>
                  </a:lnTo>
                  <a:lnTo>
                    <a:pt x="204" y="154"/>
                  </a:lnTo>
                  <a:lnTo>
                    <a:pt x="213" y="163"/>
                  </a:lnTo>
                  <a:lnTo>
                    <a:pt x="223" y="171"/>
                  </a:lnTo>
                  <a:lnTo>
                    <a:pt x="232" y="178"/>
                  </a:lnTo>
                  <a:lnTo>
                    <a:pt x="242" y="188"/>
                  </a:lnTo>
                  <a:lnTo>
                    <a:pt x="249" y="196"/>
                  </a:lnTo>
                  <a:lnTo>
                    <a:pt x="247" y="199"/>
                  </a:lnTo>
                  <a:lnTo>
                    <a:pt x="244" y="199"/>
                  </a:lnTo>
                  <a:lnTo>
                    <a:pt x="242" y="201"/>
                  </a:lnTo>
                  <a:lnTo>
                    <a:pt x="240" y="205"/>
                  </a:lnTo>
                  <a:lnTo>
                    <a:pt x="232" y="199"/>
                  </a:lnTo>
                  <a:lnTo>
                    <a:pt x="223" y="194"/>
                  </a:lnTo>
                  <a:lnTo>
                    <a:pt x="215" y="188"/>
                  </a:lnTo>
                  <a:lnTo>
                    <a:pt x="208" y="184"/>
                  </a:lnTo>
                  <a:lnTo>
                    <a:pt x="198" y="177"/>
                  </a:lnTo>
                  <a:lnTo>
                    <a:pt x="190" y="171"/>
                  </a:lnTo>
                  <a:lnTo>
                    <a:pt x="183" y="163"/>
                  </a:lnTo>
                  <a:lnTo>
                    <a:pt x="175" y="158"/>
                  </a:lnTo>
                  <a:lnTo>
                    <a:pt x="166" y="150"/>
                  </a:lnTo>
                  <a:lnTo>
                    <a:pt x="158" y="142"/>
                  </a:lnTo>
                  <a:lnTo>
                    <a:pt x="151" y="135"/>
                  </a:lnTo>
                  <a:lnTo>
                    <a:pt x="141" y="129"/>
                  </a:lnTo>
                  <a:lnTo>
                    <a:pt x="133" y="121"/>
                  </a:lnTo>
                  <a:lnTo>
                    <a:pt x="124" y="114"/>
                  </a:lnTo>
                  <a:lnTo>
                    <a:pt x="116" y="106"/>
                  </a:lnTo>
                  <a:lnTo>
                    <a:pt x="109" y="101"/>
                  </a:lnTo>
                  <a:lnTo>
                    <a:pt x="99" y="93"/>
                  </a:lnTo>
                  <a:lnTo>
                    <a:pt x="92" y="87"/>
                  </a:lnTo>
                  <a:lnTo>
                    <a:pt x="82" y="80"/>
                  </a:lnTo>
                  <a:lnTo>
                    <a:pt x="73" y="74"/>
                  </a:lnTo>
                  <a:lnTo>
                    <a:pt x="63" y="66"/>
                  </a:lnTo>
                  <a:lnTo>
                    <a:pt x="54" y="59"/>
                  </a:lnTo>
                  <a:lnTo>
                    <a:pt x="44" y="51"/>
                  </a:lnTo>
                  <a:lnTo>
                    <a:pt x="35" y="45"/>
                  </a:lnTo>
                  <a:lnTo>
                    <a:pt x="25" y="38"/>
                  </a:lnTo>
                  <a:lnTo>
                    <a:pt x="17" y="30"/>
                  </a:lnTo>
                  <a:lnTo>
                    <a:pt x="12" y="23"/>
                  </a:lnTo>
                  <a:lnTo>
                    <a:pt x="8" y="17"/>
                  </a:lnTo>
                  <a:lnTo>
                    <a:pt x="4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26"/>
            <p:cNvSpPr>
              <a:spLocks/>
            </p:cNvSpPr>
            <p:nvPr/>
          </p:nvSpPr>
          <p:spPr bwMode="auto">
            <a:xfrm>
              <a:off x="6775937" y="4019551"/>
              <a:ext cx="119062" cy="1031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26" y="6"/>
                </a:cxn>
                <a:cxn ang="0">
                  <a:pos x="34" y="12"/>
                </a:cxn>
                <a:cxn ang="0">
                  <a:pos x="41" y="15"/>
                </a:cxn>
                <a:cxn ang="0">
                  <a:pos x="49" y="21"/>
                </a:cxn>
                <a:cxn ang="0">
                  <a:pos x="57" y="27"/>
                </a:cxn>
                <a:cxn ang="0">
                  <a:pos x="64" y="34"/>
                </a:cxn>
                <a:cxn ang="0">
                  <a:pos x="72" y="42"/>
                </a:cxn>
                <a:cxn ang="0">
                  <a:pos x="79" y="50"/>
                </a:cxn>
                <a:cxn ang="0">
                  <a:pos x="87" y="57"/>
                </a:cxn>
                <a:cxn ang="0">
                  <a:pos x="95" y="65"/>
                </a:cxn>
                <a:cxn ang="0">
                  <a:pos x="102" y="71"/>
                </a:cxn>
                <a:cxn ang="0">
                  <a:pos x="110" y="78"/>
                </a:cxn>
                <a:cxn ang="0">
                  <a:pos x="117" y="86"/>
                </a:cxn>
                <a:cxn ang="0">
                  <a:pos x="125" y="93"/>
                </a:cxn>
                <a:cxn ang="0">
                  <a:pos x="131" y="97"/>
                </a:cxn>
                <a:cxn ang="0">
                  <a:pos x="136" y="103"/>
                </a:cxn>
                <a:cxn ang="0">
                  <a:pos x="140" y="107"/>
                </a:cxn>
                <a:cxn ang="0">
                  <a:pos x="144" y="110"/>
                </a:cxn>
                <a:cxn ang="0">
                  <a:pos x="148" y="118"/>
                </a:cxn>
                <a:cxn ang="0">
                  <a:pos x="150" y="122"/>
                </a:cxn>
                <a:cxn ang="0">
                  <a:pos x="148" y="128"/>
                </a:cxn>
                <a:cxn ang="0">
                  <a:pos x="146" y="129"/>
                </a:cxn>
                <a:cxn ang="0">
                  <a:pos x="142" y="129"/>
                </a:cxn>
                <a:cxn ang="0">
                  <a:pos x="136" y="128"/>
                </a:cxn>
                <a:cxn ang="0">
                  <a:pos x="131" y="124"/>
                </a:cxn>
                <a:cxn ang="0">
                  <a:pos x="125" y="120"/>
                </a:cxn>
                <a:cxn ang="0">
                  <a:pos x="119" y="116"/>
                </a:cxn>
                <a:cxn ang="0">
                  <a:pos x="114" y="110"/>
                </a:cxn>
                <a:cxn ang="0">
                  <a:pos x="108" y="105"/>
                </a:cxn>
                <a:cxn ang="0">
                  <a:pos x="102" y="101"/>
                </a:cxn>
                <a:cxn ang="0">
                  <a:pos x="97" y="93"/>
                </a:cxn>
                <a:cxn ang="0">
                  <a:pos x="89" y="90"/>
                </a:cxn>
                <a:cxn ang="0">
                  <a:pos x="83" y="82"/>
                </a:cxn>
                <a:cxn ang="0">
                  <a:pos x="78" y="76"/>
                </a:cxn>
                <a:cxn ang="0">
                  <a:pos x="72" y="71"/>
                </a:cxn>
                <a:cxn ang="0">
                  <a:pos x="66" y="67"/>
                </a:cxn>
                <a:cxn ang="0">
                  <a:pos x="62" y="59"/>
                </a:cxn>
                <a:cxn ang="0">
                  <a:pos x="57" y="55"/>
                </a:cxn>
                <a:cxn ang="0">
                  <a:pos x="51" y="52"/>
                </a:cxn>
                <a:cxn ang="0">
                  <a:pos x="47" y="48"/>
                </a:cxn>
                <a:cxn ang="0">
                  <a:pos x="43" y="44"/>
                </a:cxn>
                <a:cxn ang="0">
                  <a:pos x="39" y="40"/>
                </a:cxn>
                <a:cxn ang="0">
                  <a:pos x="34" y="36"/>
                </a:cxn>
                <a:cxn ang="0">
                  <a:pos x="30" y="33"/>
                </a:cxn>
                <a:cxn ang="0">
                  <a:pos x="26" y="29"/>
                </a:cxn>
                <a:cxn ang="0">
                  <a:pos x="20" y="25"/>
                </a:cxn>
                <a:cxn ang="0">
                  <a:pos x="15" y="21"/>
                </a:cxn>
                <a:cxn ang="0">
                  <a:pos x="13" y="17"/>
                </a:cxn>
                <a:cxn ang="0">
                  <a:pos x="3" y="10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0" h="129">
                  <a:moveTo>
                    <a:pt x="5" y="0"/>
                  </a:moveTo>
                  <a:lnTo>
                    <a:pt x="13" y="0"/>
                  </a:lnTo>
                  <a:lnTo>
                    <a:pt x="19" y="4"/>
                  </a:lnTo>
                  <a:lnTo>
                    <a:pt x="26" y="6"/>
                  </a:lnTo>
                  <a:lnTo>
                    <a:pt x="34" y="12"/>
                  </a:lnTo>
                  <a:lnTo>
                    <a:pt x="41" y="15"/>
                  </a:lnTo>
                  <a:lnTo>
                    <a:pt x="49" y="21"/>
                  </a:lnTo>
                  <a:lnTo>
                    <a:pt x="57" y="27"/>
                  </a:lnTo>
                  <a:lnTo>
                    <a:pt x="64" y="34"/>
                  </a:lnTo>
                  <a:lnTo>
                    <a:pt x="72" y="42"/>
                  </a:lnTo>
                  <a:lnTo>
                    <a:pt x="79" y="50"/>
                  </a:lnTo>
                  <a:lnTo>
                    <a:pt x="87" y="57"/>
                  </a:lnTo>
                  <a:lnTo>
                    <a:pt x="95" y="65"/>
                  </a:lnTo>
                  <a:lnTo>
                    <a:pt x="102" y="71"/>
                  </a:lnTo>
                  <a:lnTo>
                    <a:pt x="110" y="78"/>
                  </a:lnTo>
                  <a:lnTo>
                    <a:pt x="117" y="86"/>
                  </a:lnTo>
                  <a:lnTo>
                    <a:pt x="125" y="93"/>
                  </a:lnTo>
                  <a:lnTo>
                    <a:pt x="131" y="97"/>
                  </a:lnTo>
                  <a:lnTo>
                    <a:pt x="136" y="103"/>
                  </a:lnTo>
                  <a:lnTo>
                    <a:pt x="140" y="107"/>
                  </a:lnTo>
                  <a:lnTo>
                    <a:pt x="144" y="110"/>
                  </a:lnTo>
                  <a:lnTo>
                    <a:pt x="148" y="118"/>
                  </a:lnTo>
                  <a:lnTo>
                    <a:pt x="150" y="122"/>
                  </a:lnTo>
                  <a:lnTo>
                    <a:pt x="148" y="128"/>
                  </a:lnTo>
                  <a:lnTo>
                    <a:pt x="146" y="129"/>
                  </a:lnTo>
                  <a:lnTo>
                    <a:pt x="142" y="129"/>
                  </a:lnTo>
                  <a:lnTo>
                    <a:pt x="136" y="128"/>
                  </a:lnTo>
                  <a:lnTo>
                    <a:pt x="131" y="124"/>
                  </a:lnTo>
                  <a:lnTo>
                    <a:pt x="125" y="120"/>
                  </a:lnTo>
                  <a:lnTo>
                    <a:pt x="119" y="116"/>
                  </a:lnTo>
                  <a:lnTo>
                    <a:pt x="114" y="110"/>
                  </a:lnTo>
                  <a:lnTo>
                    <a:pt x="108" y="105"/>
                  </a:lnTo>
                  <a:lnTo>
                    <a:pt x="102" y="101"/>
                  </a:lnTo>
                  <a:lnTo>
                    <a:pt x="97" y="93"/>
                  </a:lnTo>
                  <a:lnTo>
                    <a:pt x="89" y="90"/>
                  </a:lnTo>
                  <a:lnTo>
                    <a:pt x="83" y="82"/>
                  </a:lnTo>
                  <a:lnTo>
                    <a:pt x="78" y="76"/>
                  </a:lnTo>
                  <a:lnTo>
                    <a:pt x="72" y="71"/>
                  </a:lnTo>
                  <a:lnTo>
                    <a:pt x="66" y="67"/>
                  </a:lnTo>
                  <a:lnTo>
                    <a:pt x="62" y="59"/>
                  </a:lnTo>
                  <a:lnTo>
                    <a:pt x="57" y="55"/>
                  </a:lnTo>
                  <a:lnTo>
                    <a:pt x="51" y="52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3"/>
                  </a:lnTo>
                  <a:lnTo>
                    <a:pt x="26" y="29"/>
                  </a:lnTo>
                  <a:lnTo>
                    <a:pt x="20" y="25"/>
                  </a:lnTo>
                  <a:lnTo>
                    <a:pt x="15" y="21"/>
                  </a:lnTo>
                  <a:lnTo>
                    <a:pt x="13" y="17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27"/>
            <p:cNvSpPr>
              <a:spLocks/>
            </p:cNvSpPr>
            <p:nvPr/>
          </p:nvSpPr>
          <p:spPr bwMode="auto">
            <a:xfrm>
              <a:off x="6553687" y="4433889"/>
              <a:ext cx="265112" cy="220663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25" y="9"/>
                </a:cxn>
                <a:cxn ang="0">
                  <a:pos x="44" y="21"/>
                </a:cxn>
                <a:cxn ang="0">
                  <a:pos x="61" y="34"/>
                </a:cxn>
                <a:cxn ang="0">
                  <a:pos x="80" y="49"/>
                </a:cxn>
                <a:cxn ang="0">
                  <a:pos x="99" y="63"/>
                </a:cxn>
                <a:cxn ang="0">
                  <a:pos x="118" y="78"/>
                </a:cxn>
                <a:cxn ang="0">
                  <a:pos x="133" y="93"/>
                </a:cxn>
                <a:cxn ang="0">
                  <a:pos x="154" y="110"/>
                </a:cxn>
                <a:cxn ang="0">
                  <a:pos x="177" y="129"/>
                </a:cxn>
                <a:cxn ang="0">
                  <a:pos x="202" y="148"/>
                </a:cxn>
                <a:cxn ang="0">
                  <a:pos x="226" y="169"/>
                </a:cxn>
                <a:cxn ang="0">
                  <a:pos x="251" y="190"/>
                </a:cxn>
                <a:cxn ang="0">
                  <a:pos x="274" y="209"/>
                </a:cxn>
                <a:cxn ang="0">
                  <a:pos x="297" y="230"/>
                </a:cxn>
                <a:cxn ang="0">
                  <a:pos x="320" y="251"/>
                </a:cxn>
                <a:cxn ang="0">
                  <a:pos x="333" y="266"/>
                </a:cxn>
                <a:cxn ang="0">
                  <a:pos x="335" y="272"/>
                </a:cxn>
                <a:cxn ang="0">
                  <a:pos x="333" y="275"/>
                </a:cxn>
                <a:cxn ang="0">
                  <a:pos x="327" y="277"/>
                </a:cxn>
                <a:cxn ang="0">
                  <a:pos x="304" y="260"/>
                </a:cxn>
                <a:cxn ang="0">
                  <a:pos x="266" y="228"/>
                </a:cxn>
                <a:cxn ang="0">
                  <a:pos x="228" y="197"/>
                </a:cxn>
                <a:cxn ang="0">
                  <a:pos x="190" y="167"/>
                </a:cxn>
                <a:cxn ang="0">
                  <a:pos x="150" y="137"/>
                </a:cxn>
                <a:cxn ang="0">
                  <a:pos x="112" y="106"/>
                </a:cxn>
                <a:cxn ang="0">
                  <a:pos x="74" y="76"/>
                </a:cxn>
                <a:cxn ang="0">
                  <a:pos x="36" y="44"/>
                </a:cxn>
                <a:cxn ang="0">
                  <a:pos x="12" y="23"/>
                </a:cxn>
                <a:cxn ang="0">
                  <a:pos x="2" y="13"/>
                </a:cxn>
                <a:cxn ang="0">
                  <a:pos x="0" y="4"/>
                </a:cxn>
                <a:cxn ang="0">
                  <a:pos x="4" y="0"/>
                </a:cxn>
              </a:cxnLst>
              <a:rect l="0" t="0" r="r" b="b"/>
              <a:pathLst>
                <a:path w="335" h="277">
                  <a:moveTo>
                    <a:pt x="4" y="0"/>
                  </a:moveTo>
                  <a:lnTo>
                    <a:pt x="10" y="2"/>
                  </a:lnTo>
                  <a:lnTo>
                    <a:pt x="17" y="6"/>
                  </a:lnTo>
                  <a:lnTo>
                    <a:pt x="25" y="9"/>
                  </a:lnTo>
                  <a:lnTo>
                    <a:pt x="34" y="15"/>
                  </a:lnTo>
                  <a:lnTo>
                    <a:pt x="44" y="21"/>
                  </a:lnTo>
                  <a:lnTo>
                    <a:pt x="52" y="26"/>
                  </a:lnTo>
                  <a:lnTo>
                    <a:pt x="61" y="34"/>
                  </a:lnTo>
                  <a:lnTo>
                    <a:pt x="72" y="42"/>
                  </a:lnTo>
                  <a:lnTo>
                    <a:pt x="80" y="49"/>
                  </a:lnTo>
                  <a:lnTo>
                    <a:pt x="90" y="57"/>
                  </a:lnTo>
                  <a:lnTo>
                    <a:pt x="99" y="63"/>
                  </a:lnTo>
                  <a:lnTo>
                    <a:pt x="109" y="72"/>
                  </a:lnTo>
                  <a:lnTo>
                    <a:pt x="118" y="78"/>
                  </a:lnTo>
                  <a:lnTo>
                    <a:pt x="128" y="85"/>
                  </a:lnTo>
                  <a:lnTo>
                    <a:pt x="133" y="93"/>
                  </a:lnTo>
                  <a:lnTo>
                    <a:pt x="143" y="101"/>
                  </a:lnTo>
                  <a:lnTo>
                    <a:pt x="154" y="110"/>
                  </a:lnTo>
                  <a:lnTo>
                    <a:pt x="166" y="120"/>
                  </a:lnTo>
                  <a:lnTo>
                    <a:pt x="177" y="129"/>
                  </a:lnTo>
                  <a:lnTo>
                    <a:pt x="190" y="140"/>
                  </a:lnTo>
                  <a:lnTo>
                    <a:pt x="202" y="148"/>
                  </a:lnTo>
                  <a:lnTo>
                    <a:pt x="213" y="159"/>
                  </a:lnTo>
                  <a:lnTo>
                    <a:pt x="226" y="169"/>
                  </a:lnTo>
                  <a:lnTo>
                    <a:pt x="240" y="178"/>
                  </a:lnTo>
                  <a:lnTo>
                    <a:pt x="251" y="190"/>
                  </a:lnTo>
                  <a:lnTo>
                    <a:pt x="263" y="199"/>
                  </a:lnTo>
                  <a:lnTo>
                    <a:pt x="274" y="209"/>
                  </a:lnTo>
                  <a:lnTo>
                    <a:pt x="287" y="218"/>
                  </a:lnTo>
                  <a:lnTo>
                    <a:pt x="297" y="230"/>
                  </a:lnTo>
                  <a:lnTo>
                    <a:pt x="308" y="239"/>
                  </a:lnTo>
                  <a:lnTo>
                    <a:pt x="320" y="251"/>
                  </a:lnTo>
                  <a:lnTo>
                    <a:pt x="331" y="260"/>
                  </a:lnTo>
                  <a:lnTo>
                    <a:pt x="333" y="266"/>
                  </a:lnTo>
                  <a:lnTo>
                    <a:pt x="335" y="270"/>
                  </a:lnTo>
                  <a:lnTo>
                    <a:pt x="335" y="272"/>
                  </a:lnTo>
                  <a:lnTo>
                    <a:pt x="335" y="275"/>
                  </a:lnTo>
                  <a:lnTo>
                    <a:pt x="333" y="275"/>
                  </a:lnTo>
                  <a:lnTo>
                    <a:pt x="331" y="277"/>
                  </a:lnTo>
                  <a:lnTo>
                    <a:pt x="327" y="277"/>
                  </a:lnTo>
                  <a:lnTo>
                    <a:pt x="323" y="275"/>
                  </a:lnTo>
                  <a:lnTo>
                    <a:pt x="304" y="260"/>
                  </a:lnTo>
                  <a:lnTo>
                    <a:pt x="285" y="245"/>
                  </a:lnTo>
                  <a:lnTo>
                    <a:pt x="266" y="228"/>
                  </a:lnTo>
                  <a:lnTo>
                    <a:pt x="247" y="213"/>
                  </a:lnTo>
                  <a:lnTo>
                    <a:pt x="228" y="197"/>
                  </a:lnTo>
                  <a:lnTo>
                    <a:pt x="209" y="182"/>
                  </a:lnTo>
                  <a:lnTo>
                    <a:pt x="190" y="167"/>
                  </a:lnTo>
                  <a:lnTo>
                    <a:pt x="171" y="152"/>
                  </a:lnTo>
                  <a:lnTo>
                    <a:pt x="150" y="137"/>
                  </a:lnTo>
                  <a:lnTo>
                    <a:pt x="133" y="121"/>
                  </a:lnTo>
                  <a:lnTo>
                    <a:pt x="112" y="106"/>
                  </a:lnTo>
                  <a:lnTo>
                    <a:pt x="93" y="91"/>
                  </a:lnTo>
                  <a:lnTo>
                    <a:pt x="74" y="76"/>
                  </a:lnTo>
                  <a:lnTo>
                    <a:pt x="57" y="59"/>
                  </a:lnTo>
                  <a:lnTo>
                    <a:pt x="36" y="44"/>
                  </a:lnTo>
                  <a:lnTo>
                    <a:pt x="19" y="28"/>
                  </a:lnTo>
                  <a:lnTo>
                    <a:pt x="12" y="23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2" y="9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28"/>
            <p:cNvSpPr>
              <a:spLocks/>
            </p:cNvSpPr>
            <p:nvPr/>
          </p:nvSpPr>
          <p:spPr bwMode="auto">
            <a:xfrm>
              <a:off x="6464787" y="4418014"/>
              <a:ext cx="320675" cy="2794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0" y="6"/>
                </a:cxn>
                <a:cxn ang="0">
                  <a:pos x="49" y="15"/>
                </a:cxn>
                <a:cxn ang="0">
                  <a:pos x="65" y="28"/>
                </a:cxn>
                <a:cxn ang="0">
                  <a:pos x="82" y="44"/>
                </a:cxn>
                <a:cxn ang="0">
                  <a:pos x="99" y="61"/>
                </a:cxn>
                <a:cxn ang="0">
                  <a:pos x="114" y="76"/>
                </a:cxn>
                <a:cxn ang="0">
                  <a:pos x="129" y="91"/>
                </a:cxn>
                <a:cxn ang="0">
                  <a:pos x="150" y="112"/>
                </a:cxn>
                <a:cxn ang="0">
                  <a:pos x="183" y="141"/>
                </a:cxn>
                <a:cxn ang="0">
                  <a:pos x="217" y="171"/>
                </a:cxn>
                <a:cxn ang="0">
                  <a:pos x="253" y="201"/>
                </a:cxn>
                <a:cxn ang="0">
                  <a:pos x="287" y="232"/>
                </a:cxn>
                <a:cxn ang="0">
                  <a:pos x="321" y="262"/>
                </a:cxn>
                <a:cxn ang="0">
                  <a:pos x="356" y="291"/>
                </a:cxn>
                <a:cxn ang="0">
                  <a:pos x="388" y="321"/>
                </a:cxn>
                <a:cxn ang="0">
                  <a:pos x="403" y="340"/>
                </a:cxn>
                <a:cxn ang="0">
                  <a:pos x="394" y="346"/>
                </a:cxn>
                <a:cxn ang="0">
                  <a:pos x="386" y="346"/>
                </a:cxn>
                <a:cxn ang="0">
                  <a:pos x="373" y="334"/>
                </a:cxn>
                <a:cxn ang="0">
                  <a:pos x="359" y="323"/>
                </a:cxn>
                <a:cxn ang="0">
                  <a:pos x="348" y="312"/>
                </a:cxn>
                <a:cxn ang="0">
                  <a:pos x="335" y="300"/>
                </a:cxn>
                <a:cxn ang="0">
                  <a:pos x="323" y="289"/>
                </a:cxn>
                <a:cxn ang="0">
                  <a:pos x="310" y="277"/>
                </a:cxn>
                <a:cxn ang="0">
                  <a:pos x="297" y="268"/>
                </a:cxn>
                <a:cxn ang="0">
                  <a:pos x="274" y="249"/>
                </a:cxn>
                <a:cxn ang="0">
                  <a:pos x="240" y="218"/>
                </a:cxn>
                <a:cxn ang="0">
                  <a:pos x="205" y="190"/>
                </a:cxn>
                <a:cxn ang="0">
                  <a:pos x="171" y="160"/>
                </a:cxn>
                <a:cxn ang="0">
                  <a:pos x="137" y="129"/>
                </a:cxn>
                <a:cxn ang="0">
                  <a:pos x="103" y="99"/>
                </a:cxn>
                <a:cxn ang="0">
                  <a:pos x="68" y="68"/>
                </a:cxn>
                <a:cxn ang="0">
                  <a:pos x="36" y="38"/>
                </a:cxn>
                <a:cxn ang="0">
                  <a:pos x="17" y="19"/>
                </a:cxn>
                <a:cxn ang="0">
                  <a:pos x="10" y="13"/>
                </a:cxn>
                <a:cxn ang="0">
                  <a:pos x="0" y="4"/>
                </a:cxn>
                <a:cxn ang="0">
                  <a:pos x="4" y="0"/>
                </a:cxn>
              </a:cxnLst>
              <a:rect l="0" t="0" r="r" b="b"/>
              <a:pathLst>
                <a:path w="405" h="351">
                  <a:moveTo>
                    <a:pt x="4" y="0"/>
                  </a:moveTo>
                  <a:lnTo>
                    <a:pt x="11" y="0"/>
                  </a:lnTo>
                  <a:lnTo>
                    <a:pt x="23" y="2"/>
                  </a:lnTo>
                  <a:lnTo>
                    <a:pt x="30" y="6"/>
                  </a:lnTo>
                  <a:lnTo>
                    <a:pt x="40" y="11"/>
                  </a:lnTo>
                  <a:lnTo>
                    <a:pt x="49" y="15"/>
                  </a:lnTo>
                  <a:lnTo>
                    <a:pt x="57" y="23"/>
                  </a:lnTo>
                  <a:lnTo>
                    <a:pt x="65" y="28"/>
                  </a:lnTo>
                  <a:lnTo>
                    <a:pt x="74" y="36"/>
                  </a:lnTo>
                  <a:lnTo>
                    <a:pt x="82" y="44"/>
                  </a:lnTo>
                  <a:lnTo>
                    <a:pt x="91" y="51"/>
                  </a:lnTo>
                  <a:lnTo>
                    <a:pt x="99" y="61"/>
                  </a:lnTo>
                  <a:lnTo>
                    <a:pt x="107" y="68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9" y="91"/>
                  </a:lnTo>
                  <a:lnTo>
                    <a:pt x="135" y="99"/>
                  </a:lnTo>
                  <a:lnTo>
                    <a:pt x="150" y="112"/>
                  </a:lnTo>
                  <a:lnTo>
                    <a:pt x="167" y="127"/>
                  </a:lnTo>
                  <a:lnTo>
                    <a:pt x="183" y="141"/>
                  </a:lnTo>
                  <a:lnTo>
                    <a:pt x="200" y="156"/>
                  </a:lnTo>
                  <a:lnTo>
                    <a:pt x="217" y="171"/>
                  </a:lnTo>
                  <a:lnTo>
                    <a:pt x="234" y="186"/>
                  </a:lnTo>
                  <a:lnTo>
                    <a:pt x="253" y="201"/>
                  </a:lnTo>
                  <a:lnTo>
                    <a:pt x="270" y="217"/>
                  </a:lnTo>
                  <a:lnTo>
                    <a:pt x="287" y="232"/>
                  </a:lnTo>
                  <a:lnTo>
                    <a:pt x="304" y="247"/>
                  </a:lnTo>
                  <a:lnTo>
                    <a:pt x="321" y="262"/>
                  </a:lnTo>
                  <a:lnTo>
                    <a:pt x="338" y="275"/>
                  </a:lnTo>
                  <a:lnTo>
                    <a:pt x="356" y="291"/>
                  </a:lnTo>
                  <a:lnTo>
                    <a:pt x="373" y="306"/>
                  </a:lnTo>
                  <a:lnTo>
                    <a:pt x="388" y="321"/>
                  </a:lnTo>
                  <a:lnTo>
                    <a:pt x="405" y="336"/>
                  </a:lnTo>
                  <a:lnTo>
                    <a:pt x="403" y="340"/>
                  </a:lnTo>
                  <a:lnTo>
                    <a:pt x="399" y="344"/>
                  </a:lnTo>
                  <a:lnTo>
                    <a:pt x="394" y="346"/>
                  </a:lnTo>
                  <a:lnTo>
                    <a:pt x="394" y="351"/>
                  </a:lnTo>
                  <a:lnTo>
                    <a:pt x="386" y="346"/>
                  </a:lnTo>
                  <a:lnTo>
                    <a:pt x="380" y="340"/>
                  </a:lnTo>
                  <a:lnTo>
                    <a:pt x="373" y="334"/>
                  </a:lnTo>
                  <a:lnTo>
                    <a:pt x="367" y="329"/>
                  </a:lnTo>
                  <a:lnTo>
                    <a:pt x="359" y="323"/>
                  </a:lnTo>
                  <a:lnTo>
                    <a:pt x="354" y="317"/>
                  </a:lnTo>
                  <a:lnTo>
                    <a:pt x="348" y="312"/>
                  </a:lnTo>
                  <a:lnTo>
                    <a:pt x="342" y="306"/>
                  </a:lnTo>
                  <a:lnTo>
                    <a:pt x="335" y="300"/>
                  </a:lnTo>
                  <a:lnTo>
                    <a:pt x="329" y="294"/>
                  </a:lnTo>
                  <a:lnTo>
                    <a:pt x="323" y="289"/>
                  </a:lnTo>
                  <a:lnTo>
                    <a:pt x="316" y="283"/>
                  </a:lnTo>
                  <a:lnTo>
                    <a:pt x="310" y="277"/>
                  </a:lnTo>
                  <a:lnTo>
                    <a:pt x="304" y="274"/>
                  </a:lnTo>
                  <a:lnTo>
                    <a:pt x="297" y="268"/>
                  </a:lnTo>
                  <a:lnTo>
                    <a:pt x="291" y="264"/>
                  </a:lnTo>
                  <a:lnTo>
                    <a:pt x="274" y="249"/>
                  </a:lnTo>
                  <a:lnTo>
                    <a:pt x="257" y="234"/>
                  </a:lnTo>
                  <a:lnTo>
                    <a:pt x="240" y="218"/>
                  </a:lnTo>
                  <a:lnTo>
                    <a:pt x="222" y="205"/>
                  </a:lnTo>
                  <a:lnTo>
                    <a:pt x="205" y="190"/>
                  </a:lnTo>
                  <a:lnTo>
                    <a:pt x="188" y="175"/>
                  </a:lnTo>
                  <a:lnTo>
                    <a:pt x="171" y="160"/>
                  </a:lnTo>
                  <a:lnTo>
                    <a:pt x="154" y="144"/>
                  </a:lnTo>
                  <a:lnTo>
                    <a:pt x="137" y="129"/>
                  </a:lnTo>
                  <a:lnTo>
                    <a:pt x="120" y="114"/>
                  </a:lnTo>
                  <a:lnTo>
                    <a:pt x="103" y="99"/>
                  </a:lnTo>
                  <a:lnTo>
                    <a:pt x="86" y="84"/>
                  </a:lnTo>
                  <a:lnTo>
                    <a:pt x="68" y="68"/>
                  </a:lnTo>
                  <a:lnTo>
                    <a:pt x="51" y="53"/>
                  </a:lnTo>
                  <a:lnTo>
                    <a:pt x="36" y="38"/>
                  </a:lnTo>
                  <a:lnTo>
                    <a:pt x="19" y="23"/>
                  </a:lnTo>
                  <a:lnTo>
                    <a:pt x="17" y="19"/>
                  </a:lnTo>
                  <a:lnTo>
                    <a:pt x="13" y="17"/>
                  </a:lnTo>
                  <a:lnTo>
                    <a:pt x="10" y="13"/>
                  </a:lnTo>
                  <a:lnTo>
                    <a:pt x="6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29"/>
            <p:cNvSpPr>
              <a:spLocks/>
            </p:cNvSpPr>
            <p:nvPr/>
          </p:nvSpPr>
          <p:spPr bwMode="auto">
            <a:xfrm>
              <a:off x="7129950" y="4648201"/>
              <a:ext cx="112712" cy="4921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10" y="34"/>
                </a:cxn>
                <a:cxn ang="0">
                  <a:pos x="16" y="30"/>
                </a:cxn>
                <a:cxn ang="0">
                  <a:pos x="19" y="28"/>
                </a:cxn>
                <a:cxn ang="0">
                  <a:pos x="23" y="26"/>
                </a:cxn>
                <a:cxn ang="0">
                  <a:pos x="29" y="24"/>
                </a:cxn>
                <a:cxn ang="0">
                  <a:pos x="35" y="22"/>
                </a:cxn>
                <a:cxn ang="0">
                  <a:pos x="40" y="19"/>
                </a:cxn>
                <a:cxn ang="0">
                  <a:pos x="46" y="17"/>
                </a:cxn>
                <a:cxn ang="0">
                  <a:pos x="52" y="13"/>
                </a:cxn>
                <a:cxn ang="0">
                  <a:pos x="57" y="11"/>
                </a:cxn>
                <a:cxn ang="0">
                  <a:pos x="63" y="9"/>
                </a:cxn>
                <a:cxn ang="0">
                  <a:pos x="71" y="7"/>
                </a:cxn>
                <a:cxn ang="0">
                  <a:pos x="75" y="5"/>
                </a:cxn>
                <a:cxn ang="0">
                  <a:pos x="80" y="3"/>
                </a:cxn>
                <a:cxn ang="0">
                  <a:pos x="88" y="2"/>
                </a:cxn>
                <a:cxn ang="0">
                  <a:pos x="95" y="2"/>
                </a:cxn>
                <a:cxn ang="0">
                  <a:pos x="103" y="0"/>
                </a:cxn>
                <a:cxn ang="0">
                  <a:pos x="109" y="0"/>
                </a:cxn>
                <a:cxn ang="0">
                  <a:pos x="113" y="0"/>
                </a:cxn>
                <a:cxn ang="0">
                  <a:pos x="116" y="0"/>
                </a:cxn>
                <a:cxn ang="0">
                  <a:pos x="118" y="0"/>
                </a:cxn>
                <a:cxn ang="0">
                  <a:pos x="120" y="2"/>
                </a:cxn>
                <a:cxn ang="0">
                  <a:pos x="143" y="19"/>
                </a:cxn>
                <a:cxn ang="0">
                  <a:pos x="141" y="19"/>
                </a:cxn>
                <a:cxn ang="0">
                  <a:pos x="133" y="19"/>
                </a:cxn>
                <a:cxn ang="0">
                  <a:pos x="130" y="19"/>
                </a:cxn>
                <a:cxn ang="0">
                  <a:pos x="126" y="21"/>
                </a:cxn>
                <a:cxn ang="0">
                  <a:pos x="120" y="21"/>
                </a:cxn>
                <a:cxn ang="0">
                  <a:pos x="114" y="22"/>
                </a:cxn>
                <a:cxn ang="0">
                  <a:pos x="107" y="24"/>
                </a:cxn>
                <a:cxn ang="0">
                  <a:pos x="101" y="26"/>
                </a:cxn>
                <a:cxn ang="0">
                  <a:pos x="94" y="26"/>
                </a:cxn>
                <a:cxn ang="0">
                  <a:pos x="88" y="28"/>
                </a:cxn>
                <a:cxn ang="0">
                  <a:pos x="82" y="30"/>
                </a:cxn>
                <a:cxn ang="0">
                  <a:pos x="76" y="32"/>
                </a:cxn>
                <a:cxn ang="0">
                  <a:pos x="69" y="34"/>
                </a:cxn>
                <a:cxn ang="0">
                  <a:pos x="63" y="36"/>
                </a:cxn>
                <a:cxn ang="0">
                  <a:pos x="57" y="38"/>
                </a:cxn>
                <a:cxn ang="0">
                  <a:pos x="54" y="40"/>
                </a:cxn>
                <a:cxn ang="0">
                  <a:pos x="50" y="41"/>
                </a:cxn>
                <a:cxn ang="0">
                  <a:pos x="46" y="43"/>
                </a:cxn>
                <a:cxn ang="0">
                  <a:pos x="38" y="47"/>
                </a:cxn>
                <a:cxn ang="0">
                  <a:pos x="35" y="51"/>
                </a:cxn>
                <a:cxn ang="0">
                  <a:pos x="29" y="53"/>
                </a:cxn>
                <a:cxn ang="0">
                  <a:pos x="23" y="55"/>
                </a:cxn>
                <a:cxn ang="0">
                  <a:pos x="19" y="57"/>
                </a:cxn>
                <a:cxn ang="0">
                  <a:pos x="14" y="60"/>
                </a:cxn>
                <a:cxn ang="0">
                  <a:pos x="8" y="59"/>
                </a:cxn>
                <a:cxn ang="0">
                  <a:pos x="4" y="57"/>
                </a:cxn>
                <a:cxn ang="0">
                  <a:pos x="0" y="53"/>
                </a:cxn>
                <a:cxn ang="0">
                  <a:pos x="0" y="49"/>
                </a:cxn>
                <a:cxn ang="0">
                  <a:pos x="0" y="43"/>
                </a:cxn>
                <a:cxn ang="0">
                  <a:pos x="2" y="40"/>
                </a:cxn>
                <a:cxn ang="0">
                  <a:pos x="6" y="36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43" h="60">
                  <a:moveTo>
                    <a:pt x="8" y="34"/>
                  </a:moveTo>
                  <a:lnTo>
                    <a:pt x="10" y="34"/>
                  </a:lnTo>
                  <a:lnTo>
                    <a:pt x="16" y="30"/>
                  </a:lnTo>
                  <a:lnTo>
                    <a:pt x="19" y="28"/>
                  </a:lnTo>
                  <a:lnTo>
                    <a:pt x="23" y="26"/>
                  </a:lnTo>
                  <a:lnTo>
                    <a:pt x="29" y="24"/>
                  </a:lnTo>
                  <a:lnTo>
                    <a:pt x="35" y="22"/>
                  </a:lnTo>
                  <a:lnTo>
                    <a:pt x="40" y="19"/>
                  </a:lnTo>
                  <a:lnTo>
                    <a:pt x="46" y="17"/>
                  </a:lnTo>
                  <a:lnTo>
                    <a:pt x="52" y="13"/>
                  </a:lnTo>
                  <a:lnTo>
                    <a:pt x="57" y="11"/>
                  </a:lnTo>
                  <a:lnTo>
                    <a:pt x="63" y="9"/>
                  </a:lnTo>
                  <a:lnTo>
                    <a:pt x="71" y="7"/>
                  </a:lnTo>
                  <a:lnTo>
                    <a:pt x="75" y="5"/>
                  </a:lnTo>
                  <a:lnTo>
                    <a:pt x="80" y="3"/>
                  </a:lnTo>
                  <a:lnTo>
                    <a:pt x="88" y="2"/>
                  </a:lnTo>
                  <a:lnTo>
                    <a:pt x="95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116" y="0"/>
                  </a:lnTo>
                  <a:lnTo>
                    <a:pt x="118" y="0"/>
                  </a:lnTo>
                  <a:lnTo>
                    <a:pt x="120" y="2"/>
                  </a:lnTo>
                  <a:lnTo>
                    <a:pt x="143" y="19"/>
                  </a:lnTo>
                  <a:lnTo>
                    <a:pt x="141" y="19"/>
                  </a:lnTo>
                  <a:lnTo>
                    <a:pt x="133" y="19"/>
                  </a:lnTo>
                  <a:lnTo>
                    <a:pt x="130" y="19"/>
                  </a:lnTo>
                  <a:lnTo>
                    <a:pt x="126" y="21"/>
                  </a:lnTo>
                  <a:lnTo>
                    <a:pt x="120" y="21"/>
                  </a:lnTo>
                  <a:lnTo>
                    <a:pt x="114" y="22"/>
                  </a:lnTo>
                  <a:lnTo>
                    <a:pt x="107" y="24"/>
                  </a:lnTo>
                  <a:lnTo>
                    <a:pt x="101" y="26"/>
                  </a:lnTo>
                  <a:lnTo>
                    <a:pt x="94" y="26"/>
                  </a:lnTo>
                  <a:lnTo>
                    <a:pt x="88" y="28"/>
                  </a:lnTo>
                  <a:lnTo>
                    <a:pt x="82" y="30"/>
                  </a:lnTo>
                  <a:lnTo>
                    <a:pt x="76" y="32"/>
                  </a:lnTo>
                  <a:lnTo>
                    <a:pt x="69" y="34"/>
                  </a:lnTo>
                  <a:lnTo>
                    <a:pt x="63" y="36"/>
                  </a:lnTo>
                  <a:lnTo>
                    <a:pt x="57" y="38"/>
                  </a:lnTo>
                  <a:lnTo>
                    <a:pt x="54" y="40"/>
                  </a:lnTo>
                  <a:lnTo>
                    <a:pt x="50" y="41"/>
                  </a:lnTo>
                  <a:lnTo>
                    <a:pt x="46" y="43"/>
                  </a:lnTo>
                  <a:lnTo>
                    <a:pt x="38" y="47"/>
                  </a:lnTo>
                  <a:lnTo>
                    <a:pt x="35" y="51"/>
                  </a:lnTo>
                  <a:lnTo>
                    <a:pt x="29" y="53"/>
                  </a:lnTo>
                  <a:lnTo>
                    <a:pt x="23" y="55"/>
                  </a:lnTo>
                  <a:lnTo>
                    <a:pt x="19" y="57"/>
                  </a:lnTo>
                  <a:lnTo>
                    <a:pt x="14" y="60"/>
                  </a:lnTo>
                  <a:lnTo>
                    <a:pt x="8" y="59"/>
                  </a:lnTo>
                  <a:lnTo>
                    <a:pt x="4" y="57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3"/>
                  </a:lnTo>
                  <a:lnTo>
                    <a:pt x="2" y="40"/>
                  </a:lnTo>
                  <a:lnTo>
                    <a:pt x="6" y="36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141062" y="4625976"/>
              <a:ext cx="92075" cy="103188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5" y="17"/>
                </a:cxn>
                <a:cxn ang="0">
                  <a:pos x="9" y="19"/>
                </a:cxn>
                <a:cxn ang="0">
                  <a:pos x="13" y="25"/>
                </a:cxn>
                <a:cxn ang="0">
                  <a:pos x="19" y="29"/>
                </a:cxn>
                <a:cxn ang="0">
                  <a:pos x="26" y="34"/>
                </a:cxn>
                <a:cxn ang="0">
                  <a:pos x="32" y="42"/>
                </a:cxn>
                <a:cxn ang="0">
                  <a:pos x="40" y="50"/>
                </a:cxn>
                <a:cxn ang="0">
                  <a:pos x="47" y="55"/>
                </a:cxn>
                <a:cxn ang="0">
                  <a:pos x="53" y="63"/>
                </a:cxn>
                <a:cxn ang="0">
                  <a:pos x="60" y="70"/>
                </a:cxn>
                <a:cxn ang="0">
                  <a:pos x="68" y="80"/>
                </a:cxn>
                <a:cxn ang="0">
                  <a:pos x="72" y="86"/>
                </a:cxn>
                <a:cxn ang="0">
                  <a:pos x="78" y="93"/>
                </a:cxn>
                <a:cxn ang="0">
                  <a:pos x="81" y="101"/>
                </a:cxn>
                <a:cxn ang="0">
                  <a:pos x="87" y="107"/>
                </a:cxn>
                <a:cxn ang="0">
                  <a:pos x="89" y="110"/>
                </a:cxn>
                <a:cxn ang="0">
                  <a:pos x="91" y="116"/>
                </a:cxn>
                <a:cxn ang="0">
                  <a:pos x="95" y="118"/>
                </a:cxn>
                <a:cxn ang="0">
                  <a:pos x="97" y="124"/>
                </a:cxn>
                <a:cxn ang="0">
                  <a:pos x="102" y="126"/>
                </a:cxn>
                <a:cxn ang="0">
                  <a:pos x="108" y="129"/>
                </a:cxn>
                <a:cxn ang="0">
                  <a:pos x="110" y="127"/>
                </a:cxn>
                <a:cxn ang="0">
                  <a:pos x="114" y="126"/>
                </a:cxn>
                <a:cxn ang="0">
                  <a:pos x="116" y="120"/>
                </a:cxn>
                <a:cxn ang="0">
                  <a:pos x="116" y="116"/>
                </a:cxn>
                <a:cxn ang="0">
                  <a:pos x="114" y="110"/>
                </a:cxn>
                <a:cxn ang="0">
                  <a:pos x="110" y="107"/>
                </a:cxn>
                <a:cxn ang="0">
                  <a:pos x="108" y="101"/>
                </a:cxn>
                <a:cxn ang="0">
                  <a:pos x="104" y="95"/>
                </a:cxn>
                <a:cxn ang="0">
                  <a:pos x="98" y="88"/>
                </a:cxn>
                <a:cxn ang="0">
                  <a:pos x="95" y="82"/>
                </a:cxn>
                <a:cxn ang="0">
                  <a:pos x="89" y="74"/>
                </a:cxn>
                <a:cxn ang="0">
                  <a:pos x="83" y="69"/>
                </a:cxn>
                <a:cxn ang="0">
                  <a:pos x="76" y="61"/>
                </a:cxn>
                <a:cxn ang="0">
                  <a:pos x="70" y="53"/>
                </a:cxn>
                <a:cxn ang="0">
                  <a:pos x="62" y="46"/>
                </a:cxn>
                <a:cxn ang="0">
                  <a:pos x="57" y="38"/>
                </a:cxn>
                <a:cxn ang="0">
                  <a:pos x="49" y="32"/>
                </a:cxn>
                <a:cxn ang="0">
                  <a:pos x="43" y="27"/>
                </a:cxn>
                <a:cxn ang="0">
                  <a:pos x="38" y="19"/>
                </a:cxn>
                <a:cxn ang="0">
                  <a:pos x="34" y="15"/>
                </a:cxn>
                <a:cxn ang="0">
                  <a:pos x="28" y="10"/>
                </a:cxn>
                <a:cxn ang="0">
                  <a:pos x="22" y="6"/>
                </a:cxn>
                <a:cxn ang="0">
                  <a:pos x="19" y="4"/>
                </a:cxn>
                <a:cxn ang="0">
                  <a:pos x="15" y="2"/>
                </a:cxn>
                <a:cxn ang="0">
                  <a:pos x="7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16" h="129">
                  <a:moveTo>
                    <a:pt x="3" y="15"/>
                  </a:moveTo>
                  <a:lnTo>
                    <a:pt x="5" y="17"/>
                  </a:lnTo>
                  <a:lnTo>
                    <a:pt x="9" y="19"/>
                  </a:lnTo>
                  <a:lnTo>
                    <a:pt x="13" y="25"/>
                  </a:lnTo>
                  <a:lnTo>
                    <a:pt x="19" y="29"/>
                  </a:lnTo>
                  <a:lnTo>
                    <a:pt x="26" y="34"/>
                  </a:lnTo>
                  <a:lnTo>
                    <a:pt x="32" y="42"/>
                  </a:lnTo>
                  <a:lnTo>
                    <a:pt x="40" y="50"/>
                  </a:lnTo>
                  <a:lnTo>
                    <a:pt x="47" y="55"/>
                  </a:lnTo>
                  <a:lnTo>
                    <a:pt x="53" y="63"/>
                  </a:lnTo>
                  <a:lnTo>
                    <a:pt x="60" y="70"/>
                  </a:lnTo>
                  <a:lnTo>
                    <a:pt x="68" y="80"/>
                  </a:lnTo>
                  <a:lnTo>
                    <a:pt x="72" y="86"/>
                  </a:lnTo>
                  <a:lnTo>
                    <a:pt x="78" y="93"/>
                  </a:lnTo>
                  <a:lnTo>
                    <a:pt x="81" y="101"/>
                  </a:lnTo>
                  <a:lnTo>
                    <a:pt x="87" y="107"/>
                  </a:lnTo>
                  <a:lnTo>
                    <a:pt x="89" y="110"/>
                  </a:lnTo>
                  <a:lnTo>
                    <a:pt x="91" y="116"/>
                  </a:lnTo>
                  <a:lnTo>
                    <a:pt x="95" y="118"/>
                  </a:lnTo>
                  <a:lnTo>
                    <a:pt x="97" y="124"/>
                  </a:lnTo>
                  <a:lnTo>
                    <a:pt x="102" y="126"/>
                  </a:lnTo>
                  <a:lnTo>
                    <a:pt x="108" y="129"/>
                  </a:lnTo>
                  <a:lnTo>
                    <a:pt x="110" y="127"/>
                  </a:lnTo>
                  <a:lnTo>
                    <a:pt x="114" y="126"/>
                  </a:lnTo>
                  <a:lnTo>
                    <a:pt x="116" y="120"/>
                  </a:lnTo>
                  <a:lnTo>
                    <a:pt x="116" y="116"/>
                  </a:lnTo>
                  <a:lnTo>
                    <a:pt x="114" y="110"/>
                  </a:lnTo>
                  <a:lnTo>
                    <a:pt x="110" y="107"/>
                  </a:lnTo>
                  <a:lnTo>
                    <a:pt x="108" y="101"/>
                  </a:lnTo>
                  <a:lnTo>
                    <a:pt x="104" y="95"/>
                  </a:lnTo>
                  <a:lnTo>
                    <a:pt x="98" y="88"/>
                  </a:lnTo>
                  <a:lnTo>
                    <a:pt x="95" y="82"/>
                  </a:lnTo>
                  <a:lnTo>
                    <a:pt x="89" y="74"/>
                  </a:lnTo>
                  <a:lnTo>
                    <a:pt x="83" y="69"/>
                  </a:lnTo>
                  <a:lnTo>
                    <a:pt x="76" y="61"/>
                  </a:lnTo>
                  <a:lnTo>
                    <a:pt x="70" y="53"/>
                  </a:lnTo>
                  <a:lnTo>
                    <a:pt x="62" y="46"/>
                  </a:lnTo>
                  <a:lnTo>
                    <a:pt x="57" y="38"/>
                  </a:lnTo>
                  <a:lnTo>
                    <a:pt x="49" y="32"/>
                  </a:lnTo>
                  <a:lnTo>
                    <a:pt x="43" y="27"/>
                  </a:lnTo>
                  <a:lnTo>
                    <a:pt x="38" y="19"/>
                  </a:lnTo>
                  <a:lnTo>
                    <a:pt x="34" y="15"/>
                  </a:lnTo>
                  <a:lnTo>
                    <a:pt x="28" y="10"/>
                  </a:lnTo>
                  <a:lnTo>
                    <a:pt x="22" y="6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7190275" y="4676776"/>
              <a:ext cx="79375" cy="60325"/>
            </a:xfrm>
            <a:custGeom>
              <a:avLst/>
              <a:gdLst/>
              <a:ahLst/>
              <a:cxnLst>
                <a:cxn ang="0">
                  <a:pos x="4" y="51"/>
                </a:cxn>
                <a:cxn ang="0">
                  <a:pos x="6" y="47"/>
                </a:cxn>
                <a:cxn ang="0">
                  <a:pos x="14" y="43"/>
                </a:cxn>
                <a:cxn ang="0">
                  <a:pos x="18" y="38"/>
                </a:cxn>
                <a:cxn ang="0">
                  <a:pos x="23" y="36"/>
                </a:cxn>
                <a:cxn ang="0">
                  <a:pos x="29" y="32"/>
                </a:cxn>
                <a:cxn ang="0">
                  <a:pos x="37" y="28"/>
                </a:cxn>
                <a:cxn ang="0">
                  <a:pos x="42" y="23"/>
                </a:cxn>
                <a:cxn ang="0">
                  <a:pos x="48" y="19"/>
                </a:cxn>
                <a:cxn ang="0">
                  <a:pos x="54" y="13"/>
                </a:cxn>
                <a:cxn ang="0">
                  <a:pos x="61" y="11"/>
                </a:cxn>
                <a:cxn ang="0">
                  <a:pos x="65" y="5"/>
                </a:cxn>
                <a:cxn ang="0">
                  <a:pos x="71" y="4"/>
                </a:cxn>
                <a:cxn ang="0">
                  <a:pos x="76" y="2"/>
                </a:cxn>
                <a:cxn ang="0">
                  <a:pos x="80" y="0"/>
                </a:cxn>
                <a:cxn ang="0">
                  <a:pos x="101" y="15"/>
                </a:cxn>
                <a:cxn ang="0">
                  <a:pos x="99" y="15"/>
                </a:cxn>
                <a:cxn ang="0">
                  <a:pos x="94" y="19"/>
                </a:cxn>
                <a:cxn ang="0">
                  <a:pos x="90" y="21"/>
                </a:cxn>
                <a:cxn ang="0">
                  <a:pos x="86" y="23"/>
                </a:cxn>
                <a:cxn ang="0">
                  <a:pos x="80" y="24"/>
                </a:cxn>
                <a:cxn ang="0">
                  <a:pos x="76" y="30"/>
                </a:cxn>
                <a:cxn ang="0">
                  <a:pos x="71" y="32"/>
                </a:cxn>
                <a:cxn ang="0">
                  <a:pos x="65" y="36"/>
                </a:cxn>
                <a:cxn ang="0">
                  <a:pos x="57" y="40"/>
                </a:cxn>
                <a:cxn ang="0">
                  <a:pos x="52" y="45"/>
                </a:cxn>
                <a:cxn ang="0">
                  <a:pos x="46" y="49"/>
                </a:cxn>
                <a:cxn ang="0">
                  <a:pos x="40" y="55"/>
                </a:cxn>
                <a:cxn ang="0">
                  <a:pos x="33" y="61"/>
                </a:cxn>
                <a:cxn ang="0">
                  <a:pos x="29" y="66"/>
                </a:cxn>
                <a:cxn ang="0">
                  <a:pos x="21" y="70"/>
                </a:cxn>
                <a:cxn ang="0">
                  <a:pos x="18" y="74"/>
                </a:cxn>
                <a:cxn ang="0">
                  <a:pos x="14" y="76"/>
                </a:cxn>
                <a:cxn ang="0">
                  <a:pos x="10" y="76"/>
                </a:cxn>
                <a:cxn ang="0">
                  <a:pos x="4" y="74"/>
                </a:cxn>
                <a:cxn ang="0">
                  <a:pos x="2" y="70"/>
                </a:cxn>
                <a:cxn ang="0">
                  <a:pos x="0" y="64"/>
                </a:cxn>
                <a:cxn ang="0">
                  <a:pos x="0" y="59"/>
                </a:cxn>
                <a:cxn ang="0">
                  <a:pos x="2" y="53"/>
                </a:cxn>
                <a:cxn ang="0">
                  <a:pos x="4" y="51"/>
                </a:cxn>
                <a:cxn ang="0">
                  <a:pos x="4" y="51"/>
                </a:cxn>
              </a:cxnLst>
              <a:rect l="0" t="0" r="r" b="b"/>
              <a:pathLst>
                <a:path w="101" h="76">
                  <a:moveTo>
                    <a:pt x="4" y="51"/>
                  </a:moveTo>
                  <a:lnTo>
                    <a:pt x="6" y="47"/>
                  </a:lnTo>
                  <a:lnTo>
                    <a:pt x="14" y="43"/>
                  </a:lnTo>
                  <a:lnTo>
                    <a:pt x="18" y="38"/>
                  </a:lnTo>
                  <a:lnTo>
                    <a:pt x="23" y="36"/>
                  </a:lnTo>
                  <a:lnTo>
                    <a:pt x="29" y="32"/>
                  </a:lnTo>
                  <a:lnTo>
                    <a:pt x="37" y="28"/>
                  </a:lnTo>
                  <a:lnTo>
                    <a:pt x="42" y="23"/>
                  </a:lnTo>
                  <a:lnTo>
                    <a:pt x="48" y="19"/>
                  </a:lnTo>
                  <a:lnTo>
                    <a:pt x="54" y="13"/>
                  </a:lnTo>
                  <a:lnTo>
                    <a:pt x="61" y="11"/>
                  </a:lnTo>
                  <a:lnTo>
                    <a:pt x="65" y="5"/>
                  </a:lnTo>
                  <a:lnTo>
                    <a:pt x="71" y="4"/>
                  </a:lnTo>
                  <a:lnTo>
                    <a:pt x="76" y="2"/>
                  </a:lnTo>
                  <a:lnTo>
                    <a:pt x="80" y="0"/>
                  </a:lnTo>
                  <a:lnTo>
                    <a:pt x="101" y="15"/>
                  </a:lnTo>
                  <a:lnTo>
                    <a:pt x="99" y="15"/>
                  </a:lnTo>
                  <a:lnTo>
                    <a:pt x="94" y="19"/>
                  </a:lnTo>
                  <a:lnTo>
                    <a:pt x="90" y="21"/>
                  </a:lnTo>
                  <a:lnTo>
                    <a:pt x="86" y="23"/>
                  </a:lnTo>
                  <a:lnTo>
                    <a:pt x="80" y="24"/>
                  </a:lnTo>
                  <a:lnTo>
                    <a:pt x="76" y="30"/>
                  </a:lnTo>
                  <a:lnTo>
                    <a:pt x="71" y="32"/>
                  </a:lnTo>
                  <a:lnTo>
                    <a:pt x="65" y="36"/>
                  </a:lnTo>
                  <a:lnTo>
                    <a:pt x="57" y="40"/>
                  </a:lnTo>
                  <a:lnTo>
                    <a:pt x="52" y="45"/>
                  </a:lnTo>
                  <a:lnTo>
                    <a:pt x="46" y="49"/>
                  </a:lnTo>
                  <a:lnTo>
                    <a:pt x="40" y="55"/>
                  </a:lnTo>
                  <a:lnTo>
                    <a:pt x="33" y="61"/>
                  </a:lnTo>
                  <a:lnTo>
                    <a:pt x="29" y="66"/>
                  </a:lnTo>
                  <a:lnTo>
                    <a:pt x="21" y="70"/>
                  </a:lnTo>
                  <a:lnTo>
                    <a:pt x="18" y="74"/>
                  </a:lnTo>
                  <a:lnTo>
                    <a:pt x="14" y="76"/>
                  </a:lnTo>
                  <a:lnTo>
                    <a:pt x="10" y="76"/>
                  </a:lnTo>
                  <a:lnTo>
                    <a:pt x="4" y="74"/>
                  </a:lnTo>
                  <a:lnTo>
                    <a:pt x="2" y="70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2" y="53"/>
                  </a:lnTo>
                  <a:lnTo>
                    <a:pt x="4" y="51"/>
                  </a:lnTo>
                  <a:lnTo>
                    <a:pt x="4" y="51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7256950" y="4706939"/>
              <a:ext cx="28575" cy="76200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4" y="23"/>
                </a:cxn>
                <a:cxn ang="0">
                  <a:pos x="4" y="24"/>
                </a:cxn>
                <a:cxn ang="0">
                  <a:pos x="6" y="30"/>
                </a:cxn>
                <a:cxn ang="0">
                  <a:pos x="6" y="32"/>
                </a:cxn>
                <a:cxn ang="0">
                  <a:pos x="6" y="36"/>
                </a:cxn>
                <a:cxn ang="0">
                  <a:pos x="8" y="40"/>
                </a:cxn>
                <a:cxn ang="0">
                  <a:pos x="8" y="45"/>
                </a:cxn>
                <a:cxn ang="0">
                  <a:pos x="8" y="49"/>
                </a:cxn>
                <a:cxn ang="0">
                  <a:pos x="9" y="55"/>
                </a:cxn>
                <a:cxn ang="0">
                  <a:pos x="9" y="61"/>
                </a:cxn>
                <a:cxn ang="0">
                  <a:pos x="11" y="68"/>
                </a:cxn>
                <a:cxn ang="0">
                  <a:pos x="11" y="72"/>
                </a:cxn>
                <a:cxn ang="0">
                  <a:pos x="11" y="78"/>
                </a:cxn>
                <a:cxn ang="0">
                  <a:pos x="13" y="82"/>
                </a:cxn>
                <a:cxn ang="0">
                  <a:pos x="13" y="85"/>
                </a:cxn>
                <a:cxn ang="0">
                  <a:pos x="17" y="91"/>
                </a:cxn>
                <a:cxn ang="0">
                  <a:pos x="21" y="95"/>
                </a:cxn>
                <a:cxn ang="0">
                  <a:pos x="28" y="95"/>
                </a:cxn>
                <a:cxn ang="0">
                  <a:pos x="32" y="89"/>
                </a:cxn>
                <a:cxn ang="0">
                  <a:pos x="32" y="85"/>
                </a:cxn>
                <a:cxn ang="0">
                  <a:pos x="32" y="78"/>
                </a:cxn>
                <a:cxn ang="0">
                  <a:pos x="32" y="70"/>
                </a:cxn>
                <a:cxn ang="0">
                  <a:pos x="34" y="64"/>
                </a:cxn>
                <a:cxn ang="0">
                  <a:pos x="32" y="55"/>
                </a:cxn>
                <a:cxn ang="0">
                  <a:pos x="32" y="47"/>
                </a:cxn>
                <a:cxn ang="0">
                  <a:pos x="30" y="38"/>
                </a:cxn>
                <a:cxn ang="0">
                  <a:pos x="28" y="30"/>
                </a:cxn>
                <a:cxn ang="0">
                  <a:pos x="27" y="24"/>
                </a:cxn>
                <a:cxn ang="0">
                  <a:pos x="27" y="21"/>
                </a:cxn>
                <a:cxn ang="0">
                  <a:pos x="27" y="15"/>
                </a:cxn>
                <a:cxn ang="0">
                  <a:pos x="27" y="13"/>
                </a:cxn>
                <a:cxn ang="0">
                  <a:pos x="25" y="7"/>
                </a:cxn>
                <a:cxn ang="0">
                  <a:pos x="25" y="5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11"/>
                </a:cxn>
                <a:cxn ang="0">
                  <a:pos x="2" y="19"/>
                </a:cxn>
                <a:cxn ang="0">
                  <a:pos x="2" y="19"/>
                </a:cxn>
              </a:cxnLst>
              <a:rect l="0" t="0" r="r" b="b"/>
              <a:pathLst>
                <a:path w="34" h="95">
                  <a:moveTo>
                    <a:pt x="2" y="19"/>
                  </a:moveTo>
                  <a:lnTo>
                    <a:pt x="4" y="23"/>
                  </a:lnTo>
                  <a:lnTo>
                    <a:pt x="4" y="24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8" y="40"/>
                  </a:lnTo>
                  <a:lnTo>
                    <a:pt x="8" y="45"/>
                  </a:lnTo>
                  <a:lnTo>
                    <a:pt x="8" y="49"/>
                  </a:lnTo>
                  <a:lnTo>
                    <a:pt x="9" y="55"/>
                  </a:lnTo>
                  <a:lnTo>
                    <a:pt x="9" y="61"/>
                  </a:lnTo>
                  <a:lnTo>
                    <a:pt x="11" y="68"/>
                  </a:lnTo>
                  <a:lnTo>
                    <a:pt x="11" y="72"/>
                  </a:lnTo>
                  <a:lnTo>
                    <a:pt x="11" y="78"/>
                  </a:lnTo>
                  <a:lnTo>
                    <a:pt x="13" y="82"/>
                  </a:lnTo>
                  <a:lnTo>
                    <a:pt x="13" y="85"/>
                  </a:lnTo>
                  <a:lnTo>
                    <a:pt x="17" y="91"/>
                  </a:lnTo>
                  <a:lnTo>
                    <a:pt x="21" y="95"/>
                  </a:lnTo>
                  <a:lnTo>
                    <a:pt x="28" y="95"/>
                  </a:lnTo>
                  <a:lnTo>
                    <a:pt x="32" y="89"/>
                  </a:lnTo>
                  <a:lnTo>
                    <a:pt x="32" y="85"/>
                  </a:lnTo>
                  <a:lnTo>
                    <a:pt x="32" y="78"/>
                  </a:lnTo>
                  <a:lnTo>
                    <a:pt x="32" y="70"/>
                  </a:lnTo>
                  <a:lnTo>
                    <a:pt x="34" y="64"/>
                  </a:lnTo>
                  <a:lnTo>
                    <a:pt x="32" y="55"/>
                  </a:lnTo>
                  <a:lnTo>
                    <a:pt x="32" y="47"/>
                  </a:lnTo>
                  <a:lnTo>
                    <a:pt x="30" y="38"/>
                  </a:lnTo>
                  <a:lnTo>
                    <a:pt x="28" y="30"/>
                  </a:lnTo>
                  <a:lnTo>
                    <a:pt x="27" y="24"/>
                  </a:lnTo>
                  <a:lnTo>
                    <a:pt x="27" y="21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11"/>
                  </a:lnTo>
                  <a:lnTo>
                    <a:pt x="2" y="19"/>
                  </a:lnTo>
                  <a:lnTo>
                    <a:pt x="2" y="19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33"/>
            <p:cNvSpPr>
              <a:spLocks/>
            </p:cNvSpPr>
            <p:nvPr/>
          </p:nvSpPr>
          <p:spPr bwMode="auto">
            <a:xfrm>
              <a:off x="7318862" y="4727576"/>
              <a:ext cx="22225" cy="111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33"/>
                </a:cxn>
                <a:cxn ang="0">
                  <a:pos x="0" y="40"/>
                </a:cxn>
                <a:cxn ang="0">
                  <a:pos x="0" y="48"/>
                </a:cxn>
                <a:cxn ang="0">
                  <a:pos x="2" y="56"/>
                </a:cxn>
                <a:cxn ang="0">
                  <a:pos x="2" y="63"/>
                </a:cxn>
                <a:cxn ang="0">
                  <a:pos x="2" y="71"/>
                </a:cxn>
                <a:cxn ang="0">
                  <a:pos x="2" y="78"/>
                </a:cxn>
                <a:cxn ang="0">
                  <a:pos x="2" y="86"/>
                </a:cxn>
                <a:cxn ang="0">
                  <a:pos x="0" y="92"/>
                </a:cxn>
                <a:cxn ang="0">
                  <a:pos x="0" y="97"/>
                </a:cxn>
                <a:cxn ang="0">
                  <a:pos x="0" y="103"/>
                </a:cxn>
                <a:cxn ang="0">
                  <a:pos x="0" y="111"/>
                </a:cxn>
                <a:cxn ang="0">
                  <a:pos x="0" y="115"/>
                </a:cxn>
                <a:cxn ang="0">
                  <a:pos x="0" y="118"/>
                </a:cxn>
                <a:cxn ang="0">
                  <a:pos x="2" y="124"/>
                </a:cxn>
                <a:cxn ang="0">
                  <a:pos x="2" y="128"/>
                </a:cxn>
                <a:cxn ang="0">
                  <a:pos x="4" y="132"/>
                </a:cxn>
                <a:cxn ang="0">
                  <a:pos x="6" y="137"/>
                </a:cxn>
                <a:cxn ang="0">
                  <a:pos x="8" y="139"/>
                </a:cxn>
                <a:cxn ang="0">
                  <a:pos x="13" y="141"/>
                </a:cxn>
                <a:cxn ang="0">
                  <a:pos x="15" y="139"/>
                </a:cxn>
                <a:cxn ang="0">
                  <a:pos x="19" y="135"/>
                </a:cxn>
                <a:cxn ang="0">
                  <a:pos x="21" y="130"/>
                </a:cxn>
                <a:cxn ang="0">
                  <a:pos x="23" y="124"/>
                </a:cxn>
                <a:cxn ang="0">
                  <a:pos x="25" y="115"/>
                </a:cxn>
                <a:cxn ang="0">
                  <a:pos x="25" y="107"/>
                </a:cxn>
                <a:cxn ang="0">
                  <a:pos x="25" y="99"/>
                </a:cxn>
                <a:cxn ang="0">
                  <a:pos x="27" y="92"/>
                </a:cxn>
                <a:cxn ang="0">
                  <a:pos x="27" y="88"/>
                </a:cxn>
                <a:cxn ang="0">
                  <a:pos x="27" y="84"/>
                </a:cxn>
                <a:cxn ang="0">
                  <a:pos x="27" y="78"/>
                </a:cxn>
                <a:cxn ang="0">
                  <a:pos x="27" y="73"/>
                </a:cxn>
                <a:cxn ang="0">
                  <a:pos x="27" y="67"/>
                </a:cxn>
                <a:cxn ang="0">
                  <a:pos x="27" y="61"/>
                </a:cxn>
                <a:cxn ang="0">
                  <a:pos x="27" y="54"/>
                </a:cxn>
                <a:cxn ang="0">
                  <a:pos x="27" y="50"/>
                </a:cxn>
                <a:cxn ang="0">
                  <a:pos x="27" y="44"/>
                </a:cxn>
                <a:cxn ang="0">
                  <a:pos x="27" y="39"/>
                </a:cxn>
                <a:cxn ang="0">
                  <a:pos x="27" y="33"/>
                </a:cxn>
                <a:cxn ang="0">
                  <a:pos x="27" y="29"/>
                </a:cxn>
                <a:cxn ang="0">
                  <a:pos x="27" y="23"/>
                </a:cxn>
                <a:cxn ang="0">
                  <a:pos x="27" y="2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41">
                  <a:moveTo>
                    <a:pt x="0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2" y="63"/>
                  </a:lnTo>
                  <a:lnTo>
                    <a:pt x="2" y="71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0" y="92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15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2"/>
                  </a:lnTo>
                  <a:lnTo>
                    <a:pt x="6" y="137"/>
                  </a:lnTo>
                  <a:lnTo>
                    <a:pt x="8" y="139"/>
                  </a:lnTo>
                  <a:lnTo>
                    <a:pt x="13" y="141"/>
                  </a:lnTo>
                  <a:lnTo>
                    <a:pt x="15" y="139"/>
                  </a:lnTo>
                  <a:lnTo>
                    <a:pt x="19" y="135"/>
                  </a:lnTo>
                  <a:lnTo>
                    <a:pt x="21" y="130"/>
                  </a:lnTo>
                  <a:lnTo>
                    <a:pt x="23" y="124"/>
                  </a:lnTo>
                  <a:lnTo>
                    <a:pt x="25" y="115"/>
                  </a:lnTo>
                  <a:lnTo>
                    <a:pt x="25" y="107"/>
                  </a:lnTo>
                  <a:lnTo>
                    <a:pt x="25" y="99"/>
                  </a:lnTo>
                  <a:lnTo>
                    <a:pt x="27" y="92"/>
                  </a:lnTo>
                  <a:lnTo>
                    <a:pt x="27" y="88"/>
                  </a:lnTo>
                  <a:lnTo>
                    <a:pt x="27" y="84"/>
                  </a:lnTo>
                  <a:lnTo>
                    <a:pt x="27" y="78"/>
                  </a:lnTo>
                  <a:lnTo>
                    <a:pt x="27" y="73"/>
                  </a:lnTo>
                  <a:lnTo>
                    <a:pt x="27" y="67"/>
                  </a:lnTo>
                  <a:lnTo>
                    <a:pt x="27" y="61"/>
                  </a:lnTo>
                  <a:lnTo>
                    <a:pt x="27" y="54"/>
                  </a:lnTo>
                  <a:lnTo>
                    <a:pt x="27" y="50"/>
                  </a:lnTo>
                  <a:lnTo>
                    <a:pt x="27" y="44"/>
                  </a:lnTo>
                  <a:lnTo>
                    <a:pt x="27" y="39"/>
                  </a:lnTo>
                  <a:lnTo>
                    <a:pt x="27" y="33"/>
                  </a:lnTo>
                  <a:lnTo>
                    <a:pt x="27" y="29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34"/>
            <p:cNvSpPr>
              <a:spLocks/>
            </p:cNvSpPr>
            <p:nvPr/>
          </p:nvSpPr>
          <p:spPr bwMode="auto">
            <a:xfrm>
              <a:off x="7295050" y="4749801"/>
              <a:ext cx="100012" cy="93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6" y="6"/>
                </a:cxn>
                <a:cxn ang="0">
                  <a:pos x="21" y="8"/>
                </a:cxn>
                <a:cxn ang="0">
                  <a:pos x="27" y="11"/>
                </a:cxn>
                <a:cxn ang="0">
                  <a:pos x="33" y="17"/>
                </a:cxn>
                <a:cxn ang="0">
                  <a:pos x="40" y="23"/>
                </a:cxn>
                <a:cxn ang="0">
                  <a:pos x="48" y="27"/>
                </a:cxn>
                <a:cxn ang="0">
                  <a:pos x="56" y="32"/>
                </a:cxn>
                <a:cxn ang="0">
                  <a:pos x="63" y="38"/>
                </a:cxn>
                <a:cxn ang="0">
                  <a:pos x="71" y="46"/>
                </a:cxn>
                <a:cxn ang="0">
                  <a:pos x="78" y="51"/>
                </a:cxn>
                <a:cxn ang="0">
                  <a:pos x="84" y="57"/>
                </a:cxn>
                <a:cxn ang="0">
                  <a:pos x="92" y="63"/>
                </a:cxn>
                <a:cxn ang="0">
                  <a:pos x="99" y="70"/>
                </a:cxn>
                <a:cxn ang="0">
                  <a:pos x="105" y="74"/>
                </a:cxn>
                <a:cxn ang="0">
                  <a:pos x="109" y="82"/>
                </a:cxn>
                <a:cxn ang="0">
                  <a:pos x="113" y="86"/>
                </a:cxn>
                <a:cxn ang="0">
                  <a:pos x="118" y="91"/>
                </a:cxn>
                <a:cxn ang="0">
                  <a:pos x="124" y="99"/>
                </a:cxn>
                <a:cxn ang="0">
                  <a:pos x="126" y="106"/>
                </a:cxn>
                <a:cxn ang="0">
                  <a:pos x="126" y="110"/>
                </a:cxn>
                <a:cxn ang="0">
                  <a:pos x="126" y="116"/>
                </a:cxn>
                <a:cxn ang="0">
                  <a:pos x="124" y="118"/>
                </a:cxn>
                <a:cxn ang="0">
                  <a:pos x="118" y="118"/>
                </a:cxn>
                <a:cxn ang="0">
                  <a:pos x="113" y="114"/>
                </a:cxn>
                <a:cxn ang="0">
                  <a:pos x="105" y="108"/>
                </a:cxn>
                <a:cxn ang="0">
                  <a:pos x="99" y="103"/>
                </a:cxn>
                <a:cxn ang="0">
                  <a:pos x="96" y="99"/>
                </a:cxn>
                <a:cxn ang="0">
                  <a:pos x="92" y="95"/>
                </a:cxn>
                <a:cxn ang="0">
                  <a:pos x="88" y="91"/>
                </a:cxn>
                <a:cxn ang="0">
                  <a:pos x="82" y="86"/>
                </a:cxn>
                <a:cxn ang="0">
                  <a:pos x="78" y="82"/>
                </a:cxn>
                <a:cxn ang="0">
                  <a:pos x="73" y="76"/>
                </a:cxn>
                <a:cxn ang="0">
                  <a:pos x="71" y="72"/>
                </a:cxn>
                <a:cxn ang="0">
                  <a:pos x="61" y="65"/>
                </a:cxn>
                <a:cxn ang="0">
                  <a:pos x="56" y="61"/>
                </a:cxn>
                <a:cxn ang="0">
                  <a:pos x="50" y="5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1" y="44"/>
                </a:cxn>
                <a:cxn ang="0">
                  <a:pos x="25" y="40"/>
                </a:cxn>
                <a:cxn ang="0">
                  <a:pos x="20" y="36"/>
                </a:cxn>
                <a:cxn ang="0">
                  <a:pos x="14" y="32"/>
                </a:cxn>
                <a:cxn ang="0">
                  <a:pos x="8" y="29"/>
                </a:cxn>
                <a:cxn ang="0">
                  <a:pos x="4" y="23"/>
                </a:cxn>
                <a:cxn ang="0">
                  <a:pos x="2" y="17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6" h="118">
                  <a:moveTo>
                    <a:pt x="8" y="0"/>
                  </a:moveTo>
                  <a:lnTo>
                    <a:pt x="8" y="0"/>
                  </a:lnTo>
                  <a:lnTo>
                    <a:pt x="16" y="6"/>
                  </a:lnTo>
                  <a:lnTo>
                    <a:pt x="21" y="8"/>
                  </a:lnTo>
                  <a:lnTo>
                    <a:pt x="27" y="11"/>
                  </a:lnTo>
                  <a:lnTo>
                    <a:pt x="33" y="17"/>
                  </a:lnTo>
                  <a:lnTo>
                    <a:pt x="40" y="23"/>
                  </a:lnTo>
                  <a:lnTo>
                    <a:pt x="48" y="27"/>
                  </a:lnTo>
                  <a:lnTo>
                    <a:pt x="56" y="32"/>
                  </a:lnTo>
                  <a:lnTo>
                    <a:pt x="63" y="38"/>
                  </a:lnTo>
                  <a:lnTo>
                    <a:pt x="71" y="46"/>
                  </a:lnTo>
                  <a:lnTo>
                    <a:pt x="78" y="51"/>
                  </a:lnTo>
                  <a:lnTo>
                    <a:pt x="84" y="57"/>
                  </a:lnTo>
                  <a:lnTo>
                    <a:pt x="92" y="63"/>
                  </a:lnTo>
                  <a:lnTo>
                    <a:pt x="99" y="70"/>
                  </a:lnTo>
                  <a:lnTo>
                    <a:pt x="105" y="74"/>
                  </a:lnTo>
                  <a:lnTo>
                    <a:pt x="109" y="82"/>
                  </a:lnTo>
                  <a:lnTo>
                    <a:pt x="113" y="86"/>
                  </a:lnTo>
                  <a:lnTo>
                    <a:pt x="118" y="91"/>
                  </a:lnTo>
                  <a:lnTo>
                    <a:pt x="124" y="99"/>
                  </a:lnTo>
                  <a:lnTo>
                    <a:pt x="126" y="106"/>
                  </a:lnTo>
                  <a:lnTo>
                    <a:pt x="126" y="110"/>
                  </a:lnTo>
                  <a:lnTo>
                    <a:pt x="126" y="116"/>
                  </a:lnTo>
                  <a:lnTo>
                    <a:pt x="124" y="118"/>
                  </a:lnTo>
                  <a:lnTo>
                    <a:pt x="118" y="118"/>
                  </a:lnTo>
                  <a:lnTo>
                    <a:pt x="113" y="114"/>
                  </a:lnTo>
                  <a:lnTo>
                    <a:pt x="105" y="108"/>
                  </a:lnTo>
                  <a:lnTo>
                    <a:pt x="99" y="103"/>
                  </a:lnTo>
                  <a:lnTo>
                    <a:pt x="96" y="99"/>
                  </a:lnTo>
                  <a:lnTo>
                    <a:pt x="92" y="95"/>
                  </a:lnTo>
                  <a:lnTo>
                    <a:pt x="88" y="91"/>
                  </a:lnTo>
                  <a:lnTo>
                    <a:pt x="82" y="86"/>
                  </a:lnTo>
                  <a:lnTo>
                    <a:pt x="78" y="82"/>
                  </a:lnTo>
                  <a:lnTo>
                    <a:pt x="73" y="76"/>
                  </a:lnTo>
                  <a:lnTo>
                    <a:pt x="71" y="72"/>
                  </a:lnTo>
                  <a:lnTo>
                    <a:pt x="61" y="65"/>
                  </a:lnTo>
                  <a:lnTo>
                    <a:pt x="56" y="61"/>
                  </a:lnTo>
                  <a:lnTo>
                    <a:pt x="50" y="5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1" y="44"/>
                  </a:lnTo>
                  <a:lnTo>
                    <a:pt x="25" y="40"/>
                  </a:lnTo>
                  <a:lnTo>
                    <a:pt x="20" y="36"/>
                  </a:lnTo>
                  <a:lnTo>
                    <a:pt x="14" y="32"/>
                  </a:lnTo>
                  <a:lnTo>
                    <a:pt x="8" y="29"/>
                  </a:lnTo>
                  <a:lnTo>
                    <a:pt x="4" y="23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35"/>
            <p:cNvSpPr>
              <a:spLocks/>
            </p:cNvSpPr>
            <p:nvPr/>
          </p:nvSpPr>
          <p:spPr bwMode="auto">
            <a:xfrm>
              <a:off x="7374425" y="4787901"/>
              <a:ext cx="22225" cy="95250"/>
            </a:xfrm>
            <a:custGeom>
              <a:avLst/>
              <a:gdLst/>
              <a:ahLst/>
              <a:cxnLst>
                <a:cxn ang="0">
                  <a:pos x="4" y="112"/>
                </a:cxn>
                <a:cxn ang="0">
                  <a:pos x="2" y="110"/>
                </a:cxn>
                <a:cxn ang="0">
                  <a:pos x="2" y="102"/>
                </a:cxn>
                <a:cxn ang="0">
                  <a:pos x="0" y="96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0" y="79"/>
                </a:cxn>
                <a:cxn ang="0">
                  <a:pos x="0" y="72"/>
                </a:cxn>
                <a:cxn ang="0">
                  <a:pos x="0" y="64"/>
                </a:cxn>
                <a:cxn ang="0">
                  <a:pos x="0" y="57"/>
                </a:cxn>
                <a:cxn ang="0">
                  <a:pos x="2" y="49"/>
                </a:cxn>
                <a:cxn ang="0">
                  <a:pos x="2" y="41"/>
                </a:cxn>
                <a:cxn ang="0">
                  <a:pos x="4" y="34"/>
                </a:cxn>
                <a:cxn ang="0">
                  <a:pos x="4" y="26"/>
                </a:cxn>
                <a:cxn ang="0">
                  <a:pos x="6" y="19"/>
                </a:cxn>
                <a:cxn ang="0">
                  <a:pos x="8" y="13"/>
                </a:cxn>
                <a:cxn ang="0">
                  <a:pos x="12" y="7"/>
                </a:cxn>
                <a:cxn ang="0">
                  <a:pos x="14" y="3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5" y="3"/>
                </a:cxn>
                <a:cxn ang="0">
                  <a:pos x="27" y="7"/>
                </a:cxn>
                <a:cxn ang="0">
                  <a:pos x="27" y="13"/>
                </a:cxn>
                <a:cxn ang="0">
                  <a:pos x="29" y="17"/>
                </a:cxn>
                <a:cxn ang="0">
                  <a:pos x="27" y="19"/>
                </a:cxn>
                <a:cxn ang="0">
                  <a:pos x="27" y="22"/>
                </a:cxn>
                <a:cxn ang="0">
                  <a:pos x="27" y="26"/>
                </a:cxn>
                <a:cxn ang="0">
                  <a:pos x="25" y="34"/>
                </a:cxn>
                <a:cxn ang="0">
                  <a:pos x="23" y="38"/>
                </a:cxn>
                <a:cxn ang="0">
                  <a:pos x="23" y="45"/>
                </a:cxn>
                <a:cxn ang="0">
                  <a:pos x="21" y="53"/>
                </a:cxn>
                <a:cxn ang="0">
                  <a:pos x="21" y="60"/>
                </a:cxn>
                <a:cxn ang="0">
                  <a:pos x="21" y="66"/>
                </a:cxn>
                <a:cxn ang="0">
                  <a:pos x="19" y="74"/>
                </a:cxn>
                <a:cxn ang="0">
                  <a:pos x="19" y="79"/>
                </a:cxn>
                <a:cxn ang="0">
                  <a:pos x="19" y="87"/>
                </a:cxn>
                <a:cxn ang="0">
                  <a:pos x="19" y="91"/>
                </a:cxn>
                <a:cxn ang="0">
                  <a:pos x="19" y="96"/>
                </a:cxn>
                <a:cxn ang="0">
                  <a:pos x="19" y="100"/>
                </a:cxn>
                <a:cxn ang="0">
                  <a:pos x="19" y="104"/>
                </a:cxn>
                <a:cxn ang="0">
                  <a:pos x="19" y="108"/>
                </a:cxn>
                <a:cxn ang="0">
                  <a:pos x="19" y="112"/>
                </a:cxn>
                <a:cxn ang="0">
                  <a:pos x="17" y="115"/>
                </a:cxn>
                <a:cxn ang="0">
                  <a:pos x="14" y="117"/>
                </a:cxn>
                <a:cxn ang="0">
                  <a:pos x="10" y="119"/>
                </a:cxn>
                <a:cxn ang="0">
                  <a:pos x="8" y="119"/>
                </a:cxn>
                <a:cxn ang="0">
                  <a:pos x="6" y="117"/>
                </a:cxn>
                <a:cxn ang="0">
                  <a:pos x="4" y="112"/>
                </a:cxn>
                <a:cxn ang="0">
                  <a:pos x="4" y="112"/>
                </a:cxn>
              </a:cxnLst>
              <a:rect l="0" t="0" r="r" b="b"/>
              <a:pathLst>
                <a:path w="29" h="119">
                  <a:moveTo>
                    <a:pt x="4" y="112"/>
                  </a:moveTo>
                  <a:lnTo>
                    <a:pt x="2" y="110"/>
                  </a:lnTo>
                  <a:lnTo>
                    <a:pt x="2" y="102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0" y="79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2" y="49"/>
                  </a:lnTo>
                  <a:lnTo>
                    <a:pt x="2" y="41"/>
                  </a:lnTo>
                  <a:lnTo>
                    <a:pt x="4" y="34"/>
                  </a:lnTo>
                  <a:lnTo>
                    <a:pt x="4" y="26"/>
                  </a:lnTo>
                  <a:lnTo>
                    <a:pt x="6" y="19"/>
                  </a:lnTo>
                  <a:lnTo>
                    <a:pt x="8" y="13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5" y="3"/>
                  </a:lnTo>
                  <a:lnTo>
                    <a:pt x="27" y="7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7" y="22"/>
                  </a:lnTo>
                  <a:lnTo>
                    <a:pt x="27" y="26"/>
                  </a:lnTo>
                  <a:lnTo>
                    <a:pt x="25" y="34"/>
                  </a:lnTo>
                  <a:lnTo>
                    <a:pt x="23" y="38"/>
                  </a:lnTo>
                  <a:lnTo>
                    <a:pt x="23" y="45"/>
                  </a:lnTo>
                  <a:lnTo>
                    <a:pt x="21" y="53"/>
                  </a:lnTo>
                  <a:lnTo>
                    <a:pt x="21" y="60"/>
                  </a:lnTo>
                  <a:lnTo>
                    <a:pt x="21" y="66"/>
                  </a:lnTo>
                  <a:lnTo>
                    <a:pt x="19" y="74"/>
                  </a:lnTo>
                  <a:lnTo>
                    <a:pt x="19" y="79"/>
                  </a:lnTo>
                  <a:lnTo>
                    <a:pt x="19" y="87"/>
                  </a:lnTo>
                  <a:lnTo>
                    <a:pt x="19" y="91"/>
                  </a:lnTo>
                  <a:lnTo>
                    <a:pt x="19" y="96"/>
                  </a:lnTo>
                  <a:lnTo>
                    <a:pt x="19" y="100"/>
                  </a:lnTo>
                  <a:lnTo>
                    <a:pt x="19" y="104"/>
                  </a:lnTo>
                  <a:lnTo>
                    <a:pt x="19" y="108"/>
                  </a:lnTo>
                  <a:lnTo>
                    <a:pt x="19" y="112"/>
                  </a:lnTo>
                  <a:lnTo>
                    <a:pt x="17" y="115"/>
                  </a:lnTo>
                  <a:lnTo>
                    <a:pt x="14" y="117"/>
                  </a:lnTo>
                  <a:lnTo>
                    <a:pt x="10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4" y="112"/>
                  </a:lnTo>
                  <a:lnTo>
                    <a:pt x="4" y="112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36"/>
            <p:cNvSpPr>
              <a:spLocks/>
            </p:cNvSpPr>
            <p:nvPr/>
          </p:nvSpPr>
          <p:spPr bwMode="auto">
            <a:xfrm>
              <a:off x="7417287" y="4827589"/>
              <a:ext cx="71437" cy="10001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4" y="17"/>
                </a:cxn>
                <a:cxn ang="0">
                  <a:pos x="6" y="21"/>
                </a:cxn>
                <a:cxn ang="0">
                  <a:pos x="8" y="26"/>
                </a:cxn>
                <a:cxn ang="0">
                  <a:pos x="12" y="32"/>
                </a:cxn>
                <a:cxn ang="0">
                  <a:pos x="16" y="40"/>
                </a:cxn>
                <a:cxn ang="0">
                  <a:pos x="21" y="49"/>
                </a:cxn>
                <a:cxn ang="0">
                  <a:pos x="27" y="59"/>
                </a:cxn>
                <a:cxn ang="0">
                  <a:pos x="33" y="68"/>
                </a:cxn>
                <a:cxn ang="0">
                  <a:pos x="38" y="78"/>
                </a:cxn>
                <a:cxn ang="0">
                  <a:pos x="42" y="85"/>
                </a:cxn>
                <a:cxn ang="0">
                  <a:pos x="50" y="95"/>
                </a:cxn>
                <a:cxn ang="0">
                  <a:pos x="56" y="102"/>
                </a:cxn>
                <a:cxn ang="0">
                  <a:pos x="61" y="110"/>
                </a:cxn>
                <a:cxn ang="0">
                  <a:pos x="67" y="116"/>
                </a:cxn>
                <a:cxn ang="0">
                  <a:pos x="73" y="120"/>
                </a:cxn>
                <a:cxn ang="0">
                  <a:pos x="77" y="121"/>
                </a:cxn>
                <a:cxn ang="0">
                  <a:pos x="80" y="123"/>
                </a:cxn>
                <a:cxn ang="0">
                  <a:pos x="82" y="123"/>
                </a:cxn>
                <a:cxn ang="0">
                  <a:pos x="86" y="125"/>
                </a:cxn>
                <a:cxn ang="0">
                  <a:pos x="88" y="123"/>
                </a:cxn>
                <a:cxn ang="0">
                  <a:pos x="90" y="121"/>
                </a:cxn>
                <a:cxn ang="0">
                  <a:pos x="90" y="116"/>
                </a:cxn>
                <a:cxn ang="0">
                  <a:pos x="88" y="112"/>
                </a:cxn>
                <a:cxn ang="0">
                  <a:pos x="86" y="108"/>
                </a:cxn>
                <a:cxn ang="0">
                  <a:pos x="84" y="106"/>
                </a:cxn>
                <a:cxn ang="0">
                  <a:pos x="82" y="104"/>
                </a:cxn>
                <a:cxn ang="0">
                  <a:pos x="80" y="102"/>
                </a:cxn>
                <a:cxn ang="0">
                  <a:pos x="77" y="97"/>
                </a:cxn>
                <a:cxn ang="0">
                  <a:pos x="75" y="93"/>
                </a:cxn>
                <a:cxn ang="0">
                  <a:pos x="69" y="87"/>
                </a:cxn>
                <a:cxn ang="0">
                  <a:pos x="63" y="82"/>
                </a:cxn>
                <a:cxn ang="0">
                  <a:pos x="59" y="74"/>
                </a:cxn>
                <a:cxn ang="0">
                  <a:pos x="56" y="66"/>
                </a:cxn>
                <a:cxn ang="0">
                  <a:pos x="50" y="59"/>
                </a:cxn>
                <a:cxn ang="0">
                  <a:pos x="44" y="51"/>
                </a:cxn>
                <a:cxn ang="0">
                  <a:pos x="40" y="44"/>
                </a:cxn>
                <a:cxn ang="0">
                  <a:pos x="35" y="38"/>
                </a:cxn>
                <a:cxn ang="0">
                  <a:pos x="31" y="30"/>
                </a:cxn>
                <a:cxn ang="0">
                  <a:pos x="29" y="26"/>
                </a:cxn>
                <a:cxn ang="0">
                  <a:pos x="27" y="21"/>
                </a:cxn>
                <a:cxn ang="0">
                  <a:pos x="25" y="19"/>
                </a:cxn>
                <a:cxn ang="0">
                  <a:pos x="23" y="11"/>
                </a:cxn>
                <a:cxn ang="0">
                  <a:pos x="21" y="7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2" y="13"/>
                </a:cxn>
                <a:cxn ang="0">
                  <a:pos x="2" y="13"/>
                </a:cxn>
              </a:cxnLst>
              <a:rect l="0" t="0" r="r" b="b"/>
              <a:pathLst>
                <a:path w="90" h="125">
                  <a:moveTo>
                    <a:pt x="2" y="13"/>
                  </a:moveTo>
                  <a:lnTo>
                    <a:pt x="4" y="17"/>
                  </a:lnTo>
                  <a:lnTo>
                    <a:pt x="6" y="21"/>
                  </a:lnTo>
                  <a:lnTo>
                    <a:pt x="8" y="26"/>
                  </a:lnTo>
                  <a:lnTo>
                    <a:pt x="12" y="32"/>
                  </a:lnTo>
                  <a:lnTo>
                    <a:pt x="16" y="40"/>
                  </a:lnTo>
                  <a:lnTo>
                    <a:pt x="21" y="49"/>
                  </a:lnTo>
                  <a:lnTo>
                    <a:pt x="27" y="59"/>
                  </a:lnTo>
                  <a:lnTo>
                    <a:pt x="33" y="68"/>
                  </a:lnTo>
                  <a:lnTo>
                    <a:pt x="38" y="78"/>
                  </a:lnTo>
                  <a:lnTo>
                    <a:pt x="42" y="85"/>
                  </a:lnTo>
                  <a:lnTo>
                    <a:pt x="50" y="95"/>
                  </a:lnTo>
                  <a:lnTo>
                    <a:pt x="56" y="102"/>
                  </a:lnTo>
                  <a:lnTo>
                    <a:pt x="61" y="110"/>
                  </a:lnTo>
                  <a:lnTo>
                    <a:pt x="67" y="116"/>
                  </a:lnTo>
                  <a:lnTo>
                    <a:pt x="73" y="120"/>
                  </a:lnTo>
                  <a:lnTo>
                    <a:pt x="77" y="121"/>
                  </a:lnTo>
                  <a:lnTo>
                    <a:pt x="80" y="123"/>
                  </a:lnTo>
                  <a:lnTo>
                    <a:pt x="82" y="123"/>
                  </a:lnTo>
                  <a:lnTo>
                    <a:pt x="86" y="125"/>
                  </a:lnTo>
                  <a:lnTo>
                    <a:pt x="88" y="123"/>
                  </a:lnTo>
                  <a:lnTo>
                    <a:pt x="90" y="121"/>
                  </a:lnTo>
                  <a:lnTo>
                    <a:pt x="90" y="116"/>
                  </a:lnTo>
                  <a:lnTo>
                    <a:pt x="88" y="112"/>
                  </a:lnTo>
                  <a:lnTo>
                    <a:pt x="86" y="108"/>
                  </a:lnTo>
                  <a:lnTo>
                    <a:pt x="84" y="106"/>
                  </a:lnTo>
                  <a:lnTo>
                    <a:pt x="82" y="104"/>
                  </a:lnTo>
                  <a:lnTo>
                    <a:pt x="80" y="102"/>
                  </a:lnTo>
                  <a:lnTo>
                    <a:pt x="77" y="97"/>
                  </a:lnTo>
                  <a:lnTo>
                    <a:pt x="75" y="93"/>
                  </a:lnTo>
                  <a:lnTo>
                    <a:pt x="69" y="87"/>
                  </a:lnTo>
                  <a:lnTo>
                    <a:pt x="63" y="82"/>
                  </a:lnTo>
                  <a:lnTo>
                    <a:pt x="59" y="74"/>
                  </a:lnTo>
                  <a:lnTo>
                    <a:pt x="56" y="66"/>
                  </a:lnTo>
                  <a:lnTo>
                    <a:pt x="50" y="59"/>
                  </a:lnTo>
                  <a:lnTo>
                    <a:pt x="44" y="51"/>
                  </a:lnTo>
                  <a:lnTo>
                    <a:pt x="40" y="44"/>
                  </a:lnTo>
                  <a:lnTo>
                    <a:pt x="35" y="38"/>
                  </a:lnTo>
                  <a:lnTo>
                    <a:pt x="31" y="30"/>
                  </a:lnTo>
                  <a:lnTo>
                    <a:pt x="29" y="26"/>
                  </a:lnTo>
                  <a:lnTo>
                    <a:pt x="27" y="21"/>
                  </a:lnTo>
                  <a:lnTo>
                    <a:pt x="25" y="19"/>
                  </a:lnTo>
                  <a:lnTo>
                    <a:pt x="23" y="11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37"/>
            <p:cNvSpPr>
              <a:spLocks/>
            </p:cNvSpPr>
            <p:nvPr/>
          </p:nvSpPr>
          <p:spPr bwMode="auto">
            <a:xfrm>
              <a:off x="7434750" y="4864101"/>
              <a:ext cx="38100" cy="28575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46" y="16"/>
                </a:cxn>
                <a:cxn ang="0">
                  <a:pos x="44" y="19"/>
                </a:cxn>
                <a:cxn ang="0">
                  <a:pos x="40" y="21"/>
                </a:cxn>
                <a:cxn ang="0">
                  <a:pos x="37" y="25"/>
                </a:cxn>
                <a:cxn ang="0">
                  <a:pos x="31" y="29"/>
                </a:cxn>
                <a:cxn ang="0">
                  <a:pos x="25" y="31"/>
                </a:cxn>
                <a:cxn ang="0">
                  <a:pos x="21" y="35"/>
                </a:cxn>
                <a:cxn ang="0">
                  <a:pos x="16" y="37"/>
                </a:cxn>
                <a:cxn ang="0">
                  <a:pos x="8" y="37"/>
                </a:cxn>
                <a:cxn ang="0">
                  <a:pos x="2" y="33"/>
                </a:cxn>
                <a:cxn ang="0">
                  <a:pos x="0" y="29"/>
                </a:cxn>
                <a:cxn ang="0">
                  <a:pos x="0" y="23"/>
                </a:cxn>
                <a:cxn ang="0">
                  <a:pos x="8" y="19"/>
                </a:cxn>
                <a:cxn ang="0">
                  <a:pos x="16" y="16"/>
                </a:cxn>
                <a:cxn ang="0">
                  <a:pos x="19" y="14"/>
                </a:cxn>
                <a:cxn ang="0">
                  <a:pos x="25" y="12"/>
                </a:cxn>
                <a:cxn ang="0">
                  <a:pos x="29" y="8"/>
                </a:cxn>
                <a:cxn ang="0">
                  <a:pos x="35" y="4"/>
                </a:cxn>
                <a:cxn ang="0">
                  <a:pos x="38" y="0"/>
                </a:cxn>
                <a:cxn ang="0">
                  <a:pos x="42" y="0"/>
                </a:cxn>
                <a:cxn ang="0">
                  <a:pos x="44" y="0"/>
                </a:cxn>
                <a:cxn ang="0">
                  <a:pos x="48" y="4"/>
                </a:cxn>
                <a:cxn ang="0">
                  <a:pos x="50" y="10"/>
                </a:cxn>
                <a:cxn ang="0">
                  <a:pos x="48" y="16"/>
                </a:cxn>
                <a:cxn ang="0">
                  <a:pos x="48" y="16"/>
                </a:cxn>
              </a:cxnLst>
              <a:rect l="0" t="0" r="r" b="b"/>
              <a:pathLst>
                <a:path w="50" h="37">
                  <a:moveTo>
                    <a:pt x="48" y="16"/>
                  </a:moveTo>
                  <a:lnTo>
                    <a:pt x="46" y="16"/>
                  </a:lnTo>
                  <a:lnTo>
                    <a:pt x="44" y="19"/>
                  </a:lnTo>
                  <a:lnTo>
                    <a:pt x="40" y="21"/>
                  </a:lnTo>
                  <a:lnTo>
                    <a:pt x="37" y="25"/>
                  </a:lnTo>
                  <a:lnTo>
                    <a:pt x="31" y="29"/>
                  </a:lnTo>
                  <a:lnTo>
                    <a:pt x="25" y="31"/>
                  </a:lnTo>
                  <a:lnTo>
                    <a:pt x="21" y="35"/>
                  </a:lnTo>
                  <a:lnTo>
                    <a:pt x="16" y="37"/>
                  </a:lnTo>
                  <a:lnTo>
                    <a:pt x="8" y="37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8" y="19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5" y="12"/>
                  </a:lnTo>
                  <a:lnTo>
                    <a:pt x="29" y="8"/>
                  </a:lnTo>
                  <a:lnTo>
                    <a:pt x="35" y="4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4"/>
                  </a:lnTo>
                  <a:lnTo>
                    <a:pt x="50" y="10"/>
                  </a:lnTo>
                  <a:lnTo>
                    <a:pt x="48" y="16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38"/>
            <p:cNvSpPr>
              <a:spLocks/>
            </p:cNvSpPr>
            <p:nvPr/>
          </p:nvSpPr>
          <p:spPr bwMode="auto">
            <a:xfrm>
              <a:off x="7052162" y="4598989"/>
              <a:ext cx="174625" cy="160338"/>
            </a:xfrm>
            <a:custGeom>
              <a:avLst/>
              <a:gdLst/>
              <a:ahLst/>
              <a:cxnLst>
                <a:cxn ang="0">
                  <a:pos x="25" y="28"/>
                </a:cxn>
                <a:cxn ang="0">
                  <a:pos x="46" y="11"/>
                </a:cxn>
                <a:cxn ang="0">
                  <a:pos x="73" y="2"/>
                </a:cxn>
                <a:cxn ang="0">
                  <a:pos x="103" y="0"/>
                </a:cxn>
                <a:cxn ang="0">
                  <a:pos x="132" y="4"/>
                </a:cxn>
                <a:cxn ang="0">
                  <a:pos x="160" y="11"/>
                </a:cxn>
                <a:cxn ang="0">
                  <a:pos x="187" y="27"/>
                </a:cxn>
                <a:cxn ang="0">
                  <a:pos x="210" y="42"/>
                </a:cxn>
                <a:cxn ang="0">
                  <a:pos x="217" y="55"/>
                </a:cxn>
                <a:cxn ang="0">
                  <a:pos x="210" y="65"/>
                </a:cxn>
                <a:cxn ang="0">
                  <a:pos x="196" y="59"/>
                </a:cxn>
                <a:cxn ang="0">
                  <a:pos x="172" y="44"/>
                </a:cxn>
                <a:cxn ang="0">
                  <a:pos x="143" y="32"/>
                </a:cxn>
                <a:cxn ang="0">
                  <a:pos x="113" y="25"/>
                </a:cxn>
                <a:cxn ang="0">
                  <a:pos x="84" y="23"/>
                </a:cxn>
                <a:cxn ang="0">
                  <a:pos x="57" y="30"/>
                </a:cxn>
                <a:cxn ang="0">
                  <a:pos x="38" y="46"/>
                </a:cxn>
                <a:cxn ang="0">
                  <a:pos x="27" y="72"/>
                </a:cxn>
                <a:cxn ang="0">
                  <a:pos x="23" y="97"/>
                </a:cxn>
                <a:cxn ang="0">
                  <a:pos x="23" y="112"/>
                </a:cxn>
                <a:cxn ang="0">
                  <a:pos x="27" y="125"/>
                </a:cxn>
                <a:cxn ang="0">
                  <a:pos x="33" y="139"/>
                </a:cxn>
                <a:cxn ang="0">
                  <a:pos x="40" y="150"/>
                </a:cxn>
                <a:cxn ang="0">
                  <a:pos x="50" y="161"/>
                </a:cxn>
                <a:cxn ang="0">
                  <a:pos x="59" y="173"/>
                </a:cxn>
                <a:cxn ang="0">
                  <a:pos x="71" y="182"/>
                </a:cxn>
                <a:cxn ang="0">
                  <a:pos x="73" y="194"/>
                </a:cxn>
                <a:cxn ang="0">
                  <a:pos x="57" y="196"/>
                </a:cxn>
                <a:cxn ang="0">
                  <a:pos x="38" y="182"/>
                </a:cxn>
                <a:cxn ang="0">
                  <a:pos x="23" y="165"/>
                </a:cxn>
                <a:cxn ang="0">
                  <a:pos x="12" y="144"/>
                </a:cxn>
                <a:cxn ang="0">
                  <a:pos x="4" y="122"/>
                </a:cxn>
                <a:cxn ang="0">
                  <a:pos x="0" y="97"/>
                </a:cxn>
                <a:cxn ang="0">
                  <a:pos x="2" y="74"/>
                </a:cxn>
                <a:cxn ang="0">
                  <a:pos x="10" y="53"/>
                </a:cxn>
                <a:cxn ang="0">
                  <a:pos x="16" y="42"/>
                </a:cxn>
              </a:cxnLst>
              <a:rect l="0" t="0" r="r" b="b"/>
              <a:pathLst>
                <a:path w="219" h="201">
                  <a:moveTo>
                    <a:pt x="16" y="42"/>
                  </a:moveTo>
                  <a:lnTo>
                    <a:pt x="25" y="28"/>
                  </a:lnTo>
                  <a:lnTo>
                    <a:pt x="35" y="19"/>
                  </a:lnTo>
                  <a:lnTo>
                    <a:pt x="46" y="11"/>
                  </a:lnTo>
                  <a:lnTo>
                    <a:pt x="59" y="6"/>
                  </a:lnTo>
                  <a:lnTo>
                    <a:pt x="73" y="2"/>
                  </a:lnTo>
                  <a:lnTo>
                    <a:pt x="88" y="0"/>
                  </a:lnTo>
                  <a:lnTo>
                    <a:pt x="103" y="0"/>
                  </a:lnTo>
                  <a:lnTo>
                    <a:pt x="118" y="2"/>
                  </a:lnTo>
                  <a:lnTo>
                    <a:pt x="132" y="4"/>
                  </a:lnTo>
                  <a:lnTo>
                    <a:pt x="147" y="8"/>
                  </a:lnTo>
                  <a:lnTo>
                    <a:pt x="160" y="11"/>
                  </a:lnTo>
                  <a:lnTo>
                    <a:pt x="173" y="19"/>
                  </a:lnTo>
                  <a:lnTo>
                    <a:pt x="187" y="27"/>
                  </a:lnTo>
                  <a:lnTo>
                    <a:pt x="198" y="34"/>
                  </a:lnTo>
                  <a:lnTo>
                    <a:pt x="210" y="42"/>
                  </a:lnTo>
                  <a:lnTo>
                    <a:pt x="219" y="53"/>
                  </a:lnTo>
                  <a:lnTo>
                    <a:pt x="217" y="55"/>
                  </a:lnTo>
                  <a:lnTo>
                    <a:pt x="213" y="61"/>
                  </a:lnTo>
                  <a:lnTo>
                    <a:pt x="210" y="65"/>
                  </a:lnTo>
                  <a:lnTo>
                    <a:pt x="208" y="68"/>
                  </a:lnTo>
                  <a:lnTo>
                    <a:pt x="196" y="59"/>
                  </a:lnTo>
                  <a:lnTo>
                    <a:pt x="185" y="51"/>
                  </a:lnTo>
                  <a:lnTo>
                    <a:pt x="172" y="44"/>
                  </a:lnTo>
                  <a:lnTo>
                    <a:pt x="158" y="38"/>
                  </a:lnTo>
                  <a:lnTo>
                    <a:pt x="143" y="32"/>
                  </a:lnTo>
                  <a:lnTo>
                    <a:pt x="128" y="27"/>
                  </a:lnTo>
                  <a:lnTo>
                    <a:pt x="113" y="25"/>
                  </a:lnTo>
                  <a:lnTo>
                    <a:pt x="99" y="25"/>
                  </a:lnTo>
                  <a:lnTo>
                    <a:pt x="84" y="23"/>
                  </a:lnTo>
                  <a:lnTo>
                    <a:pt x="71" y="27"/>
                  </a:lnTo>
                  <a:lnTo>
                    <a:pt x="57" y="30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31" y="57"/>
                  </a:lnTo>
                  <a:lnTo>
                    <a:pt x="27" y="72"/>
                  </a:lnTo>
                  <a:lnTo>
                    <a:pt x="23" y="89"/>
                  </a:lnTo>
                  <a:lnTo>
                    <a:pt x="23" y="97"/>
                  </a:lnTo>
                  <a:lnTo>
                    <a:pt x="23" y="104"/>
                  </a:lnTo>
                  <a:lnTo>
                    <a:pt x="23" y="112"/>
                  </a:lnTo>
                  <a:lnTo>
                    <a:pt x="27" y="120"/>
                  </a:lnTo>
                  <a:lnTo>
                    <a:pt x="27" y="125"/>
                  </a:lnTo>
                  <a:lnTo>
                    <a:pt x="31" y="131"/>
                  </a:lnTo>
                  <a:lnTo>
                    <a:pt x="33" y="139"/>
                  </a:lnTo>
                  <a:lnTo>
                    <a:pt x="37" y="144"/>
                  </a:lnTo>
                  <a:lnTo>
                    <a:pt x="40" y="150"/>
                  </a:lnTo>
                  <a:lnTo>
                    <a:pt x="44" y="156"/>
                  </a:lnTo>
                  <a:lnTo>
                    <a:pt x="50" y="161"/>
                  </a:lnTo>
                  <a:lnTo>
                    <a:pt x="54" y="167"/>
                  </a:lnTo>
                  <a:lnTo>
                    <a:pt x="59" y="173"/>
                  </a:lnTo>
                  <a:lnTo>
                    <a:pt x="63" y="179"/>
                  </a:lnTo>
                  <a:lnTo>
                    <a:pt x="71" y="182"/>
                  </a:lnTo>
                  <a:lnTo>
                    <a:pt x="76" y="188"/>
                  </a:lnTo>
                  <a:lnTo>
                    <a:pt x="73" y="194"/>
                  </a:lnTo>
                  <a:lnTo>
                    <a:pt x="69" y="201"/>
                  </a:lnTo>
                  <a:lnTo>
                    <a:pt x="57" y="196"/>
                  </a:lnTo>
                  <a:lnTo>
                    <a:pt x="50" y="190"/>
                  </a:lnTo>
                  <a:lnTo>
                    <a:pt x="38" y="182"/>
                  </a:lnTo>
                  <a:lnTo>
                    <a:pt x="31" y="175"/>
                  </a:lnTo>
                  <a:lnTo>
                    <a:pt x="23" y="165"/>
                  </a:lnTo>
                  <a:lnTo>
                    <a:pt x="18" y="156"/>
                  </a:lnTo>
                  <a:lnTo>
                    <a:pt x="12" y="144"/>
                  </a:lnTo>
                  <a:lnTo>
                    <a:pt x="8" y="133"/>
                  </a:lnTo>
                  <a:lnTo>
                    <a:pt x="4" y="122"/>
                  </a:lnTo>
                  <a:lnTo>
                    <a:pt x="2" y="110"/>
                  </a:lnTo>
                  <a:lnTo>
                    <a:pt x="0" y="97"/>
                  </a:lnTo>
                  <a:lnTo>
                    <a:pt x="2" y="87"/>
                  </a:lnTo>
                  <a:lnTo>
                    <a:pt x="2" y="74"/>
                  </a:lnTo>
                  <a:lnTo>
                    <a:pt x="6" y="63"/>
                  </a:lnTo>
                  <a:lnTo>
                    <a:pt x="10" y="53"/>
                  </a:lnTo>
                  <a:lnTo>
                    <a:pt x="16" y="42"/>
                  </a:lnTo>
                  <a:lnTo>
                    <a:pt x="16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39"/>
            <p:cNvSpPr>
              <a:spLocks/>
            </p:cNvSpPr>
            <p:nvPr/>
          </p:nvSpPr>
          <p:spPr bwMode="auto">
            <a:xfrm>
              <a:off x="7098200" y="4633914"/>
              <a:ext cx="631825" cy="539750"/>
            </a:xfrm>
            <a:custGeom>
              <a:avLst/>
              <a:gdLst/>
              <a:ahLst/>
              <a:cxnLst>
                <a:cxn ang="0">
                  <a:pos x="18" y="144"/>
                </a:cxn>
                <a:cxn ang="0">
                  <a:pos x="37" y="159"/>
                </a:cxn>
                <a:cxn ang="0">
                  <a:pos x="58" y="180"/>
                </a:cxn>
                <a:cxn ang="0">
                  <a:pos x="77" y="201"/>
                </a:cxn>
                <a:cxn ang="0">
                  <a:pos x="97" y="222"/>
                </a:cxn>
                <a:cxn ang="0">
                  <a:pos x="134" y="260"/>
                </a:cxn>
                <a:cxn ang="0">
                  <a:pos x="215" y="334"/>
                </a:cxn>
                <a:cxn ang="0">
                  <a:pos x="299" y="404"/>
                </a:cxn>
                <a:cxn ang="0">
                  <a:pos x="384" y="475"/>
                </a:cxn>
                <a:cxn ang="0">
                  <a:pos x="470" y="545"/>
                </a:cxn>
                <a:cxn ang="0">
                  <a:pos x="554" y="617"/>
                </a:cxn>
                <a:cxn ang="0">
                  <a:pos x="594" y="634"/>
                </a:cxn>
                <a:cxn ang="0">
                  <a:pos x="639" y="650"/>
                </a:cxn>
                <a:cxn ang="0">
                  <a:pos x="685" y="657"/>
                </a:cxn>
                <a:cxn ang="0">
                  <a:pos x="727" y="651"/>
                </a:cxn>
                <a:cxn ang="0">
                  <a:pos x="763" y="621"/>
                </a:cxn>
                <a:cxn ang="0">
                  <a:pos x="772" y="574"/>
                </a:cxn>
                <a:cxn ang="0">
                  <a:pos x="755" y="530"/>
                </a:cxn>
                <a:cxn ang="0">
                  <a:pos x="727" y="492"/>
                </a:cxn>
                <a:cxn ang="0">
                  <a:pos x="689" y="458"/>
                </a:cxn>
                <a:cxn ang="0">
                  <a:pos x="653" y="427"/>
                </a:cxn>
                <a:cxn ang="0">
                  <a:pos x="597" y="384"/>
                </a:cxn>
                <a:cxn ang="0">
                  <a:pos x="504" y="311"/>
                </a:cxn>
                <a:cxn ang="0">
                  <a:pos x="409" y="235"/>
                </a:cxn>
                <a:cxn ang="0">
                  <a:pos x="316" y="159"/>
                </a:cxn>
                <a:cxn ang="0">
                  <a:pos x="229" y="85"/>
                </a:cxn>
                <a:cxn ang="0">
                  <a:pos x="145" y="21"/>
                </a:cxn>
                <a:cxn ang="0">
                  <a:pos x="143" y="3"/>
                </a:cxn>
                <a:cxn ang="0">
                  <a:pos x="153" y="3"/>
                </a:cxn>
                <a:cxn ang="0">
                  <a:pos x="170" y="13"/>
                </a:cxn>
                <a:cxn ang="0">
                  <a:pos x="189" y="28"/>
                </a:cxn>
                <a:cxn ang="0">
                  <a:pos x="206" y="41"/>
                </a:cxn>
                <a:cxn ang="0">
                  <a:pos x="225" y="55"/>
                </a:cxn>
                <a:cxn ang="0">
                  <a:pos x="265" y="85"/>
                </a:cxn>
                <a:cxn ang="0">
                  <a:pos x="346" y="152"/>
                </a:cxn>
                <a:cxn ang="0">
                  <a:pos x="424" y="218"/>
                </a:cxn>
                <a:cxn ang="0">
                  <a:pos x="506" y="285"/>
                </a:cxn>
                <a:cxn ang="0">
                  <a:pos x="588" y="351"/>
                </a:cxn>
                <a:cxn ang="0">
                  <a:pos x="673" y="416"/>
                </a:cxn>
                <a:cxn ang="0">
                  <a:pos x="702" y="444"/>
                </a:cxn>
                <a:cxn ang="0">
                  <a:pos x="732" y="473"/>
                </a:cxn>
                <a:cxn ang="0">
                  <a:pos x="759" y="501"/>
                </a:cxn>
                <a:cxn ang="0">
                  <a:pos x="782" y="537"/>
                </a:cxn>
                <a:cxn ang="0">
                  <a:pos x="793" y="579"/>
                </a:cxn>
                <a:cxn ang="0">
                  <a:pos x="784" y="625"/>
                </a:cxn>
                <a:cxn ang="0">
                  <a:pos x="753" y="657"/>
                </a:cxn>
                <a:cxn ang="0">
                  <a:pos x="715" y="676"/>
                </a:cxn>
                <a:cxn ang="0">
                  <a:pos x="670" y="678"/>
                </a:cxn>
                <a:cxn ang="0">
                  <a:pos x="624" y="670"/>
                </a:cxn>
                <a:cxn ang="0">
                  <a:pos x="576" y="650"/>
                </a:cxn>
                <a:cxn ang="0">
                  <a:pos x="527" y="621"/>
                </a:cxn>
                <a:cxn ang="0">
                  <a:pos x="478" y="583"/>
                </a:cxn>
                <a:cxn ang="0">
                  <a:pos x="432" y="543"/>
                </a:cxn>
                <a:cxn ang="0">
                  <a:pos x="386" y="501"/>
                </a:cxn>
                <a:cxn ang="0">
                  <a:pos x="339" y="463"/>
                </a:cxn>
                <a:cxn ang="0">
                  <a:pos x="272" y="410"/>
                </a:cxn>
                <a:cxn ang="0">
                  <a:pos x="206" y="353"/>
                </a:cxn>
                <a:cxn ang="0">
                  <a:pos x="139" y="294"/>
                </a:cxn>
                <a:cxn ang="0">
                  <a:pos x="77" y="233"/>
                </a:cxn>
                <a:cxn ang="0">
                  <a:pos x="19" y="173"/>
                </a:cxn>
                <a:cxn ang="0">
                  <a:pos x="0" y="146"/>
                </a:cxn>
                <a:cxn ang="0">
                  <a:pos x="6" y="144"/>
                </a:cxn>
                <a:cxn ang="0">
                  <a:pos x="6" y="136"/>
                </a:cxn>
              </a:cxnLst>
              <a:rect l="0" t="0" r="r" b="b"/>
              <a:pathLst>
                <a:path w="797" h="680">
                  <a:moveTo>
                    <a:pt x="6" y="136"/>
                  </a:moveTo>
                  <a:lnTo>
                    <a:pt x="12" y="140"/>
                  </a:lnTo>
                  <a:lnTo>
                    <a:pt x="18" y="144"/>
                  </a:lnTo>
                  <a:lnTo>
                    <a:pt x="25" y="150"/>
                  </a:lnTo>
                  <a:lnTo>
                    <a:pt x="31" y="156"/>
                  </a:lnTo>
                  <a:lnTo>
                    <a:pt x="37" y="159"/>
                  </a:lnTo>
                  <a:lnTo>
                    <a:pt x="44" y="167"/>
                  </a:lnTo>
                  <a:lnTo>
                    <a:pt x="50" y="173"/>
                  </a:lnTo>
                  <a:lnTo>
                    <a:pt x="58" y="180"/>
                  </a:lnTo>
                  <a:lnTo>
                    <a:pt x="63" y="188"/>
                  </a:lnTo>
                  <a:lnTo>
                    <a:pt x="71" y="194"/>
                  </a:lnTo>
                  <a:lnTo>
                    <a:pt x="77" y="201"/>
                  </a:lnTo>
                  <a:lnTo>
                    <a:pt x="84" y="209"/>
                  </a:lnTo>
                  <a:lnTo>
                    <a:pt x="90" y="216"/>
                  </a:lnTo>
                  <a:lnTo>
                    <a:pt x="97" y="222"/>
                  </a:lnTo>
                  <a:lnTo>
                    <a:pt x="103" y="230"/>
                  </a:lnTo>
                  <a:lnTo>
                    <a:pt x="109" y="235"/>
                  </a:lnTo>
                  <a:lnTo>
                    <a:pt x="134" y="260"/>
                  </a:lnTo>
                  <a:lnTo>
                    <a:pt x="160" y="285"/>
                  </a:lnTo>
                  <a:lnTo>
                    <a:pt x="187" y="309"/>
                  </a:lnTo>
                  <a:lnTo>
                    <a:pt x="215" y="334"/>
                  </a:lnTo>
                  <a:lnTo>
                    <a:pt x="244" y="357"/>
                  </a:lnTo>
                  <a:lnTo>
                    <a:pt x="270" y="382"/>
                  </a:lnTo>
                  <a:lnTo>
                    <a:pt x="299" y="404"/>
                  </a:lnTo>
                  <a:lnTo>
                    <a:pt x="327" y="429"/>
                  </a:lnTo>
                  <a:lnTo>
                    <a:pt x="356" y="452"/>
                  </a:lnTo>
                  <a:lnTo>
                    <a:pt x="384" y="475"/>
                  </a:lnTo>
                  <a:lnTo>
                    <a:pt x="413" y="499"/>
                  </a:lnTo>
                  <a:lnTo>
                    <a:pt x="441" y="522"/>
                  </a:lnTo>
                  <a:lnTo>
                    <a:pt x="470" y="545"/>
                  </a:lnTo>
                  <a:lnTo>
                    <a:pt x="499" y="570"/>
                  </a:lnTo>
                  <a:lnTo>
                    <a:pt x="525" y="593"/>
                  </a:lnTo>
                  <a:lnTo>
                    <a:pt x="554" y="617"/>
                  </a:lnTo>
                  <a:lnTo>
                    <a:pt x="567" y="623"/>
                  </a:lnTo>
                  <a:lnTo>
                    <a:pt x="580" y="629"/>
                  </a:lnTo>
                  <a:lnTo>
                    <a:pt x="594" y="634"/>
                  </a:lnTo>
                  <a:lnTo>
                    <a:pt x="609" y="640"/>
                  </a:lnTo>
                  <a:lnTo>
                    <a:pt x="624" y="646"/>
                  </a:lnTo>
                  <a:lnTo>
                    <a:pt x="639" y="650"/>
                  </a:lnTo>
                  <a:lnTo>
                    <a:pt x="654" y="653"/>
                  </a:lnTo>
                  <a:lnTo>
                    <a:pt x="670" y="657"/>
                  </a:lnTo>
                  <a:lnTo>
                    <a:pt x="685" y="657"/>
                  </a:lnTo>
                  <a:lnTo>
                    <a:pt x="700" y="657"/>
                  </a:lnTo>
                  <a:lnTo>
                    <a:pt x="713" y="655"/>
                  </a:lnTo>
                  <a:lnTo>
                    <a:pt x="727" y="651"/>
                  </a:lnTo>
                  <a:lnTo>
                    <a:pt x="738" y="644"/>
                  </a:lnTo>
                  <a:lnTo>
                    <a:pt x="751" y="634"/>
                  </a:lnTo>
                  <a:lnTo>
                    <a:pt x="763" y="621"/>
                  </a:lnTo>
                  <a:lnTo>
                    <a:pt x="772" y="606"/>
                  </a:lnTo>
                  <a:lnTo>
                    <a:pt x="772" y="589"/>
                  </a:lnTo>
                  <a:lnTo>
                    <a:pt x="772" y="574"/>
                  </a:lnTo>
                  <a:lnTo>
                    <a:pt x="767" y="558"/>
                  </a:lnTo>
                  <a:lnTo>
                    <a:pt x="763" y="545"/>
                  </a:lnTo>
                  <a:lnTo>
                    <a:pt x="755" y="530"/>
                  </a:lnTo>
                  <a:lnTo>
                    <a:pt x="746" y="517"/>
                  </a:lnTo>
                  <a:lnTo>
                    <a:pt x="736" y="503"/>
                  </a:lnTo>
                  <a:lnTo>
                    <a:pt x="727" y="492"/>
                  </a:lnTo>
                  <a:lnTo>
                    <a:pt x="713" y="480"/>
                  </a:lnTo>
                  <a:lnTo>
                    <a:pt x="702" y="469"/>
                  </a:lnTo>
                  <a:lnTo>
                    <a:pt x="689" y="458"/>
                  </a:lnTo>
                  <a:lnTo>
                    <a:pt x="677" y="446"/>
                  </a:lnTo>
                  <a:lnTo>
                    <a:pt x="666" y="437"/>
                  </a:lnTo>
                  <a:lnTo>
                    <a:pt x="653" y="427"/>
                  </a:lnTo>
                  <a:lnTo>
                    <a:pt x="639" y="418"/>
                  </a:lnTo>
                  <a:lnTo>
                    <a:pt x="630" y="406"/>
                  </a:lnTo>
                  <a:lnTo>
                    <a:pt x="597" y="384"/>
                  </a:lnTo>
                  <a:lnTo>
                    <a:pt x="567" y="361"/>
                  </a:lnTo>
                  <a:lnTo>
                    <a:pt x="535" y="336"/>
                  </a:lnTo>
                  <a:lnTo>
                    <a:pt x="504" y="311"/>
                  </a:lnTo>
                  <a:lnTo>
                    <a:pt x="472" y="285"/>
                  </a:lnTo>
                  <a:lnTo>
                    <a:pt x="441" y="260"/>
                  </a:lnTo>
                  <a:lnTo>
                    <a:pt x="409" y="235"/>
                  </a:lnTo>
                  <a:lnTo>
                    <a:pt x="379" y="211"/>
                  </a:lnTo>
                  <a:lnTo>
                    <a:pt x="348" y="184"/>
                  </a:lnTo>
                  <a:lnTo>
                    <a:pt x="316" y="159"/>
                  </a:lnTo>
                  <a:lnTo>
                    <a:pt x="286" y="135"/>
                  </a:lnTo>
                  <a:lnTo>
                    <a:pt x="257" y="110"/>
                  </a:lnTo>
                  <a:lnTo>
                    <a:pt x="229" y="85"/>
                  </a:lnTo>
                  <a:lnTo>
                    <a:pt x="200" y="62"/>
                  </a:lnTo>
                  <a:lnTo>
                    <a:pt x="172" y="40"/>
                  </a:lnTo>
                  <a:lnTo>
                    <a:pt x="145" y="21"/>
                  </a:lnTo>
                  <a:lnTo>
                    <a:pt x="143" y="15"/>
                  </a:lnTo>
                  <a:lnTo>
                    <a:pt x="141" y="9"/>
                  </a:lnTo>
                  <a:lnTo>
                    <a:pt x="143" y="3"/>
                  </a:lnTo>
                  <a:lnTo>
                    <a:pt x="143" y="0"/>
                  </a:lnTo>
                  <a:lnTo>
                    <a:pt x="147" y="2"/>
                  </a:lnTo>
                  <a:lnTo>
                    <a:pt x="153" y="3"/>
                  </a:lnTo>
                  <a:lnTo>
                    <a:pt x="158" y="7"/>
                  </a:lnTo>
                  <a:lnTo>
                    <a:pt x="164" y="11"/>
                  </a:lnTo>
                  <a:lnTo>
                    <a:pt x="170" y="13"/>
                  </a:lnTo>
                  <a:lnTo>
                    <a:pt x="175" y="17"/>
                  </a:lnTo>
                  <a:lnTo>
                    <a:pt x="181" y="22"/>
                  </a:lnTo>
                  <a:lnTo>
                    <a:pt x="189" y="28"/>
                  </a:lnTo>
                  <a:lnTo>
                    <a:pt x="194" y="32"/>
                  </a:lnTo>
                  <a:lnTo>
                    <a:pt x="200" y="36"/>
                  </a:lnTo>
                  <a:lnTo>
                    <a:pt x="206" y="41"/>
                  </a:lnTo>
                  <a:lnTo>
                    <a:pt x="213" y="45"/>
                  </a:lnTo>
                  <a:lnTo>
                    <a:pt x="219" y="51"/>
                  </a:lnTo>
                  <a:lnTo>
                    <a:pt x="225" y="55"/>
                  </a:lnTo>
                  <a:lnTo>
                    <a:pt x="230" y="60"/>
                  </a:lnTo>
                  <a:lnTo>
                    <a:pt x="238" y="66"/>
                  </a:lnTo>
                  <a:lnTo>
                    <a:pt x="265" y="85"/>
                  </a:lnTo>
                  <a:lnTo>
                    <a:pt x="291" y="108"/>
                  </a:lnTo>
                  <a:lnTo>
                    <a:pt x="320" y="129"/>
                  </a:lnTo>
                  <a:lnTo>
                    <a:pt x="346" y="152"/>
                  </a:lnTo>
                  <a:lnTo>
                    <a:pt x="371" y="173"/>
                  </a:lnTo>
                  <a:lnTo>
                    <a:pt x="400" y="195"/>
                  </a:lnTo>
                  <a:lnTo>
                    <a:pt x="424" y="218"/>
                  </a:lnTo>
                  <a:lnTo>
                    <a:pt x="453" y="241"/>
                  </a:lnTo>
                  <a:lnTo>
                    <a:pt x="480" y="262"/>
                  </a:lnTo>
                  <a:lnTo>
                    <a:pt x="506" y="285"/>
                  </a:lnTo>
                  <a:lnTo>
                    <a:pt x="533" y="306"/>
                  </a:lnTo>
                  <a:lnTo>
                    <a:pt x="559" y="328"/>
                  </a:lnTo>
                  <a:lnTo>
                    <a:pt x="588" y="351"/>
                  </a:lnTo>
                  <a:lnTo>
                    <a:pt x="614" y="372"/>
                  </a:lnTo>
                  <a:lnTo>
                    <a:pt x="643" y="393"/>
                  </a:lnTo>
                  <a:lnTo>
                    <a:pt x="673" y="416"/>
                  </a:lnTo>
                  <a:lnTo>
                    <a:pt x="683" y="425"/>
                  </a:lnTo>
                  <a:lnTo>
                    <a:pt x="692" y="435"/>
                  </a:lnTo>
                  <a:lnTo>
                    <a:pt x="702" y="444"/>
                  </a:lnTo>
                  <a:lnTo>
                    <a:pt x="711" y="454"/>
                  </a:lnTo>
                  <a:lnTo>
                    <a:pt x="723" y="463"/>
                  </a:lnTo>
                  <a:lnTo>
                    <a:pt x="732" y="473"/>
                  </a:lnTo>
                  <a:lnTo>
                    <a:pt x="742" y="482"/>
                  </a:lnTo>
                  <a:lnTo>
                    <a:pt x="751" y="492"/>
                  </a:lnTo>
                  <a:lnTo>
                    <a:pt x="759" y="501"/>
                  </a:lnTo>
                  <a:lnTo>
                    <a:pt x="768" y="513"/>
                  </a:lnTo>
                  <a:lnTo>
                    <a:pt x="776" y="524"/>
                  </a:lnTo>
                  <a:lnTo>
                    <a:pt x="782" y="537"/>
                  </a:lnTo>
                  <a:lnTo>
                    <a:pt x="787" y="551"/>
                  </a:lnTo>
                  <a:lnTo>
                    <a:pt x="791" y="564"/>
                  </a:lnTo>
                  <a:lnTo>
                    <a:pt x="793" y="579"/>
                  </a:lnTo>
                  <a:lnTo>
                    <a:pt x="797" y="594"/>
                  </a:lnTo>
                  <a:lnTo>
                    <a:pt x="791" y="610"/>
                  </a:lnTo>
                  <a:lnTo>
                    <a:pt x="784" y="625"/>
                  </a:lnTo>
                  <a:lnTo>
                    <a:pt x="774" y="636"/>
                  </a:lnTo>
                  <a:lnTo>
                    <a:pt x="765" y="650"/>
                  </a:lnTo>
                  <a:lnTo>
                    <a:pt x="753" y="657"/>
                  </a:lnTo>
                  <a:lnTo>
                    <a:pt x="740" y="665"/>
                  </a:lnTo>
                  <a:lnTo>
                    <a:pt x="727" y="670"/>
                  </a:lnTo>
                  <a:lnTo>
                    <a:pt x="715" y="676"/>
                  </a:lnTo>
                  <a:lnTo>
                    <a:pt x="700" y="678"/>
                  </a:lnTo>
                  <a:lnTo>
                    <a:pt x="685" y="680"/>
                  </a:lnTo>
                  <a:lnTo>
                    <a:pt x="670" y="678"/>
                  </a:lnTo>
                  <a:lnTo>
                    <a:pt x="654" y="678"/>
                  </a:lnTo>
                  <a:lnTo>
                    <a:pt x="639" y="674"/>
                  </a:lnTo>
                  <a:lnTo>
                    <a:pt x="624" y="670"/>
                  </a:lnTo>
                  <a:lnTo>
                    <a:pt x="611" y="665"/>
                  </a:lnTo>
                  <a:lnTo>
                    <a:pt x="597" y="657"/>
                  </a:lnTo>
                  <a:lnTo>
                    <a:pt x="576" y="650"/>
                  </a:lnTo>
                  <a:lnTo>
                    <a:pt x="559" y="642"/>
                  </a:lnTo>
                  <a:lnTo>
                    <a:pt x="542" y="631"/>
                  </a:lnTo>
                  <a:lnTo>
                    <a:pt x="527" y="621"/>
                  </a:lnTo>
                  <a:lnTo>
                    <a:pt x="508" y="608"/>
                  </a:lnTo>
                  <a:lnTo>
                    <a:pt x="493" y="596"/>
                  </a:lnTo>
                  <a:lnTo>
                    <a:pt x="478" y="583"/>
                  </a:lnTo>
                  <a:lnTo>
                    <a:pt x="462" y="570"/>
                  </a:lnTo>
                  <a:lnTo>
                    <a:pt x="447" y="556"/>
                  </a:lnTo>
                  <a:lnTo>
                    <a:pt x="432" y="543"/>
                  </a:lnTo>
                  <a:lnTo>
                    <a:pt x="417" y="528"/>
                  </a:lnTo>
                  <a:lnTo>
                    <a:pt x="402" y="515"/>
                  </a:lnTo>
                  <a:lnTo>
                    <a:pt x="386" y="501"/>
                  </a:lnTo>
                  <a:lnTo>
                    <a:pt x="371" y="488"/>
                  </a:lnTo>
                  <a:lnTo>
                    <a:pt x="354" y="475"/>
                  </a:lnTo>
                  <a:lnTo>
                    <a:pt x="339" y="463"/>
                  </a:lnTo>
                  <a:lnTo>
                    <a:pt x="316" y="446"/>
                  </a:lnTo>
                  <a:lnTo>
                    <a:pt x="295" y="429"/>
                  </a:lnTo>
                  <a:lnTo>
                    <a:pt x="272" y="410"/>
                  </a:lnTo>
                  <a:lnTo>
                    <a:pt x="251" y="391"/>
                  </a:lnTo>
                  <a:lnTo>
                    <a:pt x="229" y="372"/>
                  </a:lnTo>
                  <a:lnTo>
                    <a:pt x="206" y="353"/>
                  </a:lnTo>
                  <a:lnTo>
                    <a:pt x="183" y="334"/>
                  </a:lnTo>
                  <a:lnTo>
                    <a:pt x="162" y="313"/>
                  </a:lnTo>
                  <a:lnTo>
                    <a:pt x="139" y="294"/>
                  </a:lnTo>
                  <a:lnTo>
                    <a:pt x="116" y="273"/>
                  </a:lnTo>
                  <a:lnTo>
                    <a:pt x="97" y="254"/>
                  </a:lnTo>
                  <a:lnTo>
                    <a:pt x="77" y="233"/>
                  </a:lnTo>
                  <a:lnTo>
                    <a:pt x="56" y="214"/>
                  </a:lnTo>
                  <a:lnTo>
                    <a:pt x="37" y="194"/>
                  </a:lnTo>
                  <a:lnTo>
                    <a:pt x="19" y="173"/>
                  </a:lnTo>
                  <a:lnTo>
                    <a:pt x="4" y="154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2" y="144"/>
                  </a:lnTo>
                  <a:lnTo>
                    <a:pt x="4" y="144"/>
                  </a:lnTo>
                  <a:lnTo>
                    <a:pt x="6" y="144"/>
                  </a:lnTo>
                  <a:lnTo>
                    <a:pt x="8" y="144"/>
                  </a:lnTo>
                  <a:lnTo>
                    <a:pt x="8" y="140"/>
                  </a:lnTo>
                  <a:lnTo>
                    <a:pt x="6" y="136"/>
                  </a:lnTo>
                  <a:lnTo>
                    <a:pt x="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40"/>
            <p:cNvSpPr>
              <a:spLocks/>
            </p:cNvSpPr>
            <p:nvPr/>
          </p:nvSpPr>
          <p:spPr bwMode="auto">
            <a:xfrm>
              <a:off x="7166462" y="4454526"/>
              <a:ext cx="47625" cy="16033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1" y="11"/>
                </a:cxn>
                <a:cxn ang="0">
                  <a:pos x="25" y="17"/>
                </a:cxn>
                <a:cxn ang="0">
                  <a:pos x="27" y="24"/>
                </a:cxn>
                <a:cxn ang="0">
                  <a:pos x="30" y="30"/>
                </a:cxn>
                <a:cxn ang="0">
                  <a:pos x="32" y="38"/>
                </a:cxn>
                <a:cxn ang="0">
                  <a:pos x="34" y="45"/>
                </a:cxn>
                <a:cxn ang="0">
                  <a:pos x="38" y="53"/>
                </a:cxn>
                <a:cxn ang="0">
                  <a:pos x="40" y="58"/>
                </a:cxn>
                <a:cxn ang="0">
                  <a:pos x="42" y="66"/>
                </a:cxn>
                <a:cxn ang="0">
                  <a:pos x="44" y="74"/>
                </a:cxn>
                <a:cxn ang="0">
                  <a:pos x="46" y="81"/>
                </a:cxn>
                <a:cxn ang="0">
                  <a:pos x="48" y="87"/>
                </a:cxn>
                <a:cxn ang="0">
                  <a:pos x="49" y="95"/>
                </a:cxn>
                <a:cxn ang="0">
                  <a:pos x="51" y="100"/>
                </a:cxn>
                <a:cxn ang="0">
                  <a:pos x="53" y="106"/>
                </a:cxn>
                <a:cxn ang="0">
                  <a:pos x="53" y="108"/>
                </a:cxn>
                <a:cxn ang="0">
                  <a:pos x="55" y="114"/>
                </a:cxn>
                <a:cxn ang="0">
                  <a:pos x="55" y="119"/>
                </a:cxn>
                <a:cxn ang="0">
                  <a:pos x="57" y="125"/>
                </a:cxn>
                <a:cxn ang="0">
                  <a:pos x="59" y="131"/>
                </a:cxn>
                <a:cxn ang="0">
                  <a:pos x="59" y="136"/>
                </a:cxn>
                <a:cxn ang="0">
                  <a:pos x="59" y="142"/>
                </a:cxn>
                <a:cxn ang="0">
                  <a:pos x="61" y="150"/>
                </a:cxn>
                <a:cxn ang="0">
                  <a:pos x="61" y="155"/>
                </a:cxn>
                <a:cxn ang="0">
                  <a:pos x="61" y="161"/>
                </a:cxn>
                <a:cxn ang="0">
                  <a:pos x="61" y="167"/>
                </a:cxn>
                <a:cxn ang="0">
                  <a:pos x="61" y="174"/>
                </a:cxn>
                <a:cxn ang="0">
                  <a:pos x="59" y="178"/>
                </a:cxn>
                <a:cxn ang="0">
                  <a:pos x="59" y="186"/>
                </a:cxn>
                <a:cxn ang="0">
                  <a:pos x="57" y="190"/>
                </a:cxn>
                <a:cxn ang="0">
                  <a:pos x="57" y="193"/>
                </a:cxn>
                <a:cxn ang="0">
                  <a:pos x="51" y="199"/>
                </a:cxn>
                <a:cxn ang="0">
                  <a:pos x="48" y="203"/>
                </a:cxn>
                <a:cxn ang="0">
                  <a:pos x="46" y="201"/>
                </a:cxn>
                <a:cxn ang="0">
                  <a:pos x="42" y="201"/>
                </a:cxn>
                <a:cxn ang="0">
                  <a:pos x="40" y="199"/>
                </a:cxn>
                <a:cxn ang="0">
                  <a:pos x="38" y="195"/>
                </a:cxn>
                <a:cxn ang="0">
                  <a:pos x="38" y="182"/>
                </a:cxn>
                <a:cxn ang="0">
                  <a:pos x="38" y="171"/>
                </a:cxn>
                <a:cxn ang="0">
                  <a:pos x="38" y="157"/>
                </a:cxn>
                <a:cxn ang="0">
                  <a:pos x="38" y="146"/>
                </a:cxn>
                <a:cxn ang="0">
                  <a:pos x="36" y="133"/>
                </a:cxn>
                <a:cxn ang="0">
                  <a:pos x="34" y="121"/>
                </a:cxn>
                <a:cxn ang="0">
                  <a:pos x="30" y="110"/>
                </a:cxn>
                <a:cxn ang="0">
                  <a:pos x="29" y="98"/>
                </a:cxn>
                <a:cxn ang="0">
                  <a:pos x="25" y="87"/>
                </a:cxn>
                <a:cxn ang="0">
                  <a:pos x="21" y="76"/>
                </a:cxn>
                <a:cxn ang="0">
                  <a:pos x="17" y="64"/>
                </a:cxn>
                <a:cxn ang="0">
                  <a:pos x="15" y="53"/>
                </a:cxn>
                <a:cxn ang="0">
                  <a:pos x="11" y="41"/>
                </a:cxn>
                <a:cxn ang="0">
                  <a:pos x="8" y="32"/>
                </a:cxn>
                <a:cxn ang="0">
                  <a:pos x="4" y="2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61" h="203">
                  <a:moveTo>
                    <a:pt x="0" y="11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1" y="11"/>
                  </a:lnTo>
                  <a:lnTo>
                    <a:pt x="25" y="17"/>
                  </a:lnTo>
                  <a:lnTo>
                    <a:pt x="27" y="24"/>
                  </a:lnTo>
                  <a:lnTo>
                    <a:pt x="30" y="30"/>
                  </a:lnTo>
                  <a:lnTo>
                    <a:pt x="32" y="38"/>
                  </a:lnTo>
                  <a:lnTo>
                    <a:pt x="34" y="45"/>
                  </a:lnTo>
                  <a:lnTo>
                    <a:pt x="38" y="53"/>
                  </a:lnTo>
                  <a:lnTo>
                    <a:pt x="40" y="58"/>
                  </a:lnTo>
                  <a:lnTo>
                    <a:pt x="42" y="66"/>
                  </a:lnTo>
                  <a:lnTo>
                    <a:pt x="44" y="74"/>
                  </a:lnTo>
                  <a:lnTo>
                    <a:pt x="46" y="81"/>
                  </a:lnTo>
                  <a:lnTo>
                    <a:pt x="48" y="87"/>
                  </a:lnTo>
                  <a:lnTo>
                    <a:pt x="49" y="95"/>
                  </a:lnTo>
                  <a:lnTo>
                    <a:pt x="51" y="100"/>
                  </a:lnTo>
                  <a:lnTo>
                    <a:pt x="53" y="106"/>
                  </a:lnTo>
                  <a:lnTo>
                    <a:pt x="53" y="108"/>
                  </a:lnTo>
                  <a:lnTo>
                    <a:pt x="55" y="114"/>
                  </a:lnTo>
                  <a:lnTo>
                    <a:pt x="55" y="119"/>
                  </a:lnTo>
                  <a:lnTo>
                    <a:pt x="57" y="125"/>
                  </a:lnTo>
                  <a:lnTo>
                    <a:pt x="59" y="131"/>
                  </a:lnTo>
                  <a:lnTo>
                    <a:pt x="59" y="136"/>
                  </a:lnTo>
                  <a:lnTo>
                    <a:pt x="59" y="142"/>
                  </a:lnTo>
                  <a:lnTo>
                    <a:pt x="61" y="150"/>
                  </a:lnTo>
                  <a:lnTo>
                    <a:pt x="61" y="155"/>
                  </a:lnTo>
                  <a:lnTo>
                    <a:pt x="61" y="161"/>
                  </a:lnTo>
                  <a:lnTo>
                    <a:pt x="61" y="167"/>
                  </a:lnTo>
                  <a:lnTo>
                    <a:pt x="61" y="174"/>
                  </a:lnTo>
                  <a:lnTo>
                    <a:pt x="59" y="178"/>
                  </a:lnTo>
                  <a:lnTo>
                    <a:pt x="59" y="186"/>
                  </a:lnTo>
                  <a:lnTo>
                    <a:pt x="57" y="190"/>
                  </a:lnTo>
                  <a:lnTo>
                    <a:pt x="57" y="193"/>
                  </a:lnTo>
                  <a:lnTo>
                    <a:pt x="51" y="199"/>
                  </a:lnTo>
                  <a:lnTo>
                    <a:pt x="48" y="203"/>
                  </a:lnTo>
                  <a:lnTo>
                    <a:pt x="46" y="201"/>
                  </a:lnTo>
                  <a:lnTo>
                    <a:pt x="42" y="201"/>
                  </a:lnTo>
                  <a:lnTo>
                    <a:pt x="40" y="199"/>
                  </a:lnTo>
                  <a:lnTo>
                    <a:pt x="38" y="195"/>
                  </a:lnTo>
                  <a:lnTo>
                    <a:pt x="38" y="182"/>
                  </a:lnTo>
                  <a:lnTo>
                    <a:pt x="38" y="171"/>
                  </a:lnTo>
                  <a:lnTo>
                    <a:pt x="38" y="157"/>
                  </a:lnTo>
                  <a:lnTo>
                    <a:pt x="38" y="146"/>
                  </a:lnTo>
                  <a:lnTo>
                    <a:pt x="36" y="133"/>
                  </a:lnTo>
                  <a:lnTo>
                    <a:pt x="34" y="121"/>
                  </a:lnTo>
                  <a:lnTo>
                    <a:pt x="30" y="110"/>
                  </a:lnTo>
                  <a:lnTo>
                    <a:pt x="29" y="98"/>
                  </a:lnTo>
                  <a:lnTo>
                    <a:pt x="25" y="87"/>
                  </a:lnTo>
                  <a:lnTo>
                    <a:pt x="21" y="76"/>
                  </a:lnTo>
                  <a:lnTo>
                    <a:pt x="17" y="64"/>
                  </a:lnTo>
                  <a:lnTo>
                    <a:pt x="15" y="53"/>
                  </a:lnTo>
                  <a:lnTo>
                    <a:pt x="11" y="41"/>
                  </a:lnTo>
                  <a:lnTo>
                    <a:pt x="8" y="32"/>
                  </a:lnTo>
                  <a:lnTo>
                    <a:pt x="4" y="2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auto">
            <a:xfrm>
              <a:off x="7212500" y="4418014"/>
              <a:ext cx="42862" cy="117475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13" y="4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3" y="17"/>
                </a:cxn>
                <a:cxn ang="0">
                  <a:pos x="27" y="23"/>
                </a:cxn>
                <a:cxn ang="0">
                  <a:pos x="30" y="28"/>
                </a:cxn>
                <a:cxn ang="0">
                  <a:pos x="32" y="36"/>
                </a:cxn>
                <a:cxn ang="0">
                  <a:pos x="36" y="44"/>
                </a:cxn>
                <a:cxn ang="0">
                  <a:pos x="38" y="49"/>
                </a:cxn>
                <a:cxn ang="0">
                  <a:pos x="40" y="57"/>
                </a:cxn>
                <a:cxn ang="0">
                  <a:pos x="42" y="65"/>
                </a:cxn>
                <a:cxn ang="0">
                  <a:pos x="44" y="72"/>
                </a:cxn>
                <a:cxn ang="0">
                  <a:pos x="46" y="80"/>
                </a:cxn>
                <a:cxn ang="0">
                  <a:pos x="47" y="87"/>
                </a:cxn>
                <a:cxn ang="0">
                  <a:pos x="49" y="93"/>
                </a:cxn>
                <a:cxn ang="0">
                  <a:pos x="49" y="101"/>
                </a:cxn>
                <a:cxn ang="0">
                  <a:pos x="51" y="106"/>
                </a:cxn>
                <a:cxn ang="0">
                  <a:pos x="53" y="114"/>
                </a:cxn>
                <a:cxn ang="0">
                  <a:pos x="51" y="122"/>
                </a:cxn>
                <a:cxn ang="0">
                  <a:pos x="49" y="129"/>
                </a:cxn>
                <a:cxn ang="0">
                  <a:pos x="47" y="135"/>
                </a:cxn>
                <a:cxn ang="0">
                  <a:pos x="46" y="142"/>
                </a:cxn>
                <a:cxn ang="0">
                  <a:pos x="42" y="146"/>
                </a:cxn>
                <a:cxn ang="0">
                  <a:pos x="40" y="148"/>
                </a:cxn>
                <a:cxn ang="0">
                  <a:pos x="36" y="146"/>
                </a:cxn>
                <a:cxn ang="0">
                  <a:pos x="36" y="141"/>
                </a:cxn>
                <a:cxn ang="0">
                  <a:pos x="36" y="137"/>
                </a:cxn>
                <a:cxn ang="0">
                  <a:pos x="34" y="131"/>
                </a:cxn>
                <a:cxn ang="0">
                  <a:pos x="34" y="127"/>
                </a:cxn>
                <a:cxn ang="0">
                  <a:pos x="34" y="122"/>
                </a:cxn>
                <a:cxn ang="0">
                  <a:pos x="32" y="116"/>
                </a:cxn>
                <a:cxn ang="0">
                  <a:pos x="32" y="112"/>
                </a:cxn>
                <a:cxn ang="0">
                  <a:pos x="32" y="106"/>
                </a:cxn>
                <a:cxn ang="0">
                  <a:pos x="32" y="103"/>
                </a:cxn>
                <a:cxn ang="0">
                  <a:pos x="30" y="97"/>
                </a:cxn>
                <a:cxn ang="0">
                  <a:pos x="30" y="91"/>
                </a:cxn>
                <a:cxn ang="0">
                  <a:pos x="28" y="87"/>
                </a:cxn>
                <a:cxn ang="0">
                  <a:pos x="28" y="84"/>
                </a:cxn>
                <a:cxn ang="0">
                  <a:pos x="27" y="74"/>
                </a:cxn>
                <a:cxn ang="0">
                  <a:pos x="25" y="66"/>
                </a:cxn>
                <a:cxn ang="0">
                  <a:pos x="21" y="59"/>
                </a:cxn>
                <a:cxn ang="0">
                  <a:pos x="19" y="53"/>
                </a:cxn>
                <a:cxn ang="0">
                  <a:pos x="17" y="46"/>
                </a:cxn>
                <a:cxn ang="0">
                  <a:pos x="15" y="40"/>
                </a:cxn>
                <a:cxn ang="0">
                  <a:pos x="11" y="34"/>
                </a:cxn>
                <a:cxn ang="0">
                  <a:pos x="8" y="28"/>
                </a:cxn>
                <a:cxn ang="0">
                  <a:pos x="6" y="21"/>
                </a:cxn>
                <a:cxn ang="0">
                  <a:pos x="2" y="13"/>
                </a:cxn>
                <a:cxn ang="0">
                  <a:pos x="2" y="13"/>
                </a:cxn>
              </a:cxnLst>
              <a:rect l="0" t="0" r="r" b="b"/>
              <a:pathLst>
                <a:path w="53" h="148">
                  <a:moveTo>
                    <a:pt x="2" y="13"/>
                  </a:moveTo>
                  <a:lnTo>
                    <a:pt x="0" y="9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3" y="4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3" y="17"/>
                  </a:lnTo>
                  <a:lnTo>
                    <a:pt x="27" y="23"/>
                  </a:lnTo>
                  <a:lnTo>
                    <a:pt x="30" y="28"/>
                  </a:lnTo>
                  <a:lnTo>
                    <a:pt x="32" y="36"/>
                  </a:lnTo>
                  <a:lnTo>
                    <a:pt x="36" y="44"/>
                  </a:lnTo>
                  <a:lnTo>
                    <a:pt x="38" y="49"/>
                  </a:lnTo>
                  <a:lnTo>
                    <a:pt x="40" y="57"/>
                  </a:lnTo>
                  <a:lnTo>
                    <a:pt x="42" y="65"/>
                  </a:lnTo>
                  <a:lnTo>
                    <a:pt x="44" y="72"/>
                  </a:lnTo>
                  <a:lnTo>
                    <a:pt x="46" y="80"/>
                  </a:lnTo>
                  <a:lnTo>
                    <a:pt x="47" y="87"/>
                  </a:lnTo>
                  <a:lnTo>
                    <a:pt x="49" y="93"/>
                  </a:lnTo>
                  <a:lnTo>
                    <a:pt x="49" y="101"/>
                  </a:lnTo>
                  <a:lnTo>
                    <a:pt x="51" y="106"/>
                  </a:lnTo>
                  <a:lnTo>
                    <a:pt x="53" y="114"/>
                  </a:lnTo>
                  <a:lnTo>
                    <a:pt x="51" y="122"/>
                  </a:lnTo>
                  <a:lnTo>
                    <a:pt x="49" y="129"/>
                  </a:lnTo>
                  <a:lnTo>
                    <a:pt x="47" y="135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40" y="148"/>
                  </a:lnTo>
                  <a:lnTo>
                    <a:pt x="36" y="146"/>
                  </a:lnTo>
                  <a:lnTo>
                    <a:pt x="36" y="141"/>
                  </a:lnTo>
                  <a:lnTo>
                    <a:pt x="36" y="137"/>
                  </a:lnTo>
                  <a:lnTo>
                    <a:pt x="34" y="131"/>
                  </a:lnTo>
                  <a:lnTo>
                    <a:pt x="34" y="127"/>
                  </a:lnTo>
                  <a:lnTo>
                    <a:pt x="34" y="122"/>
                  </a:lnTo>
                  <a:lnTo>
                    <a:pt x="32" y="116"/>
                  </a:lnTo>
                  <a:lnTo>
                    <a:pt x="32" y="112"/>
                  </a:lnTo>
                  <a:lnTo>
                    <a:pt x="32" y="106"/>
                  </a:lnTo>
                  <a:lnTo>
                    <a:pt x="32" y="103"/>
                  </a:lnTo>
                  <a:lnTo>
                    <a:pt x="30" y="97"/>
                  </a:lnTo>
                  <a:lnTo>
                    <a:pt x="30" y="91"/>
                  </a:lnTo>
                  <a:lnTo>
                    <a:pt x="28" y="87"/>
                  </a:lnTo>
                  <a:lnTo>
                    <a:pt x="28" y="84"/>
                  </a:lnTo>
                  <a:lnTo>
                    <a:pt x="27" y="74"/>
                  </a:lnTo>
                  <a:lnTo>
                    <a:pt x="25" y="66"/>
                  </a:lnTo>
                  <a:lnTo>
                    <a:pt x="21" y="59"/>
                  </a:lnTo>
                  <a:lnTo>
                    <a:pt x="19" y="53"/>
                  </a:lnTo>
                  <a:lnTo>
                    <a:pt x="17" y="46"/>
                  </a:lnTo>
                  <a:lnTo>
                    <a:pt x="15" y="40"/>
                  </a:lnTo>
                  <a:lnTo>
                    <a:pt x="11" y="34"/>
                  </a:lnTo>
                  <a:lnTo>
                    <a:pt x="8" y="28"/>
                  </a:lnTo>
                  <a:lnTo>
                    <a:pt x="6" y="21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42"/>
            <p:cNvSpPr>
              <a:spLocks/>
            </p:cNvSpPr>
            <p:nvPr/>
          </p:nvSpPr>
          <p:spPr bwMode="auto">
            <a:xfrm>
              <a:off x="7131537" y="4513264"/>
              <a:ext cx="101600" cy="333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" y="2"/>
                </a:cxn>
                <a:cxn ang="0">
                  <a:pos x="23" y="2"/>
                </a:cxn>
                <a:cxn ang="0">
                  <a:pos x="29" y="3"/>
                </a:cxn>
                <a:cxn ang="0">
                  <a:pos x="36" y="5"/>
                </a:cxn>
                <a:cxn ang="0">
                  <a:pos x="44" y="7"/>
                </a:cxn>
                <a:cxn ang="0">
                  <a:pos x="52" y="7"/>
                </a:cxn>
                <a:cxn ang="0">
                  <a:pos x="59" y="9"/>
                </a:cxn>
                <a:cxn ang="0">
                  <a:pos x="67" y="13"/>
                </a:cxn>
                <a:cxn ang="0">
                  <a:pos x="74" y="13"/>
                </a:cxn>
                <a:cxn ang="0">
                  <a:pos x="82" y="15"/>
                </a:cxn>
                <a:cxn ang="0">
                  <a:pos x="90" y="15"/>
                </a:cxn>
                <a:cxn ang="0">
                  <a:pos x="97" y="17"/>
                </a:cxn>
                <a:cxn ang="0">
                  <a:pos x="105" y="17"/>
                </a:cxn>
                <a:cxn ang="0">
                  <a:pos x="112" y="17"/>
                </a:cxn>
                <a:cxn ang="0">
                  <a:pos x="120" y="17"/>
                </a:cxn>
                <a:cxn ang="0">
                  <a:pos x="130" y="17"/>
                </a:cxn>
                <a:cxn ang="0">
                  <a:pos x="124" y="24"/>
                </a:cxn>
                <a:cxn ang="0">
                  <a:pos x="120" y="30"/>
                </a:cxn>
                <a:cxn ang="0">
                  <a:pos x="114" y="34"/>
                </a:cxn>
                <a:cxn ang="0">
                  <a:pos x="107" y="38"/>
                </a:cxn>
                <a:cxn ang="0">
                  <a:pos x="99" y="40"/>
                </a:cxn>
                <a:cxn ang="0">
                  <a:pos x="92" y="41"/>
                </a:cxn>
                <a:cxn ang="0">
                  <a:pos x="84" y="40"/>
                </a:cxn>
                <a:cxn ang="0">
                  <a:pos x="76" y="40"/>
                </a:cxn>
                <a:cxn ang="0">
                  <a:pos x="67" y="38"/>
                </a:cxn>
                <a:cxn ang="0">
                  <a:pos x="57" y="34"/>
                </a:cxn>
                <a:cxn ang="0">
                  <a:pos x="48" y="32"/>
                </a:cxn>
                <a:cxn ang="0">
                  <a:pos x="40" y="30"/>
                </a:cxn>
                <a:cxn ang="0">
                  <a:pos x="33" y="26"/>
                </a:cxn>
                <a:cxn ang="0">
                  <a:pos x="27" y="24"/>
                </a:cxn>
                <a:cxn ang="0">
                  <a:pos x="19" y="21"/>
                </a:cxn>
                <a:cxn ang="0">
                  <a:pos x="14" y="21"/>
                </a:cxn>
                <a:cxn ang="0">
                  <a:pos x="6" y="15"/>
                </a:cxn>
                <a:cxn ang="0">
                  <a:pos x="2" y="13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0" h="41">
                  <a:moveTo>
                    <a:pt x="8" y="0"/>
                  </a:moveTo>
                  <a:lnTo>
                    <a:pt x="16" y="2"/>
                  </a:lnTo>
                  <a:lnTo>
                    <a:pt x="23" y="2"/>
                  </a:lnTo>
                  <a:lnTo>
                    <a:pt x="29" y="3"/>
                  </a:lnTo>
                  <a:lnTo>
                    <a:pt x="36" y="5"/>
                  </a:lnTo>
                  <a:lnTo>
                    <a:pt x="44" y="7"/>
                  </a:lnTo>
                  <a:lnTo>
                    <a:pt x="52" y="7"/>
                  </a:lnTo>
                  <a:lnTo>
                    <a:pt x="59" y="9"/>
                  </a:lnTo>
                  <a:lnTo>
                    <a:pt x="67" y="13"/>
                  </a:lnTo>
                  <a:lnTo>
                    <a:pt x="74" y="13"/>
                  </a:lnTo>
                  <a:lnTo>
                    <a:pt x="82" y="15"/>
                  </a:lnTo>
                  <a:lnTo>
                    <a:pt x="90" y="15"/>
                  </a:lnTo>
                  <a:lnTo>
                    <a:pt x="97" y="17"/>
                  </a:lnTo>
                  <a:lnTo>
                    <a:pt x="105" y="17"/>
                  </a:lnTo>
                  <a:lnTo>
                    <a:pt x="112" y="17"/>
                  </a:lnTo>
                  <a:lnTo>
                    <a:pt x="120" y="17"/>
                  </a:lnTo>
                  <a:lnTo>
                    <a:pt x="130" y="17"/>
                  </a:lnTo>
                  <a:lnTo>
                    <a:pt x="124" y="24"/>
                  </a:lnTo>
                  <a:lnTo>
                    <a:pt x="120" y="30"/>
                  </a:lnTo>
                  <a:lnTo>
                    <a:pt x="114" y="34"/>
                  </a:lnTo>
                  <a:lnTo>
                    <a:pt x="107" y="38"/>
                  </a:lnTo>
                  <a:lnTo>
                    <a:pt x="99" y="40"/>
                  </a:lnTo>
                  <a:lnTo>
                    <a:pt x="92" y="41"/>
                  </a:lnTo>
                  <a:lnTo>
                    <a:pt x="84" y="40"/>
                  </a:lnTo>
                  <a:lnTo>
                    <a:pt x="76" y="40"/>
                  </a:lnTo>
                  <a:lnTo>
                    <a:pt x="67" y="38"/>
                  </a:lnTo>
                  <a:lnTo>
                    <a:pt x="57" y="34"/>
                  </a:lnTo>
                  <a:lnTo>
                    <a:pt x="48" y="32"/>
                  </a:lnTo>
                  <a:lnTo>
                    <a:pt x="40" y="30"/>
                  </a:lnTo>
                  <a:lnTo>
                    <a:pt x="33" y="26"/>
                  </a:lnTo>
                  <a:lnTo>
                    <a:pt x="27" y="24"/>
                  </a:lnTo>
                  <a:lnTo>
                    <a:pt x="19" y="21"/>
                  </a:lnTo>
                  <a:lnTo>
                    <a:pt x="14" y="21"/>
                  </a:lnTo>
                  <a:lnTo>
                    <a:pt x="6" y="15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43"/>
            <p:cNvSpPr>
              <a:spLocks/>
            </p:cNvSpPr>
            <p:nvPr/>
          </p:nvSpPr>
          <p:spPr bwMode="auto">
            <a:xfrm>
              <a:off x="7196625" y="4448176"/>
              <a:ext cx="87312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5" y="2"/>
                </a:cxn>
                <a:cxn ang="0">
                  <a:pos x="21" y="4"/>
                </a:cxn>
                <a:cxn ang="0">
                  <a:pos x="29" y="6"/>
                </a:cxn>
                <a:cxn ang="0">
                  <a:pos x="34" y="6"/>
                </a:cxn>
                <a:cxn ang="0">
                  <a:pos x="40" y="8"/>
                </a:cxn>
                <a:cxn ang="0">
                  <a:pos x="46" y="9"/>
                </a:cxn>
                <a:cxn ang="0">
                  <a:pos x="51" y="11"/>
                </a:cxn>
                <a:cxn ang="0">
                  <a:pos x="57" y="11"/>
                </a:cxn>
                <a:cxn ang="0">
                  <a:pos x="65" y="13"/>
                </a:cxn>
                <a:cxn ang="0">
                  <a:pos x="70" y="15"/>
                </a:cxn>
                <a:cxn ang="0">
                  <a:pos x="76" y="17"/>
                </a:cxn>
                <a:cxn ang="0">
                  <a:pos x="84" y="17"/>
                </a:cxn>
                <a:cxn ang="0">
                  <a:pos x="89" y="17"/>
                </a:cxn>
                <a:cxn ang="0">
                  <a:pos x="97" y="17"/>
                </a:cxn>
                <a:cxn ang="0">
                  <a:pos x="105" y="19"/>
                </a:cxn>
                <a:cxn ang="0">
                  <a:pos x="106" y="19"/>
                </a:cxn>
                <a:cxn ang="0">
                  <a:pos x="110" y="19"/>
                </a:cxn>
                <a:cxn ang="0">
                  <a:pos x="110" y="23"/>
                </a:cxn>
                <a:cxn ang="0">
                  <a:pos x="110" y="27"/>
                </a:cxn>
                <a:cxn ang="0">
                  <a:pos x="106" y="28"/>
                </a:cxn>
                <a:cxn ang="0">
                  <a:pos x="105" y="32"/>
                </a:cxn>
                <a:cxn ang="0">
                  <a:pos x="99" y="34"/>
                </a:cxn>
                <a:cxn ang="0">
                  <a:pos x="95" y="36"/>
                </a:cxn>
                <a:cxn ang="0">
                  <a:pos x="91" y="36"/>
                </a:cxn>
                <a:cxn ang="0">
                  <a:pos x="86" y="36"/>
                </a:cxn>
                <a:cxn ang="0">
                  <a:pos x="80" y="36"/>
                </a:cxn>
                <a:cxn ang="0">
                  <a:pos x="76" y="36"/>
                </a:cxn>
                <a:cxn ang="0">
                  <a:pos x="70" y="34"/>
                </a:cxn>
                <a:cxn ang="0">
                  <a:pos x="63" y="34"/>
                </a:cxn>
                <a:cxn ang="0">
                  <a:pos x="57" y="32"/>
                </a:cxn>
                <a:cxn ang="0">
                  <a:pos x="53" y="32"/>
                </a:cxn>
                <a:cxn ang="0">
                  <a:pos x="48" y="30"/>
                </a:cxn>
                <a:cxn ang="0">
                  <a:pos x="42" y="28"/>
                </a:cxn>
                <a:cxn ang="0">
                  <a:pos x="36" y="27"/>
                </a:cxn>
                <a:cxn ang="0">
                  <a:pos x="32" y="27"/>
                </a:cxn>
                <a:cxn ang="0">
                  <a:pos x="25" y="23"/>
                </a:cxn>
                <a:cxn ang="0">
                  <a:pos x="19" y="21"/>
                </a:cxn>
                <a:cxn ang="0">
                  <a:pos x="11" y="19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10" h="36">
                  <a:moveTo>
                    <a:pt x="6" y="0"/>
                  </a:moveTo>
                  <a:lnTo>
                    <a:pt x="10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40" y="8"/>
                  </a:lnTo>
                  <a:lnTo>
                    <a:pt x="46" y="9"/>
                  </a:lnTo>
                  <a:lnTo>
                    <a:pt x="51" y="11"/>
                  </a:lnTo>
                  <a:lnTo>
                    <a:pt x="57" y="11"/>
                  </a:lnTo>
                  <a:lnTo>
                    <a:pt x="65" y="13"/>
                  </a:lnTo>
                  <a:lnTo>
                    <a:pt x="70" y="15"/>
                  </a:lnTo>
                  <a:lnTo>
                    <a:pt x="76" y="17"/>
                  </a:lnTo>
                  <a:lnTo>
                    <a:pt x="84" y="17"/>
                  </a:lnTo>
                  <a:lnTo>
                    <a:pt x="89" y="17"/>
                  </a:lnTo>
                  <a:lnTo>
                    <a:pt x="97" y="17"/>
                  </a:lnTo>
                  <a:lnTo>
                    <a:pt x="105" y="19"/>
                  </a:lnTo>
                  <a:lnTo>
                    <a:pt x="106" y="19"/>
                  </a:lnTo>
                  <a:lnTo>
                    <a:pt x="110" y="19"/>
                  </a:lnTo>
                  <a:lnTo>
                    <a:pt x="110" y="23"/>
                  </a:lnTo>
                  <a:lnTo>
                    <a:pt x="110" y="27"/>
                  </a:lnTo>
                  <a:lnTo>
                    <a:pt x="106" y="28"/>
                  </a:lnTo>
                  <a:lnTo>
                    <a:pt x="105" y="32"/>
                  </a:lnTo>
                  <a:lnTo>
                    <a:pt x="99" y="34"/>
                  </a:lnTo>
                  <a:lnTo>
                    <a:pt x="95" y="36"/>
                  </a:lnTo>
                  <a:lnTo>
                    <a:pt x="91" y="36"/>
                  </a:lnTo>
                  <a:lnTo>
                    <a:pt x="86" y="36"/>
                  </a:lnTo>
                  <a:lnTo>
                    <a:pt x="80" y="36"/>
                  </a:lnTo>
                  <a:lnTo>
                    <a:pt x="76" y="36"/>
                  </a:lnTo>
                  <a:lnTo>
                    <a:pt x="70" y="34"/>
                  </a:lnTo>
                  <a:lnTo>
                    <a:pt x="63" y="34"/>
                  </a:lnTo>
                  <a:lnTo>
                    <a:pt x="57" y="32"/>
                  </a:lnTo>
                  <a:lnTo>
                    <a:pt x="53" y="32"/>
                  </a:lnTo>
                  <a:lnTo>
                    <a:pt x="48" y="30"/>
                  </a:lnTo>
                  <a:lnTo>
                    <a:pt x="42" y="28"/>
                  </a:lnTo>
                  <a:lnTo>
                    <a:pt x="36" y="27"/>
                  </a:lnTo>
                  <a:lnTo>
                    <a:pt x="32" y="27"/>
                  </a:lnTo>
                  <a:lnTo>
                    <a:pt x="25" y="23"/>
                  </a:lnTo>
                  <a:lnTo>
                    <a:pt x="19" y="21"/>
                  </a:lnTo>
                  <a:lnTo>
                    <a:pt x="11" y="19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44"/>
            <p:cNvSpPr>
              <a:spLocks/>
            </p:cNvSpPr>
            <p:nvPr/>
          </p:nvSpPr>
          <p:spPr bwMode="auto">
            <a:xfrm>
              <a:off x="7256950" y="4378326"/>
              <a:ext cx="52387" cy="84138"/>
            </a:xfrm>
            <a:custGeom>
              <a:avLst/>
              <a:gdLst/>
              <a:ahLst/>
              <a:cxnLst>
                <a:cxn ang="0">
                  <a:pos x="49" y="102"/>
                </a:cxn>
                <a:cxn ang="0">
                  <a:pos x="47" y="98"/>
                </a:cxn>
                <a:cxn ang="0">
                  <a:pos x="46" y="93"/>
                </a:cxn>
                <a:cxn ang="0">
                  <a:pos x="44" y="89"/>
                </a:cxn>
                <a:cxn ang="0">
                  <a:pos x="42" y="85"/>
                </a:cxn>
                <a:cxn ang="0">
                  <a:pos x="40" y="79"/>
                </a:cxn>
                <a:cxn ang="0">
                  <a:pos x="38" y="74"/>
                </a:cxn>
                <a:cxn ang="0">
                  <a:pos x="34" y="68"/>
                </a:cxn>
                <a:cxn ang="0">
                  <a:pos x="30" y="62"/>
                </a:cxn>
                <a:cxn ang="0">
                  <a:pos x="27" y="57"/>
                </a:cxn>
                <a:cxn ang="0">
                  <a:pos x="25" y="49"/>
                </a:cxn>
                <a:cxn ang="0">
                  <a:pos x="21" y="43"/>
                </a:cxn>
                <a:cxn ang="0">
                  <a:pos x="17" y="38"/>
                </a:cxn>
                <a:cxn ang="0">
                  <a:pos x="13" y="32"/>
                </a:cxn>
                <a:cxn ang="0">
                  <a:pos x="11" y="28"/>
                </a:cxn>
                <a:cxn ang="0">
                  <a:pos x="4" y="20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1" y="1"/>
                </a:cxn>
                <a:cxn ang="0">
                  <a:pos x="13" y="3"/>
                </a:cxn>
                <a:cxn ang="0">
                  <a:pos x="19" y="9"/>
                </a:cxn>
                <a:cxn ang="0">
                  <a:pos x="23" y="15"/>
                </a:cxn>
                <a:cxn ang="0">
                  <a:pos x="28" y="24"/>
                </a:cxn>
                <a:cxn ang="0">
                  <a:pos x="34" y="32"/>
                </a:cxn>
                <a:cxn ang="0">
                  <a:pos x="40" y="39"/>
                </a:cxn>
                <a:cxn ang="0">
                  <a:pos x="44" y="45"/>
                </a:cxn>
                <a:cxn ang="0">
                  <a:pos x="49" y="51"/>
                </a:cxn>
                <a:cxn ang="0">
                  <a:pos x="51" y="57"/>
                </a:cxn>
                <a:cxn ang="0">
                  <a:pos x="55" y="62"/>
                </a:cxn>
                <a:cxn ang="0">
                  <a:pos x="57" y="68"/>
                </a:cxn>
                <a:cxn ang="0">
                  <a:pos x="59" y="76"/>
                </a:cxn>
                <a:cxn ang="0">
                  <a:pos x="61" y="81"/>
                </a:cxn>
                <a:cxn ang="0">
                  <a:pos x="63" y="87"/>
                </a:cxn>
                <a:cxn ang="0">
                  <a:pos x="63" y="91"/>
                </a:cxn>
                <a:cxn ang="0">
                  <a:pos x="65" y="93"/>
                </a:cxn>
                <a:cxn ang="0">
                  <a:pos x="63" y="98"/>
                </a:cxn>
                <a:cxn ang="0">
                  <a:pos x="59" y="104"/>
                </a:cxn>
                <a:cxn ang="0">
                  <a:pos x="53" y="106"/>
                </a:cxn>
                <a:cxn ang="0">
                  <a:pos x="49" y="102"/>
                </a:cxn>
                <a:cxn ang="0">
                  <a:pos x="49" y="102"/>
                </a:cxn>
              </a:cxnLst>
              <a:rect l="0" t="0" r="r" b="b"/>
              <a:pathLst>
                <a:path w="65" h="106">
                  <a:moveTo>
                    <a:pt x="49" y="102"/>
                  </a:moveTo>
                  <a:lnTo>
                    <a:pt x="47" y="98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2" y="85"/>
                  </a:lnTo>
                  <a:lnTo>
                    <a:pt x="40" y="79"/>
                  </a:lnTo>
                  <a:lnTo>
                    <a:pt x="38" y="74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7" y="57"/>
                  </a:lnTo>
                  <a:lnTo>
                    <a:pt x="25" y="49"/>
                  </a:lnTo>
                  <a:lnTo>
                    <a:pt x="21" y="43"/>
                  </a:lnTo>
                  <a:lnTo>
                    <a:pt x="17" y="38"/>
                  </a:lnTo>
                  <a:lnTo>
                    <a:pt x="13" y="32"/>
                  </a:lnTo>
                  <a:lnTo>
                    <a:pt x="11" y="28"/>
                  </a:lnTo>
                  <a:lnTo>
                    <a:pt x="4" y="20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3"/>
                  </a:lnTo>
                  <a:lnTo>
                    <a:pt x="6" y="0"/>
                  </a:lnTo>
                  <a:lnTo>
                    <a:pt x="11" y="1"/>
                  </a:lnTo>
                  <a:lnTo>
                    <a:pt x="13" y="3"/>
                  </a:lnTo>
                  <a:lnTo>
                    <a:pt x="19" y="9"/>
                  </a:lnTo>
                  <a:lnTo>
                    <a:pt x="23" y="15"/>
                  </a:lnTo>
                  <a:lnTo>
                    <a:pt x="28" y="24"/>
                  </a:lnTo>
                  <a:lnTo>
                    <a:pt x="34" y="32"/>
                  </a:lnTo>
                  <a:lnTo>
                    <a:pt x="40" y="39"/>
                  </a:lnTo>
                  <a:lnTo>
                    <a:pt x="44" y="45"/>
                  </a:lnTo>
                  <a:lnTo>
                    <a:pt x="49" y="51"/>
                  </a:lnTo>
                  <a:lnTo>
                    <a:pt x="51" y="57"/>
                  </a:lnTo>
                  <a:lnTo>
                    <a:pt x="55" y="62"/>
                  </a:lnTo>
                  <a:lnTo>
                    <a:pt x="57" y="68"/>
                  </a:lnTo>
                  <a:lnTo>
                    <a:pt x="59" y="76"/>
                  </a:lnTo>
                  <a:lnTo>
                    <a:pt x="61" y="81"/>
                  </a:lnTo>
                  <a:lnTo>
                    <a:pt x="63" y="87"/>
                  </a:lnTo>
                  <a:lnTo>
                    <a:pt x="63" y="91"/>
                  </a:lnTo>
                  <a:lnTo>
                    <a:pt x="65" y="93"/>
                  </a:lnTo>
                  <a:lnTo>
                    <a:pt x="63" y="98"/>
                  </a:lnTo>
                  <a:lnTo>
                    <a:pt x="59" y="104"/>
                  </a:lnTo>
                  <a:lnTo>
                    <a:pt x="53" y="106"/>
                  </a:lnTo>
                  <a:lnTo>
                    <a:pt x="49" y="102"/>
                  </a:lnTo>
                  <a:lnTo>
                    <a:pt x="49" y="102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7249012" y="4384676"/>
              <a:ext cx="52387" cy="65088"/>
            </a:xfrm>
            <a:custGeom>
              <a:avLst/>
              <a:gdLst/>
              <a:ahLst/>
              <a:cxnLst>
                <a:cxn ang="0">
                  <a:pos x="15" y="80"/>
                </a:cxn>
                <a:cxn ang="0">
                  <a:pos x="15" y="76"/>
                </a:cxn>
                <a:cxn ang="0">
                  <a:pos x="17" y="70"/>
                </a:cxn>
                <a:cxn ang="0">
                  <a:pos x="19" y="65"/>
                </a:cxn>
                <a:cxn ang="0">
                  <a:pos x="20" y="59"/>
                </a:cxn>
                <a:cxn ang="0">
                  <a:pos x="24" y="53"/>
                </a:cxn>
                <a:cxn ang="0">
                  <a:pos x="28" y="46"/>
                </a:cxn>
                <a:cxn ang="0">
                  <a:pos x="34" y="40"/>
                </a:cxn>
                <a:cxn ang="0">
                  <a:pos x="39" y="36"/>
                </a:cxn>
                <a:cxn ang="0">
                  <a:pos x="45" y="31"/>
                </a:cxn>
                <a:cxn ang="0">
                  <a:pos x="53" y="27"/>
                </a:cxn>
                <a:cxn ang="0">
                  <a:pos x="57" y="21"/>
                </a:cxn>
                <a:cxn ang="0">
                  <a:pos x="60" y="17"/>
                </a:cxn>
                <a:cxn ang="0">
                  <a:pos x="64" y="10"/>
                </a:cxn>
                <a:cxn ang="0">
                  <a:pos x="66" y="4"/>
                </a:cxn>
                <a:cxn ang="0">
                  <a:pos x="62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49" y="2"/>
                </a:cxn>
                <a:cxn ang="0">
                  <a:pos x="43" y="4"/>
                </a:cxn>
                <a:cxn ang="0">
                  <a:pos x="38" y="8"/>
                </a:cxn>
                <a:cxn ang="0">
                  <a:pos x="32" y="10"/>
                </a:cxn>
                <a:cxn ang="0">
                  <a:pos x="28" y="15"/>
                </a:cxn>
                <a:cxn ang="0">
                  <a:pos x="22" y="21"/>
                </a:cxn>
                <a:cxn ang="0">
                  <a:pos x="17" y="29"/>
                </a:cxn>
                <a:cxn ang="0">
                  <a:pos x="13" y="36"/>
                </a:cxn>
                <a:cxn ang="0">
                  <a:pos x="9" y="44"/>
                </a:cxn>
                <a:cxn ang="0">
                  <a:pos x="3" y="51"/>
                </a:cxn>
                <a:cxn ang="0">
                  <a:pos x="1" y="59"/>
                </a:cxn>
                <a:cxn ang="0">
                  <a:pos x="0" y="65"/>
                </a:cxn>
                <a:cxn ang="0">
                  <a:pos x="0" y="70"/>
                </a:cxn>
                <a:cxn ang="0">
                  <a:pos x="1" y="74"/>
                </a:cxn>
                <a:cxn ang="0">
                  <a:pos x="3" y="78"/>
                </a:cxn>
                <a:cxn ang="0">
                  <a:pos x="9" y="82"/>
                </a:cxn>
                <a:cxn ang="0">
                  <a:pos x="15" y="80"/>
                </a:cxn>
                <a:cxn ang="0">
                  <a:pos x="15" y="80"/>
                </a:cxn>
              </a:cxnLst>
              <a:rect l="0" t="0" r="r" b="b"/>
              <a:pathLst>
                <a:path w="66" h="82">
                  <a:moveTo>
                    <a:pt x="15" y="80"/>
                  </a:moveTo>
                  <a:lnTo>
                    <a:pt x="15" y="76"/>
                  </a:lnTo>
                  <a:lnTo>
                    <a:pt x="17" y="70"/>
                  </a:lnTo>
                  <a:lnTo>
                    <a:pt x="19" y="65"/>
                  </a:lnTo>
                  <a:lnTo>
                    <a:pt x="20" y="59"/>
                  </a:lnTo>
                  <a:lnTo>
                    <a:pt x="24" y="53"/>
                  </a:lnTo>
                  <a:lnTo>
                    <a:pt x="28" y="46"/>
                  </a:lnTo>
                  <a:lnTo>
                    <a:pt x="34" y="40"/>
                  </a:lnTo>
                  <a:lnTo>
                    <a:pt x="39" y="36"/>
                  </a:lnTo>
                  <a:lnTo>
                    <a:pt x="45" y="31"/>
                  </a:lnTo>
                  <a:lnTo>
                    <a:pt x="53" y="27"/>
                  </a:lnTo>
                  <a:lnTo>
                    <a:pt x="57" y="21"/>
                  </a:lnTo>
                  <a:lnTo>
                    <a:pt x="60" y="17"/>
                  </a:lnTo>
                  <a:lnTo>
                    <a:pt x="64" y="10"/>
                  </a:lnTo>
                  <a:lnTo>
                    <a:pt x="66" y="4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8" y="8"/>
                  </a:lnTo>
                  <a:lnTo>
                    <a:pt x="32" y="10"/>
                  </a:lnTo>
                  <a:lnTo>
                    <a:pt x="28" y="15"/>
                  </a:lnTo>
                  <a:lnTo>
                    <a:pt x="22" y="21"/>
                  </a:lnTo>
                  <a:lnTo>
                    <a:pt x="17" y="29"/>
                  </a:lnTo>
                  <a:lnTo>
                    <a:pt x="13" y="36"/>
                  </a:lnTo>
                  <a:lnTo>
                    <a:pt x="9" y="44"/>
                  </a:lnTo>
                  <a:lnTo>
                    <a:pt x="3" y="51"/>
                  </a:lnTo>
                  <a:lnTo>
                    <a:pt x="1" y="59"/>
                  </a:lnTo>
                  <a:lnTo>
                    <a:pt x="0" y="65"/>
                  </a:lnTo>
                  <a:lnTo>
                    <a:pt x="0" y="70"/>
                  </a:lnTo>
                  <a:lnTo>
                    <a:pt x="1" y="74"/>
                  </a:lnTo>
                  <a:lnTo>
                    <a:pt x="3" y="78"/>
                  </a:lnTo>
                  <a:lnTo>
                    <a:pt x="9" y="82"/>
                  </a:lnTo>
                  <a:lnTo>
                    <a:pt x="15" y="80"/>
                  </a:lnTo>
                  <a:lnTo>
                    <a:pt x="15" y="8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46"/>
            <p:cNvSpPr>
              <a:spLocks/>
            </p:cNvSpPr>
            <p:nvPr/>
          </p:nvSpPr>
          <p:spPr bwMode="auto">
            <a:xfrm>
              <a:off x="7074387" y="4554539"/>
              <a:ext cx="69850" cy="23813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0" y="2"/>
                </a:cxn>
                <a:cxn ang="0">
                  <a:pos x="76" y="4"/>
                </a:cxn>
                <a:cxn ang="0">
                  <a:pos x="70" y="6"/>
                </a:cxn>
                <a:cxn ang="0">
                  <a:pos x="67" y="7"/>
                </a:cxn>
                <a:cxn ang="0">
                  <a:pos x="61" y="7"/>
                </a:cxn>
                <a:cxn ang="0">
                  <a:pos x="55" y="7"/>
                </a:cxn>
                <a:cxn ang="0">
                  <a:pos x="49" y="7"/>
                </a:cxn>
                <a:cxn ang="0">
                  <a:pos x="42" y="6"/>
                </a:cxn>
                <a:cxn ang="0">
                  <a:pos x="34" y="4"/>
                </a:cxn>
                <a:cxn ang="0">
                  <a:pos x="27" y="2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7"/>
                </a:cxn>
                <a:cxn ang="0">
                  <a:pos x="4" y="13"/>
                </a:cxn>
                <a:cxn ang="0">
                  <a:pos x="6" y="15"/>
                </a:cxn>
                <a:cxn ang="0">
                  <a:pos x="10" y="19"/>
                </a:cxn>
                <a:cxn ang="0">
                  <a:pos x="15" y="21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0" y="26"/>
                </a:cxn>
                <a:cxn ang="0">
                  <a:pos x="38" y="26"/>
                </a:cxn>
                <a:cxn ang="0">
                  <a:pos x="46" y="28"/>
                </a:cxn>
                <a:cxn ang="0">
                  <a:pos x="53" y="26"/>
                </a:cxn>
                <a:cxn ang="0">
                  <a:pos x="61" y="26"/>
                </a:cxn>
                <a:cxn ang="0">
                  <a:pos x="68" y="26"/>
                </a:cxn>
                <a:cxn ang="0">
                  <a:pos x="76" y="25"/>
                </a:cxn>
                <a:cxn ang="0">
                  <a:pos x="80" y="23"/>
                </a:cxn>
                <a:cxn ang="0">
                  <a:pos x="84" y="19"/>
                </a:cxn>
                <a:cxn ang="0">
                  <a:pos x="88" y="15"/>
                </a:cxn>
                <a:cxn ang="0">
                  <a:pos x="89" y="11"/>
                </a:cxn>
                <a:cxn ang="0">
                  <a:pos x="89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89" h="28">
                  <a:moveTo>
                    <a:pt x="84" y="0"/>
                  </a:moveTo>
                  <a:lnTo>
                    <a:pt x="80" y="2"/>
                  </a:lnTo>
                  <a:lnTo>
                    <a:pt x="76" y="4"/>
                  </a:lnTo>
                  <a:lnTo>
                    <a:pt x="70" y="6"/>
                  </a:lnTo>
                  <a:lnTo>
                    <a:pt x="67" y="7"/>
                  </a:lnTo>
                  <a:lnTo>
                    <a:pt x="61" y="7"/>
                  </a:lnTo>
                  <a:lnTo>
                    <a:pt x="55" y="7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4" y="4"/>
                  </a:lnTo>
                  <a:lnTo>
                    <a:pt x="27" y="2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4" y="13"/>
                  </a:lnTo>
                  <a:lnTo>
                    <a:pt x="6" y="15"/>
                  </a:lnTo>
                  <a:lnTo>
                    <a:pt x="10" y="19"/>
                  </a:lnTo>
                  <a:lnTo>
                    <a:pt x="15" y="21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46" y="28"/>
                  </a:lnTo>
                  <a:lnTo>
                    <a:pt x="53" y="26"/>
                  </a:lnTo>
                  <a:lnTo>
                    <a:pt x="61" y="26"/>
                  </a:lnTo>
                  <a:lnTo>
                    <a:pt x="68" y="26"/>
                  </a:lnTo>
                  <a:lnTo>
                    <a:pt x="76" y="25"/>
                  </a:lnTo>
                  <a:lnTo>
                    <a:pt x="80" y="23"/>
                  </a:lnTo>
                  <a:lnTo>
                    <a:pt x="84" y="19"/>
                  </a:lnTo>
                  <a:lnTo>
                    <a:pt x="88" y="15"/>
                  </a:lnTo>
                  <a:lnTo>
                    <a:pt x="89" y="11"/>
                  </a:lnTo>
                  <a:lnTo>
                    <a:pt x="89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47"/>
            <p:cNvSpPr>
              <a:spLocks/>
            </p:cNvSpPr>
            <p:nvPr/>
          </p:nvSpPr>
          <p:spPr bwMode="auto">
            <a:xfrm>
              <a:off x="6891825" y="4348164"/>
              <a:ext cx="401637" cy="490538"/>
            </a:xfrm>
            <a:custGeom>
              <a:avLst/>
              <a:gdLst/>
              <a:ahLst/>
              <a:cxnLst>
                <a:cxn ang="0">
                  <a:pos x="192" y="290"/>
                </a:cxn>
                <a:cxn ang="0">
                  <a:pos x="226" y="247"/>
                </a:cxn>
                <a:cxn ang="0">
                  <a:pos x="264" y="207"/>
                </a:cxn>
                <a:cxn ang="0">
                  <a:pos x="302" y="165"/>
                </a:cxn>
                <a:cxn ang="0">
                  <a:pos x="342" y="127"/>
                </a:cxn>
                <a:cxn ang="0">
                  <a:pos x="382" y="89"/>
                </a:cxn>
                <a:cxn ang="0">
                  <a:pos x="422" y="53"/>
                </a:cxn>
                <a:cxn ang="0">
                  <a:pos x="462" y="17"/>
                </a:cxn>
                <a:cxn ang="0">
                  <a:pos x="487" y="1"/>
                </a:cxn>
                <a:cxn ang="0">
                  <a:pos x="502" y="9"/>
                </a:cxn>
                <a:cxn ang="0">
                  <a:pos x="504" y="13"/>
                </a:cxn>
                <a:cxn ang="0">
                  <a:pos x="494" y="24"/>
                </a:cxn>
                <a:cxn ang="0">
                  <a:pos x="481" y="34"/>
                </a:cxn>
                <a:cxn ang="0">
                  <a:pos x="469" y="43"/>
                </a:cxn>
                <a:cxn ang="0">
                  <a:pos x="437" y="72"/>
                </a:cxn>
                <a:cxn ang="0">
                  <a:pos x="376" y="123"/>
                </a:cxn>
                <a:cxn ang="0">
                  <a:pos x="319" y="176"/>
                </a:cxn>
                <a:cxn ang="0">
                  <a:pos x="266" y="235"/>
                </a:cxn>
                <a:cxn ang="0">
                  <a:pos x="215" y="296"/>
                </a:cxn>
                <a:cxn ang="0">
                  <a:pos x="163" y="359"/>
                </a:cxn>
                <a:cxn ang="0">
                  <a:pos x="116" y="423"/>
                </a:cxn>
                <a:cxn ang="0">
                  <a:pos x="70" y="488"/>
                </a:cxn>
                <a:cxn ang="0">
                  <a:pos x="46" y="526"/>
                </a:cxn>
                <a:cxn ang="0">
                  <a:pos x="40" y="537"/>
                </a:cxn>
                <a:cxn ang="0">
                  <a:pos x="34" y="549"/>
                </a:cxn>
                <a:cxn ang="0">
                  <a:pos x="30" y="558"/>
                </a:cxn>
                <a:cxn ang="0">
                  <a:pos x="25" y="570"/>
                </a:cxn>
                <a:cxn ang="0">
                  <a:pos x="21" y="579"/>
                </a:cxn>
                <a:cxn ang="0">
                  <a:pos x="17" y="591"/>
                </a:cxn>
                <a:cxn ang="0">
                  <a:pos x="17" y="602"/>
                </a:cxn>
                <a:cxn ang="0">
                  <a:pos x="13" y="610"/>
                </a:cxn>
                <a:cxn ang="0">
                  <a:pos x="4" y="615"/>
                </a:cxn>
                <a:cxn ang="0">
                  <a:pos x="0" y="596"/>
                </a:cxn>
                <a:cxn ang="0">
                  <a:pos x="6" y="560"/>
                </a:cxn>
                <a:cxn ang="0">
                  <a:pos x="19" y="526"/>
                </a:cxn>
                <a:cxn ang="0">
                  <a:pos x="38" y="495"/>
                </a:cxn>
                <a:cxn ang="0">
                  <a:pos x="61" y="465"/>
                </a:cxn>
                <a:cxn ang="0">
                  <a:pos x="85" y="435"/>
                </a:cxn>
                <a:cxn ang="0">
                  <a:pos x="108" y="404"/>
                </a:cxn>
                <a:cxn ang="0">
                  <a:pos x="129" y="374"/>
                </a:cxn>
                <a:cxn ang="0">
                  <a:pos x="143" y="355"/>
                </a:cxn>
                <a:cxn ang="0">
                  <a:pos x="152" y="342"/>
                </a:cxn>
                <a:cxn ang="0">
                  <a:pos x="162" y="326"/>
                </a:cxn>
                <a:cxn ang="0">
                  <a:pos x="171" y="315"/>
                </a:cxn>
                <a:cxn ang="0">
                  <a:pos x="175" y="311"/>
                </a:cxn>
              </a:cxnLst>
              <a:rect l="0" t="0" r="r" b="b"/>
              <a:pathLst>
                <a:path w="506" h="617">
                  <a:moveTo>
                    <a:pt x="175" y="311"/>
                  </a:moveTo>
                  <a:lnTo>
                    <a:pt x="192" y="290"/>
                  </a:lnTo>
                  <a:lnTo>
                    <a:pt x="209" y="267"/>
                  </a:lnTo>
                  <a:lnTo>
                    <a:pt x="226" y="247"/>
                  </a:lnTo>
                  <a:lnTo>
                    <a:pt x="245" y="226"/>
                  </a:lnTo>
                  <a:lnTo>
                    <a:pt x="264" y="207"/>
                  </a:lnTo>
                  <a:lnTo>
                    <a:pt x="283" y="186"/>
                  </a:lnTo>
                  <a:lnTo>
                    <a:pt x="302" y="165"/>
                  </a:lnTo>
                  <a:lnTo>
                    <a:pt x="323" y="148"/>
                  </a:lnTo>
                  <a:lnTo>
                    <a:pt x="342" y="127"/>
                  </a:lnTo>
                  <a:lnTo>
                    <a:pt x="361" y="108"/>
                  </a:lnTo>
                  <a:lnTo>
                    <a:pt x="382" y="89"/>
                  </a:lnTo>
                  <a:lnTo>
                    <a:pt x="403" y="72"/>
                  </a:lnTo>
                  <a:lnTo>
                    <a:pt x="422" y="53"/>
                  </a:lnTo>
                  <a:lnTo>
                    <a:pt x="443" y="36"/>
                  </a:lnTo>
                  <a:lnTo>
                    <a:pt x="462" y="17"/>
                  </a:lnTo>
                  <a:lnTo>
                    <a:pt x="483" y="0"/>
                  </a:lnTo>
                  <a:lnTo>
                    <a:pt x="487" y="1"/>
                  </a:lnTo>
                  <a:lnTo>
                    <a:pt x="494" y="5"/>
                  </a:lnTo>
                  <a:lnTo>
                    <a:pt x="502" y="9"/>
                  </a:lnTo>
                  <a:lnTo>
                    <a:pt x="506" y="11"/>
                  </a:lnTo>
                  <a:lnTo>
                    <a:pt x="504" y="13"/>
                  </a:lnTo>
                  <a:lnTo>
                    <a:pt x="500" y="19"/>
                  </a:lnTo>
                  <a:lnTo>
                    <a:pt x="494" y="24"/>
                  </a:lnTo>
                  <a:lnTo>
                    <a:pt x="488" y="30"/>
                  </a:lnTo>
                  <a:lnTo>
                    <a:pt x="481" y="34"/>
                  </a:lnTo>
                  <a:lnTo>
                    <a:pt x="475" y="39"/>
                  </a:lnTo>
                  <a:lnTo>
                    <a:pt x="469" y="43"/>
                  </a:lnTo>
                  <a:lnTo>
                    <a:pt x="468" y="47"/>
                  </a:lnTo>
                  <a:lnTo>
                    <a:pt x="437" y="72"/>
                  </a:lnTo>
                  <a:lnTo>
                    <a:pt x="407" y="96"/>
                  </a:lnTo>
                  <a:lnTo>
                    <a:pt x="376" y="123"/>
                  </a:lnTo>
                  <a:lnTo>
                    <a:pt x="348" y="150"/>
                  </a:lnTo>
                  <a:lnTo>
                    <a:pt x="319" y="176"/>
                  </a:lnTo>
                  <a:lnTo>
                    <a:pt x="293" y="207"/>
                  </a:lnTo>
                  <a:lnTo>
                    <a:pt x="266" y="235"/>
                  </a:lnTo>
                  <a:lnTo>
                    <a:pt x="241" y="266"/>
                  </a:lnTo>
                  <a:lnTo>
                    <a:pt x="215" y="296"/>
                  </a:lnTo>
                  <a:lnTo>
                    <a:pt x="188" y="326"/>
                  </a:lnTo>
                  <a:lnTo>
                    <a:pt x="163" y="359"/>
                  </a:lnTo>
                  <a:lnTo>
                    <a:pt x="141" y="391"/>
                  </a:lnTo>
                  <a:lnTo>
                    <a:pt x="116" y="423"/>
                  </a:lnTo>
                  <a:lnTo>
                    <a:pt x="93" y="456"/>
                  </a:lnTo>
                  <a:lnTo>
                    <a:pt x="70" y="488"/>
                  </a:lnTo>
                  <a:lnTo>
                    <a:pt x="47" y="522"/>
                  </a:lnTo>
                  <a:lnTo>
                    <a:pt x="46" y="526"/>
                  </a:lnTo>
                  <a:lnTo>
                    <a:pt x="42" y="532"/>
                  </a:lnTo>
                  <a:lnTo>
                    <a:pt x="40" y="537"/>
                  </a:lnTo>
                  <a:lnTo>
                    <a:pt x="38" y="543"/>
                  </a:lnTo>
                  <a:lnTo>
                    <a:pt x="34" y="549"/>
                  </a:lnTo>
                  <a:lnTo>
                    <a:pt x="32" y="553"/>
                  </a:lnTo>
                  <a:lnTo>
                    <a:pt x="30" y="558"/>
                  </a:lnTo>
                  <a:lnTo>
                    <a:pt x="27" y="564"/>
                  </a:lnTo>
                  <a:lnTo>
                    <a:pt x="25" y="570"/>
                  </a:lnTo>
                  <a:lnTo>
                    <a:pt x="23" y="573"/>
                  </a:lnTo>
                  <a:lnTo>
                    <a:pt x="21" y="579"/>
                  </a:lnTo>
                  <a:lnTo>
                    <a:pt x="21" y="585"/>
                  </a:lnTo>
                  <a:lnTo>
                    <a:pt x="17" y="591"/>
                  </a:lnTo>
                  <a:lnTo>
                    <a:pt x="17" y="596"/>
                  </a:lnTo>
                  <a:lnTo>
                    <a:pt x="17" y="602"/>
                  </a:lnTo>
                  <a:lnTo>
                    <a:pt x="17" y="608"/>
                  </a:lnTo>
                  <a:lnTo>
                    <a:pt x="13" y="610"/>
                  </a:lnTo>
                  <a:lnTo>
                    <a:pt x="8" y="613"/>
                  </a:lnTo>
                  <a:lnTo>
                    <a:pt x="4" y="615"/>
                  </a:lnTo>
                  <a:lnTo>
                    <a:pt x="0" y="617"/>
                  </a:lnTo>
                  <a:lnTo>
                    <a:pt x="0" y="596"/>
                  </a:lnTo>
                  <a:lnTo>
                    <a:pt x="2" y="579"/>
                  </a:lnTo>
                  <a:lnTo>
                    <a:pt x="6" y="560"/>
                  </a:lnTo>
                  <a:lnTo>
                    <a:pt x="13" y="545"/>
                  </a:lnTo>
                  <a:lnTo>
                    <a:pt x="19" y="526"/>
                  </a:lnTo>
                  <a:lnTo>
                    <a:pt x="28" y="511"/>
                  </a:lnTo>
                  <a:lnTo>
                    <a:pt x="38" y="495"/>
                  </a:lnTo>
                  <a:lnTo>
                    <a:pt x="49" y="480"/>
                  </a:lnTo>
                  <a:lnTo>
                    <a:pt x="61" y="465"/>
                  </a:lnTo>
                  <a:lnTo>
                    <a:pt x="74" y="450"/>
                  </a:lnTo>
                  <a:lnTo>
                    <a:pt x="85" y="435"/>
                  </a:lnTo>
                  <a:lnTo>
                    <a:pt x="97" y="419"/>
                  </a:lnTo>
                  <a:lnTo>
                    <a:pt x="108" y="404"/>
                  </a:lnTo>
                  <a:lnTo>
                    <a:pt x="120" y="389"/>
                  </a:lnTo>
                  <a:lnTo>
                    <a:pt x="129" y="374"/>
                  </a:lnTo>
                  <a:lnTo>
                    <a:pt x="139" y="359"/>
                  </a:lnTo>
                  <a:lnTo>
                    <a:pt x="143" y="355"/>
                  </a:lnTo>
                  <a:lnTo>
                    <a:pt x="146" y="349"/>
                  </a:lnTo>
                  <a:lnTo>
                    <a:pt x="152" y="342"/>
                  </a:lnTo>
                  <a:lnTo>
                    <a:pt x="158" y="334"/>
                  </a:lnTo>
                  <a:lnTo>
                    <a:pt x="162" y="326"/>
                  </a:lnTo>
                  <a:lnTo>
                    <a:pt x="167" y="321"/>
                  </a:lnTo>
                  <a:lnTo>
                    <a:pt x="171" y="315"/>
                  </a:lnTo>
                  <a:lnTo>
                    <a:pt x="175" y="311"/>
                  </a:lnTo>
                  <a:lnTo>
                    <a:pt x="175" y="3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7126775" y="4300539"/>
              <a:ext cx="111125" cy="46038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9" y="32"/>
                </a:cxn>
                <a:cxn ang="0">
                  <a:pos x="15" y="28"/>
                </a:cxn>
                <a:cxn ang="0">
                  <a:pos x="17" y="26"/>
                </a:cxn>
                <a:cxn ang="0">
                  <a:pos x="22" y="24"/>
                </a:cxn>
                <a:cxn ang="0">
                  <a:pos x="26" y="23"/>
                </a:cxn>
                <a:cxn ang="0">
                  <a:pos x="32" y="21"/>
                </a:cxn>
                <a:cxn ang="0">
                  <a:pos x="38" y="17"/>
                </a:cxn>
                <a:cxn ang="0">
                  <a:pos x="45" y="15"/>
                </a:cxn>
                <a:cxn ang="0">
                  <a:pos x="49" y="13"/>
                </a:cxn>
                <a:cxn ang="0">
                  <a:pos x="57" y="11"/>
                </a:cxn>
                <a:cxn ang="0">
                  <a:pos x="62" y="7"/>
                </a:cxn>
                <a:cxn ang="0">
                  <a:pos x="68" y="5"/>
                </a:cxn>
                <a:cxn ang="0">
                  <a:pos x="74" y="4"/>
                </a:cxn>
                <a:cxn ang="0">
                  <a:pos x="79" y="4"/>
                </a:cxn>
                <a:cxn ang="0">
                  <a:pos x="87" y="2"/>
                </a:cxn>
                <a:cxn ang="0">
                  <a:pos x="95" y="0"/>
                </a:cxn>
                <a:cxn ang="0">
                  <a:pos x="100" y="0"/>
                </a:cxn>
                <a:cxn ang="0">
                  <a:pos x="106" y="0"/>
                </a:cxn>
                <a:cxn ang="0">
                  <a:pos x="110" y="0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7" y="0"/>
                </a:cxn>
                <a:cxn ang="0">
                  <a:pos x="140" y="19"/>
                </a:cxn>
                <a:cxn ang="0">
                  <a:pos x="138" y="19"/>
                </a:cxn>
                <a:cxn ang="0">
                  <a:pos x="133" y="19"/>
                </a:cxn>
                <a:cxn ang="0">
                  <a:pos x="127" y="19"/>
                </a:cxn>
                <a:cxn ang="0">
                  <a:pos x="123" y="19"/>
                </a:cxn>
                <a:cxn ang="0">
                  <a:pos x="117" y="21"/>
                </a:cxn>
                <a:cxn ang="0">
                  <a:pos x="112" y="21"/>
                </a:cxn>
                <a:cxn ang="0">
                  <a:pos x="106" y="23"/>
                </a:cxn>
                <a:cxn ang="0">
                  <a:pos x="98" y="24"/>
                </a:cxn>
                <a:cxn ang="0">
                  <a:pos x="93" y="24"/>
                </a:cxn>
                <a:cxn ang="0">
                  <a:pos x="87" y="26"/>
                </a:cxn>
                <a:cxn ang="0">
                  <a:pos x="79" y="28"/>
                </a:cxn>
                <a:cxn ang="0">
                  <a:pos x="74" y="30"/>
                </a:cxn>
                <a:cxn ang="0">
                  <a:pos x="66" y="32"/>
                </a:cxn>
                <a:cxn ang="0">
                  <a:pos x="62" y="36"/>
                </a:cxn>
                <a:cxn ang="0">
                  <a:pos x="57" y="36"/>
                </a:cxn>
                <a:cxn ang="0">
                  <a:pos x="51" y="38"/>
                </a:cxn>
                <a:cxn ang="0">
                  <a:pos x="47" y="40"/>
                </a:cxn>
                <a:cxn ang="0">
                  <a:pos x="43" y="43"/>
                </a:cxn>
                <a:cxn ang="0">
                  <a:pos x="38" y="45"/>
                </a:cxn>
                <a:cxn ang="0">
                  <a:pos x="32" y="49"/>
                </a:cxn>
                <a:cxn ang="0">
                  <a:pos x="26" y="51"/>
                </a:cxn>
                <a:cxn ang="0">
                  <a:pos x="22" y="55"/>
                </a:cxn>
                <a:cxn ang="0">
                  <a:pos x="17" y="57"/>
                </a:cxn>
                <a:cxn ang="0">
                  <a:pos x="11" y="59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0" y="49"/>
                </a:cxn>
                <a:cxn ang="0">
                  <a:pos x="0" y="43"/>
                </a:cxn>
                <a:cxn ang="0">
                  <a:pos x="1" y="40"/>
                </a:cxn>
                <a:cxn ang="0">
                  <a:pos x="3" y="36"/>
                </a:cxn>
                <a:cxn ang="0">
                  <a:pos x="7" y="34"/>
                </a:cxn>
                <a:cxn ang="0">
                  <a:pos x="7" y="34"/>
                </a:cxn>
              </a:cxnLst>
              <a:rect l="0" t="0" r="r" b="b"/>
              <a:pathLst>
                <a:path w="140" h="59">
                  <a:moveTo>
                    <a:pt x="7" y="34"/>
                  </a:moveTo>
                  <a:lnTo>
                    <a:pt x="9" y="32"/>
                  </a:lnTo>
                  <a:lnTo>
                    <a:pt x="15" y="28"/>
                  </a:lnTo>
                  <a:lnTo>
                    <a:pt x="17" y="26"/>
                  </a:lnTo>
                  <a:lnTo>
                    <a:pt x="22" y="24"/>
                  </a:lnTo>
                  <a:lnTo>
                    <a:pt x="26" y="23"/>
                  </a:lnTo>
                  <a:lnTo>
                    <a:pt x="32" y="21"/>
                  </a:lnTo>
                  <a:lnTo>
                    <a:pt x="38" y="17"/>
                  </a:lnTo>
                  <a:lnTo>
                    <a:pt x="45" y="15"/>
                  </a:lnTo>
                  <a:lnTo>
                    <a:pt x="49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5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7" y="2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40" y="19"/>
                  </a:lnTo>
                  <a:lnTo>
                    <a:pt x="138" y="19"/>
                  </a:lnTo>
                  <a:lnTo>
                    <a:pt x="133" y="19"/>
                  </a:lnTo>
                  <a:lnTo>
                    <a:pt x="127" y="19"/>
                  </a:lnTo>
                  <a:lnTo>
                    <a:pt x="123" y="19"/>
                  </a:lnTo>
                  <a:lnTo>
                    <a:pt x="117" y="21"/>
                  </a:lnTo>
                  <a:lnTo>
                    <a:pt x="112" y="21"/>
                  </a:lnTo>
                  <a:lnTo>
                    <a:pt x="106" y="23"/>
                  </a:lnTo>
                  <a:lnTo>
                    <a:pt x="98" y="24"/>
                  </a:lnTo>
                  <a:lnTo>
                    <a:pt x="93" y="24"/>
                  </a:lnTo>
                  <a:lnTo>
                    <a:pt x="87" y="26"/>
                  </a:lnTo>
                  <a:lnTo>
                    <a:pt x="79" y="28"/>
                  </a:lnTo>
                  <a:lnTo>
                    <a:pt x="74" y="30"/>
                  </a:lnTo>
                  <a:lnTo>
                    <a:pt x="66" y="32"/>
                  </a:lnTo>
                  <a:lnTo>
                    <a:pt x="62" y="36"/>
                  </a:lnTo>
                  <a:lnTo>
                    <a:pt x="57" y="36"/>
                  </a:lnTo>
                  <a:lnTo>
                    <a:pt x="51" y="38"/>
                  </a:lnTo>
                  <a:lnTo>
                    <a:pt x="47" y="40"/>
                  </a:lnTo>
                  <a:lnTo>
                    <a:pt x="43" y="43"/>
                  </a:lnTo>
                  <a:lnTo>
                    <a:pt x="38" y="45"/>
                  </a:lnTo>
                  <a:lnTo>
                    <a:pt x="32" y="49"/>
                  </a:lnTo>
                  <a:lnTo>
                    <a:pt x="26" y="51"/>
                  </a:lnTo>
                  <a:lnTo>
                    <a:pt x="22" y="55"/>
                  </a:lnTo>
                  <a:lnTo>
                    <a:pt x="17" y="57"/>
                  </a:lnTo>
                  <a:lnTo>
                    <a:pt x="11" y="59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0" y="43"/>
                  </a:lnTo>
                  <a:lnTo>
                    <a:pt x="1" y="40"/>
                  </a:lnTo>
                  <a:lnTo>
                    <a:pt x="3" y="36"/>
                  </a:lnTo>
                  <a:lnTo>
                    <a:pt x="7" y="34"/>
                  </a:lnTo>
                  <a:lnTo>
                    <a:pt x="7" y="34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49"/>
            <p:cNvSpPr>
              <a:spLocks/>
            </p:cNvSpPr>
            <p:nvPr/>
          </p:nvSpPr>
          <p:spPr bwMode="auto">
            <a:xfrm>
              <a:off x="7136300" y="4276726"/>
              <a:ext cx="92075" cy="101600"/>
            </a:xfrm>
            <a:custGeom>
              <a:avLst/>
              <a:gdLst/>
              <a:ahLst/>
              <a:cxnLst>
                <a:cxn ang="0">
                  <a:pos x="4" y="15"/>
                </a:cxn>
                <a:cxn ang="0">
                  <a:pos x="6" y="17"/>
                </a:cxn>
                <a:cxn ang="0">
                  <a:pos x="9" y="19"/>
                </a:cxn>
                <a:cxn ang="0">
                  <a:pos x="15" y="25"/>
                </a:cxn>
                <a:cxn ang="0">
                  <a:pos x="19" y="31"/>
                </a:cxn>
                <a:cxn ang="0">
                  <a:pos x="27" y="36"/>
                </a:cxn>
                <a:cxn ang="0">
                  <a:pos x="32" y="42"/>
                </a:cxn>
                <a:cxn ang="0">
                  <a:pos x="40" y="50"/>
                </a:cxn>
                <a:cxn ang="0">
                  <a:pos x="47" y="57"/>
                </a:cxn>
                <a:cxn ang="0">
                  <a:pos x="53" y="65"/>
                </a:cxn>
                <a:cxn ang="0">
                  <a:pos x="61" y="73"/>
                </a:cxn>
                <a:cxn ang="0">
                  <a:pos x="68" y="80"/>
                </a:cxn>
                <a:cxn ang="0">
                  <a:pos x="74" y="88"/>
                </a:cxn>
                <a:cxn ang="0">
                  <a:pos x="80" y="95"/>
                </a:cxn>
                <a:cxn ang="0">
                  <a:pos x="84" y="101"/>
                </a:cxn>
                <a:cxn ang="0">
                  <a:pos x="87" y="109"/>
                </a:cxn>
                <a:cxn ang="0">
                  <a:pos x="89" y="112"/>
                </a:cxn>
                <a:cxn ang="0">
                  <a:pos x="93" y="116"/>
                </a:cxn>
                <a:cxn ang="0">
                  <a:pos x="95" y="120"/>
                </a:cxn>
                <a:cxn ang="0">
                  <a:pos x="97" y="124"/>
                </a:cxn>
                <a:cxn ang="0">
                  <a:pos x="103" y="128"/>
                </a:cxn>
                <a:cxn ang="0">
                  <a:pos x="108" y="130"/>
                </a:cxn>
                <a:cxn ang="0">
                  <a:pos x="112" y="130"/>
                </a:cxn>
                <a:cxn ang="0">
                  <a:pos x="116" y="126"/>
                </a:cxn>
                <a:cxn ang="0">
                  <a:pos x="116" y="122"/>
                </a:cxn>
                <a:cxn ang="0">
                  <a:pos x="116" y="116"/>
                </a:cxn>
                <a:cxn ang="0">
                  <a:pos x="114" y="111"/>
                </a:cxn>
                <a:cxn ang="0">
                  <a:pos x="112" y="107"/>
                </a:cxn>
                <a:cxn ang="0">
                  <a:pos x="108" y="101"/>
                </a:cxn>
                <a:cxn ang="0">
                  <a:pos x="104" y="95"/>
                </a:cxn>
                <a:cxn ang="0">
                  <a:pos x="101" y="88"/>
                </a:cxn>
                <a:cxn ang="0">
                  <a:pos x="95" y="82"/>
                </a:cxn>
                <a:cxn ang="0">
                  <a:pos x="89" y="74"/>
                </a:cxn>
                <a:cxn ang="0">
                  <a:pos x="84" y="69"/>
                </a:cxn>
                <a:cxn ang="0">
                  <a:pos x="78" y="61"/>
                </a:cxn>
                <a:cxn ang="0">
                  <a:pos x="70" y="54"/>
                </a:cxn>
                <a:cxn ang="0">
                  <a:pos x="65" y="46"/>
                </a:cxn>
                <a:cxn ang="0">
                  <a:pos x="57" y="40"/>
                </a:cxn>
                <a:cxn ang="0">
                  <a:pos x="51" y="33"/>
                </a:cxn>
                <a:cxn ang="0">
                  <a:pos x="46" y="27"/>
                </a:cxn>
                <a:cxn ang="0">
                  <a:pos x="40" y="21"/>
                </a:cxn>
                <a:cxn ang="0">
                  <a:pos x="34" y="15"/>
                </a:cxn>
                <a:cxn ang="0">
                  <a:pos x="28" y="12"/>
                </a:cxn>
                <a:cxn ang="0">
                  <a:pos x="25" y="8"/>
                </a:cxn>
                <a:cxn ang="0">
                  <a:pos x="19" y="4"/>
                </a:cxn>
                <a:cxn ang="0">
                  <a:pos x="17" y="2"/>
                </a:cxn>
                <a:cxn ang="0">
                  <a:pos x="9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4" y="15"/>
                </a:cxn>
                <a:cxn ang="0">
                  <a:pos x="4" y="15"/>
                </a:cxn>
              </a:cxnLst>
              <a:rect l="0" t="0" r="r" b="b"/>
              <a:pathLst>
                <a:path w="116" h="130">
                  <a:moveTo>
                    <a:pt x="4" y="15"/>
                  </a:moveTo>
                  <a:lnTo>
                    <a:pt x="6" y="17"/>
                  </a:lnTo>
                  <a:lnTo>
                    <a:pt x="9" y="19"/>
                  </a:lnTo>
                  <a:lnTo>
                    <a:pt x="15" y="25"/>
                  </a:lnTo>
                  <a:lnTo>
                    <a:pt x="19" y="31"/>
                  </a:lnTo>
                  <a:lnTo>
                    <a:pt x="27" y="36"/>
                  </a:lnTo>
                  <a:lnTo>
                    <a:pt x="32" y="42"/>
                  </a:lnTo>
                  <a:lnTo>
                    <a:pt x="40" y="50"/>
                  </a:lnTo>
                  <a:lnTo>
                    <a:pt x="47" y="57"/>
                  </a:lnTo>
                  <a:lnTo>
                    <a:pt x="53" y="65"/>
                  </a:lnTo>
                  <a:lnTo>
                    <a:pt x="61" y="73"/>
                  </a:lnTo>
                  <a:lnTo>
                    <a:pt x="68" y="80"/>
                  </a:lnTo>
                  <a:lnTo>
                    <a:pt x="74" y="88"/>
                  </a:lnTo>
                  <a:lnTo>
                    <a:pt x="80" y="95"/>
                  </a:lnTo>
                  <a:lnTo>
                    <a:pt x="84" y="101"/>
                  </a:lnTo>
                  <a:lnTo>
                    <a:pt x="87" y="109"/>
                  </a:lnTo>
                  <a:lnTo>
                    <a:pt x="89" y="112"/>
                  </a:lnTo>
                  <a:lnTo>
                    <a:pt x="93" y="116"/>
                  </a:lnTo>
                  <a:lnTo>
                    <a:pt x="95" y="120"/>
                  </a:lnTo>
                  <a:lnTo>
                    <a:pt x="97" y="124"/>
                  </a:lnTo>
                  <a:lnTo>
                    <a:pt x="103" y="128"/>
                  </a:lnTo>
                  <a:lnTo>
                    <a:pt x="108" y="130"/>
                  </a:lnTo>
                  <a:lnTo>
                    <a:pt x="112" y="130"/>
                  </a:lnTo>
                  <a:lnTo>
                    <a:pt x="116" y="126"/>
                  </a:lnTo>
                  <a:lnTo>
                    <a:pt x="116" y="122"/>
                  </a:lnTo>
                  <a:lnTo>
                    <a:pt x="116" y="116"/>
                  </a:lnTo>
                  <a:lnTo>
                    <a:pt x="114" y="111"/>
                  </a:lnTo>
                  <a:lnTo>
                    <a:pt x="112" y="107"/>
                  </a:lnTo>
                  <a:lnTo>
                    <a:pt x="108" y="101"/>
                  </a:lnTo>
                  <a:lnTo>
                    <a:pt x="104" y="95"/>
                  </a:lnTo>
                  <a:lnTo>
                    <a:pt x="101" y="88"/>
                  </a:lnTo>
                  <a:lnTo>
                    <a:pt x="95" y="82"/>
                  </a:lnTo>
                  <a:lnTo>
                    <a:pt x="89" y="74"/>
                  </a:lnTo>
                  <a:lnTo>
                    <a:pt x="84" y="69"/>
                  </a:lnTo>
                  <a:lnTo>
                    <a:pt x="78" y="61"/>
                  </a:lnTo>
                  <a:lnTo>
                    <a:pt x="70" y="54"/>
                  </a:lnTo>
                  <a:lnTo>
                    <a:pt x="65" y="46"/>
                  </a:lnTo>
                  <a:lnTo>
                    <a:pt x="57" y="40"/>
                  </a:lnTo>
                  <a:lnTo>
                    <a:pt x="51" y="33"/>
                  </a:lnTo>
                  <a:lnTo>
                    <a:pt x="46" y="27"/>
                  </a:lnTo>
                  <a:lnTo>
                    <a:pt x="40" y="21"/>
                  </a:lnTo>
                  <a:lnTo>
                    <a:pt x="34" y="15"/>
                  </a:lnTo>
                  <a:lnTo>
                    <a:pt x="28" y="12"/>
                  </a:lnTo>
                  <a:lnTo>
                    <a:pt x="25" y="8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9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50"/>
            <p:cNvSpPr>
              <a:spLocks/>
            </p:cNvSpPr>
            <p:nvPr/>
          </p:nvSpPr>
          <p:spPr bwMode="auto">
            <a:xfrm>
              <a:off x="7190275" y="4324351"/>
              <a:ext cx="77787" cy="58738"/>
            </a:xfrm>
            <a:custGeom>
              <a:avLst/>
              <a:gdLst/>
              <a:ahLst/>
              <a:cxnLst>
                <a:cxn ang="0">
                  <a:pos x="4" y="48"/>
                </a:cxn>
                <a:cxn ang="0">
                  <a:pos x="6" y="46"/>
                </a:cxn>
                <a:cxn ang="0">
                  <a:pos x="14" y="42"/>
                </a:cxn>
                <a:cxn ang="0">
                  <a:pos x="18" y="38"/>
                </a:cxn>
                <a:cxn ang="0">
                  <a:pos x="23" y="34"/>
                </a:cxn>
                <a:cxn ang="0">
                  <a:pos x="29" y="31"/>
                </a:cxn>
                <a:cxn ang="0">
                  <a:pos x="37" y="27"/>
                </a:cxn>
                <a:cxn ang="0">
                  <a:pos x="42" y="21"/>
                </a:cxn>
                <a:cxn ang="0">
                  <a:pos x="48" y="17"/>
                </a:cxn>
                <a:cxn ang="0">
                  <a:pos x="54" y="13"/>
                </a:cxn>
                <a:cxn ang="0">
                  <a:pos x="61" y="10"/>
                </a:cxn>
                <a:cxn ang="0">
                  <a:pos x="65" y="6"/>
                </a:cxn>
                <a:cxn ang="0">
                  <a:pos x="71" y="4"/>
                </a:cxn>
                <a:cxn ang="0">
                  <a:pos x="76" y="0"/>
                </a:cxn>
                <a:cxn ang="0">
                  <a:pos x="80" y="0"/>
                </a:cxn>
                <a:cxn ang="0">
                  <a:pos x="99" y="13"/>
                </a:cxn>
                <a:cxn ang="0">
                  <a:pos x="97" y="13"/>
                </a:cxn>
                <a:cxn ang="0">
                  <a:pos x="92" y="17"/>
                </a:cxn>
                <a:cxn ang="0">
                  <a:pos x="88" y="19"/>
                </a:cxn>
                <a:cxn ang="0">
                  <a:pos x="84" y="21"/>
                </a:cxn>
                <a:cxn ang="0">
                  <a:pos x="78" y="25"/>
                </a:cxn>
                <a:cxn ang="0">
                  <a:pos x="75" y="29"/>
                </a:cxn>
                <a:cxn ang="0">
                  <a:pos x="69" y="31"/>
                </a:cxn>
                <a:cxn ang="0">
                  <a:pos x="63" y="34"/>
                </a:cxn>
                <a:cxn ang="0">
                  <a:pos x="57" y="40"/>
                </a:cxn>
                <a:cxn ang="0">
                  <a:pos x="52" y="44"/>
                </a:cxn>
                <a:cxn ang="0">
                  <a:pos x="44" y="50"/>
                </a:cxn>
                <a:cxn ang="0">
                  <a:pos x="38" y="55"/>
                </a:cxn>
                <a:cxn ang="0">
                  <a:pos x="33" y="59"/>
                </a:cxn>
                <a:cxn ang="0">
                  <a:pos x="29" y="65"/>
                </a:cxn>
                <a:cxn ang="0">
                  <a:pos x="21" y="69"/>
                </a:cxn>
                <a:cxn ang="0">
                  <a:pos x="18" y="72"/>
                </a:cxn>
                <a:cxn ang="0">
                  <a:pos x="14" y="74"/>
                </a:cxn>
                <a:cxn ang="0">
                  <a:pos x="10" y="74"/>
                </a:cxn>
                <a:cxn ang="0">
                  <a:pos x="4" y="72"/>
                </a:cxn>
                <a:cxn ang="0">
                  <a:pos x="0" y="69"/>
                </a:cxn>
                <a:cxn ang="0">
                  <a:pos x="0" y="63"/>
                </a:cxn>
                <a:cxn ang="0">
                  <a:pos x="0" y="57"/>
                </a:cxn>
                <a:cxn ang="0">
                  <a:pos x="0" y="51"/>
                </a:cxn>
                <a:cxn ang="0">
                  <a:pos x="4" y="48"/>
                </a:cxn>
                <a:cxn ang="0">
                  <a:pos x="4" y="48"/>
                </a:cxn>
              </a:cxnLst>
              <a:rect l="0" t="0" r="r" b="b"/>
              <a:pathLst>
                <a:path w="99" h="74">
                  <a:moveTo>
                    <a:pt x="4" y="48"/>
                  </a:moveTo>
                  <a:lnTo>
                    <a:pt x="6" y="46"/>
                  </a:lnTo>
                  <a:lnTo>
                    <a:pt x="14" y="42"/>
                  </a:lnTo>
                  <a:lnTo>
                    <a:pt x="18" y="38"/>
                  </a:lnTo>
                  <a:lnTo>
                    <a:pt x="23" y="34"/>
                  </a:lnTo>
                  <a:lnTo>
                    <a:pt x="29" y="31"/>
                  </a:lnTo>
                  <a:lnTo>
                    <a:pt x="37" y="27"/>
                  </a:lnTo>
                  <a:lnTo>
                    <a:pt x="42" y="21"/>
                  </a:lnTo>
                  <a:lnTo>
                    <a:pt x="48" y="17"/>
                  </a:lnTo>
                  <a:lnTo>
                    <a:pt x="54" y="13"/>
                  </a:lnTo>
                  <a:lnTo>
                    <a:pt x="61" y="10"/>
                  </a:lnTo>
                  <a:lnTo>
                    <a:pt x="65" y="6"/>
                  </a:lnTo>
                  <a:lnTo>
                    <a:pt x="71" y="4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99" y="13"/>
                  </a:lnTo>
                  <a:lnTo>
                    <a:pt x="97" y="13"/>
                  </a:lnTo>
                  <a:lnTo>
                    <a:pt x="92" y="17"/>
                  </a:lnTo>
                  <a:lnTo>
                    <a:pt x="88" y="19"/>
                  </a:lnTo>
                  <a:lnTo>
                    <a:pt x="84" y="21"/>
                  </a:lnTo>
                  <a:lnTo>
                    <a:pt x="78" y="25"/>
                  </a:lnTo>
                  <a:lnTo>
                    <a:pt x="75" y="29"/>
                  </a:lnTo>
                  <a:lnTo>
                    <a:pt x="69" y="31"/>
                  </a:lnTo>
                  <a:lnTo>
                    <a:pt x="63" y="34"/>
                  </a:lnTo>
                  <a:lnTo>
                    <a:pt x="57" y="40"/>
                  </a:lnTo>
                  <a:lnTo>
                    <a:pt x="52" y="44"/>
                  </a:lnTo>
                  <a:lnTo>
                    <a:pt x="44" y="50"/>
                  </a:lnTo>
                  <a:lnTo>
                    <a:pt x="38" y="55"/>
                  </a:lnTo>
                  <a:lnTo>
                    <a:pt x="33" y="59"/>
                  </a:lnTo>
                  <a:lnTo>
                    <a:pt x="29" y="65"/>
                  </a:lnTo>
                  <a:lnTo>
                    <a:pt x="21" y="69"/>
                  </a:lnTo>
                  <a:lnTo>
                    <a:pt x="18" y="72"/>
                  </a:lnTo>
                  <a:lnTo>
                    <a:pt x="14" y="74"/>
                  </a:lnTo>
                  <a:lnTo>
                    <a:pt x="10" y="74"/>
                  </a:lnTo>
                  <a:lnTo>
                    <a:pt x="4" y="72"/>
                  </a:lnTo>
                  <a:lnTo>
                    <a:pt x="0" y="69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4" y="48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8C5E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51"/>
            <p:cNvSpPr>
              <a:spLocks/>
            </p:cNvSpPr>
            <p:nvPr/>
          </p:nvSpPr>
          <p:spPr bwMode="auto">
            <a:xfrm>
              <a:off x="6404462" y="3954464"/>
              <a:ext cx="931862" cy="696913"/>
            </a:xfrm>
            <a:custGeom>
              <a:avLst/>
              <a:gdLst/>
              <a:ahLst/>
              <a:cxnLst>
                <a:cxn ang="0">
                  <a:pos x="108" y="393"/>
                </a:cxn>
                <a:cxn ang="0">
                  <a:pos x="148" y="359"/>
                </a:cxn>
                <a:cxn ang="0">
                  <a:pos x="164" y="326"/>
                </a:cxn>
                <a:cxn ang="0">
                  <a:pos x="181" y="285"/>
                </a:cxn>
                <a:cxn ang="0">
                  <a:pos x="234" y="256"/>
                </a:cxn>
                <a:cxn ang="0">
                  <a:pos x="274" y="216"/>
                </a:cxn>
                <a:cxn ang="0">
                  <a:pos x="295" y="161"/>
                </a:cxn>
                <a:cxn ang="0">
                  <a:pos x="336" y="121"/>
                </a:cxn>
                <a:cxn ang="0">
                  <a:pos x="392" y="100"/>
                </a:cxn>
                <a:cxn ang="0">
                  <a:pos x="424" y="53"/>
                </a:cxn>
                <a:cxn ang="0">
                  <a:pos x="462" y="15"/>
                </a:cxn>
                <a:cxn ang="0">
                  <a:pos x="521" y="0"/>
                </a:cxn>
                <a:cxn ang="0">
                  <a:pos x="576" y="17"/>
                </a:cxn>
                <a:cxn ang="0">
                  <a:pos x="627" y="53"/>
                </a:cxn>
                <a:cxn ang="0">
                  <a:pos x="751" y="161"/>
                </a:cxn>
                <a:cxn ang="0">
                  <a:pos x="882" y="296"/>
                </a:cxn>
                <a:cxn ang="0">
                  <a:pos x="1019" y="404"/>
                </a:cxn>
                <a:cxn ang="0">
                  <a:pos x="1104" y="477"/>
                </a:cxn>
                <a:cxn ang="0">
                  <a:pos x="1169" y="560"/>
                </a:cxn>
                <a:cxn ang="0">
                  <a:pos x="1163" y="668"/>
                </a:cxn>
                <a:cxn ang="0">
                  <a:pos x="1122" y="762"/>
                </a:cxn>
                <a:cxn ang="0">
                  <a:pos x="1059" y="845"/>
                </a:cxn>
                <a:cxn ang="0">
                  <a:pos x="1023" y="870"/>
                </a:cxn>
                <a:cxn ang="0">
                  <a:pos x="1030" y="847"/>
                </a:cxn>
                <a:cxn ang="0">
                  <a:pos x="1057" y="817"/>
                </a:cxn>
                <a:cxn ang="0">
                  <a:pos x="1080" y="786"/>
                </a:cxn>
                <a:cxn ang="0">
                  <a:pos x="1120" y="714"/>
                </a:cxn>
                <a:cxn ang="0">
                  <a:pos x="1148" y="630"/>
                </a:cxn>
                <a:cxn ang="0">
                  <a:pos x="1129" y="532"/>
                </a:cxn>
                <a:cxn ang="0">
                  <a:pos x="1002" y="418"/>
                </a:cxn>
                <a:cxn ang="0">
                  <a:pos x="867" y="309"/>
                </a:cxn>
                <a:cxn ang="0">
                  <a:pos x="759" y="199"/>
                </a:cxn>
                <a:cxn ang="0">
                  <a:pos x="656" y="98"/>
                </a:cxn>
                <a:cxn ang="0">
                  <a:pos x="538" y="26"/>
                </a:cxn>
                <a:cxn ang="0">
                  <a:pos x="481" y="36"/>
                </a:cxn>
                <a:cxn ang="0">
                  <a:pos x="441" y="57"/>
                </a:cxn>
                <a:cxn ang="0">
                  <a:pos x="422" y="100"/>
                </a:cxn>
                <a:cxn ang="0">
                  <a:pos x="373" y="133"/>
                </a:cxn>
                <a:cxn ang="0">
                  <a:pos x="321" y="157"/>
                </a:cxn>
                <a:cxn ang="0">
                  <a:pos x="297" y="212"/>
                </a:cxn>
                <a:cxn ang="0">
                  <a:pos x="266" y="258"/>
                </a:cxn>
                <a:cxn ang="0">
                  <a:pos x="217" y="288"/>
                </a:cxn>
                <a:cxn ang="0">
                  <a:pos x="183" y="334"/>
                </a:cxn>
                <a:cxn ang="0">
                  <a:pos x="158" y="383"/>
                </a:cxn>
                <a:cxn ang="0">
                  <a:pos x="108" y="414"/>
                </a:cxn>
                <a:cxn ang="0">
                  <a:pos x="84" y="459"/>
                </a:cxn>
                <a:cxn ang="0">
                  <a:pos x="72" y="513"/>
                </a:cxn>
                <a:cxn ang="0">
                  <a:pos x="29" y="541"/>
                </a:cxn>
                <a:cxn ang="0">
                  <a:pos x="25" y="583"/>
                </a:cxn>
                <a:cxn ang="0">
                  <a:pos x="55" y="623"/>
                </a:cxn>
                <a:cxn ang="0">
                  <a:pos x="34" y="630"/>
                </a:cxn>
                <a:cxn ang="0">
                  <a:pos x="0" y="579"/>
                </a:cxn>
                <a:cxn ang="0">
                  <a:pos x="17" y="524"/>
                </a:cxn>
                <a:cxn ang="0">
                  <a:pos x="59" y="496"/>
                </a:cxn>
                <a:cxn ang="0">
                  <a:pos x="67" y="461"/>
                </a:cxn>
                <a:cxn ang="0">
                  <a:pos x="72" y="425"/>
                </a:cxn>
              </a:cxnLst>
              <a:rect l="0" t="0" r="r" b="b"/>
              <a:pathLst>
                <a:path w="1175" h="877">
                  <a:moveTo>
                    <a:pt x="74" y="421"/>
                  </a:moveTo>
                  <a:lnTo>
                    <a:pt x="80" y="414"/>
                  </a:lnTo>
                  <a:lnTo>
                    <a:pt x="87" y="408"/>
                  </a:lnTo>
                  <a:lnTo>
                    <a:pt x="95" y="402"/>
                  </a:lnTo>
                  <a:lnTo>
                    <a:pt x="103" y="399"/>
                  </a:lnTo>
                  <a:lnTo>
                    <a:pt x="108" y="393"/>
                  </a:lnTo>
                  <a:lnTo>
                    <a:pt x="116" y="389"/>
                  </a:lnTo>
                  <a:lnTo>
                    <a:pt x="124" y="383"/>
                  </a:lnTo>
                  <a:lnTo>
                    <a:pt x="131" y="380"/>
                  </a:lnTo>
                  <a:lnTo>
                    <a:pt x="137" y="374"/>
                  </a:lnTo>
                  <a:lnTo>
                    <a:pt x="144" y="366"/>
                  </a:lnTo>
                  <a:lnTo>
                    <a:pt x="148" y="359"/>
                  </a:lnTo>
                  <a:lnTo>
                    <a:pt x="156" y="351"/>
                  </a:lnTo>
                  <a:lnTo>
                    <a:pt x="156" y="347"/>
                  </a:lnTo>
                  <a:lnTo>
                    <a:pt x="158" y="342"/>
                  </a:lnTo>
                  <a:lnTo>
                    <a:pt x="160" y="338"/>
                  </a:lnTo>
                  <a:lnTo>
                    <a:pt x="162" y="332"/>
                  </a:lnTo>
                  <a:lnTo>
                    <a:pt x="164" y="326"/>
                  </a:lnTo>
                  <a:lnTo>
                    <a:pt x="165" y="323"/>
                  </a:lnTo>
                  <a:lnTo>
                    <a:pt x="167" y="315"/>
                  </a:lnTo>
                  <a:lnTo>
                    <a:pt x="169" y="311"/>
                  </a:lnTo>
                  <a:lnTo>
                    <a:pt x="169" y="300"/>
                  </a:lnTo>
                  <a:lnTo>
                    <a:pt x="175" y="292"/>
                  </a:lnTo>
                  <a:lnTo>
                    <a:pt x="181" y="285"/>
                  </a:lnTo>
                  <a:lnTo>
                    <a:pt x="188" y="279"/>
                  </a:lnTo>
                  <a:lnTo>
                    <a:pt x="196" y="273"/>
                  </a:lnTo>
                  <a:lnTo>
                    <a:pt x="205" y="267"/>
                  </a:lnTo>
                  <a:lnTo>
                    <a:pt x="215" y="264"/>
                  </a:lnTo>
                  <a:lnTo>
                    <a:pt x="224" y="260"/>
                  </a:lnTo>
                  <a:lnTo>
                    <a:pt x="234" y="256"/>
                  </a:lnTo>
                  <a:lnTo>
                    <a:pt x="243" y="252"/>
                  </a:lnTo>
                  <a:lnTo>
                    <a:pt x="251" y="245"/>
                  </a:lnTo>
                  <a:lnTo>
                    <a:pt x="259" y="241"/>
                  </a:lnTo>
                  <a:lnTo>
                    <a:pt x="266" y="233"/>
                  </a:lnTo>
                  <a:lnTo>
                    <a:pt x="270" y="226"/>
                  </a:lnTo>
                  <a:lnTo>
                    <a:pt x="274" y="216"/>
                  </a:lnTo>
                  <a:lnTo>
                    <a:pt x="278" y="205"/>
                  </a:lnTo>
                  <a:lnTo>
                    <a:pt x="278" y="195"/>
                  </a:lnTo>
                  <a:lnTo>
                    <a:pt x="281" y="186"/>
                  </a:lnTo>
                  <a:lnTo>
                    <a:pt x="283" y="176"/>
                  </a:lnTo>
                  <a:lnTo>
                    <a:pt x="289" y="169"/>
                  </a:lnTo>
                  <a:lnTo>
                    <a:pt x="295" y="161"/>
                  </a:lnTo>
                  <a:lnTo>
                    <a:pt x="300" y="153"/>
                  </a:lnTo>
                  <a:lnTo>
                    <a:pt x="306" y="146"/>
                  </a:lnTo>
                  <a:lnTo>
                    <a:pt x="314" y="140"/>
                  </a:lnTo>
                  <a:lnTo>
                    <a:pt x="321" y="133"/>
                  </a:lnTo>
                  <a:lnTo>
                    <a:pt x="329" y="127"/>
                  </a:lnTo>
                  <a:lnTo>
                    <a:pt x="336" y="121"/>
                  </a:lnTo>
                  <a:lnTo>
                    <a:pt x="346" y="117"/>
                  </a:lnTo>
                  <a:lnTo>
                    <a:pt x="356" y="112"/>
                  </a:lnTo>
                  <a:lnTo>
                    <a:pt x="365" y="110"/>
                  </a:lnTo>
                  <a:lnTo>
                    <a:pt x="376" y="108"/>
                  </a:lnTo>
                  <a:lnTo>
                    <a:pt x="386" y="106"/>
                  </a:lnTo>
                  <a:lnTo>
                    <a:pt x="392" y="100"/>
                  </a:lnTo>
                  <a:lnTo>
                    <a:pt x="399" y="93"/>
                  </a:lnTo>
                  <a:lnTo>
                    <a:pt x="403" y="85"/>
                  </a:lnTo>
                  <a:lnTo>
                    <a:pt x="409" y="77"/>
                  </a:lnTo>
                  <a:lnTo>
                    <a:pt x="413" y="70"/>
                  </a:lnTo>
                  <a:lnTo>
                    <a:pt x="418" y="62"/>
                  </a:lnTo>
                  <a:lnTo>
                    <a:pt x="424" y="53"/>
                  </a:lnTo>
                  <a:lnTo>
                    <a:pt x="430" y="45"/>
                  </a:lnTo>
                  <a:lnTo>
                    <a:pt x="435" y="38"/>
                  </a:lnTo>
                  <a:lnTo>
                    <a:pt x="441" y="30"/>
                  </a:lnTo>
                  <a:lnTo>
                    <a:pt x="447" y="24"/>
                  </a:lnTo>
                  <a:lnTo>
                    <a:pt x="456" y="19"/>
                  </a:lnTo>
                  <a:lnTo>
                    <a:pt x="462" y="15"/>
                  </a:lnTo>
                  <a:lnTo>
                    <a:pt x="473" y="13"/>
                  </a:lnTo>
                  <a:lnTo>
                    <a:pt x="483" y="11"/>
                  </a:lnTo>
                  <a:lnTo>
                    <a:pt x="496" y="11"/>
                  </a:lnTo>
                  <a:lnTo>
                    <a:pt x="504" y="5"/>
                  </a:lnTo>
                  <a:lnTo>
                    <a:pt x="513" y="1"/>
                  </a:lnTo>
                  <a:lnTo>
                    <a:pt x="521" y="0"/>
                  </a:lnTo>
                  <a:lnTo>
                    <a:pt x="530" y="0"/>
                  </a:lnTo>
                  <a:lnTo>
                    <a:pt x="540" y="0"/>
                  </a:lnTo>
                  <a:lnTo>
                    <a:pt x="549" y="3"/>
                  </a:lnTo>
                  <a:lnTo>
                    <a:pt x="557" y="7"/>
                  </a:lnTo>
                  <a:lnTo>
                    <a:pt x="567" y="13"/>
                  </a:lnTo>
                  <a:lnTo>
                    <a:pt x="576" y="17"/>
                  </a:lnTo>
                  <a:lnTo>
                    <a:pt x="586" y="22"/>
                  </a:lnTo>
                  <a:lnTo>
                    <a:pt x="593" y="28"/>
                  </a:lnTo>
                  <a:lnTo>
                    <a:pt x="603" y="34"/>
                  </a:lnTo>
                  <a:lnTo>
                    <a:pt x="610" y="41"/>
                  </a:lnTo>
                  <a:lnTo>
                    <a:pt x="620" y="47"/>
                  </a:lnTo>
                  <a:lnTo>
                    <a:pt x="627" y="53"/>
                  </a:lnTo>
                  <a:lnTo>
                    <a:pt x="635" y="58"/>
                  </a:lnTo>
                  <a:lnTo>
                    <a:pt x="660" y="77"/>
                  </a:lnTo>
                  <a:lnTo>
                    <a:pt x="684" y="98"/>
                  </a:lnTo>
                  <a:lnTo>
                    <a:pt x="707" y="117"/>
                  </a:lnTo>
                  <a:lnTo>
                    <a:pt x="730" y="140"/>
                  </a:lnTo>
                  <a:lnTo>
                    <a:pt x="751" y="161"/>
                  </a:lnTo>
                  <a:lnTo>
                    <a:pt x="774" y="184"/>
                  </a:lnTo>
                  <a:lnTo>
                    <a:pt x="795" y="207"/>
                  </a:lnTo>
                  <a:lnTo>
                    <a:pt x="817" y="229"/>
                  </a:lnTo>
                  <a:lnTo>
                    <a:pt x="838" y="252"/>
                  </a:lnTo>
                  <a:lnTo>
                    <a:pt x="859" y="275"/>
                  </a:lnTo>
                  <a:lnTo>
                    <a:pt x="882" y="296"/>
                  </a:lnTo>
                  <a:lnTo>
                    <a:pt x="905" y="317"/>
                  </a:lnTo>
                  <a:lnTo>
                    <a:pt x="928" y="336"/>
                  </a:lnTo>
                  <a:lnTo>
                    <a:pt x="952" y="357"/>
                  </a:lnTo>
                  <a:lnTo>
                    <a:pt x="979" y="374"/>
                  </a:lnTo>
                  <a:lnTo>
                    <a:pt x="1006" y="393"/>
                  </a:lnTo>
                  <a:lnTo>
                    <a:pt x="1019" y="404"/>
                  </a:lnTo>
                  <a:lnTo>
                    <a:pt x="1032" y="418"/>
                  </a:lnTo>
                  <a:lnTo>
                    <a:pt x="1046" y="429"/>
                  </a:lnTo>
                  <a:lnTo>
                    <a:pt x="1061" y="440"/>
                  </a:lnTo>
                  <a:lnTo>
                    <a:pt x="1074" y="452"/>
                  </a:lnTo>
                  <a:lnTo>
                    <a:pt x="1089" y="463"/>
                  </a:lnTo>
                  <a:lnTo>
                    <a:pt x="1104" y="477"/>
                  </a:lnTo>
                  <a:lnTo>
                    <a:pt x="1118" y="488"/>
                  </a:lnTo>
                  <a:lnTo>
                    <a:pt x="1131" y="501"/>
                  </a:lnTo>
                  <a:lnTo>
                    <a:pt x="1143" y="515"/>
                  </a:lnTo>
                  <a:lnTo>
                    <a:pt x="1152" y="528"/>
                  </a:lnTo>
                  <a:lnTo>
                    <a:pt x="1162" y="545"/>
                  </a:lnTo>
                  <a:lnTo>
                    <a:pt x="1169" y="560"/>
                  </a:lnTo>
                  <a:lnTo>
                    <a:pt x="1173" y="579"/>
                  </a:lnTo>
                  <a:lnTo>
                    <a:pt x="1175" y="598"/>
                  </a:lnTo>
                  <a:lnTo>
                    <a:pt x="1175" y="619"/>
                  </a:lnTo>
                  <a:lnTo>
                    <a:pt x="1173" y="636"/>
                  </a:lnTo>
                  <a:lnTo>
                    <a:pt x="1167" y="653"/>
                  </a:lnTo>
                  <a:lnTo>
                    <a:pt x="1163" y="668"/>
                  </a:lnTo>
                  <a:lnTo>
                    <a:pt x="1158" y="686"/>
                  </a:lnTo>
                  <a:lnTo>
                    <a:pt x="1152" y="701"/>
                  </a:lnTo>
                  <a:lnTo>
                    <a:pt x="1144" y="716"/>
                  </a:lnTo>
                  <a:lnTo>
                    <a:pt x="1139" y="731"/>
                  </a:lnTo>
                  <a:lnTo>
                    <a:pt x="1131" y="746"/>
                  </a:lnTo>
                  <a:lnTo>
                    <a:pt x="1122" y="762"/>
                  </a:lnTo>
                  <a:lnTo>
                    <a:pt x="1112" y="777"/>
                  </a:lnTo>
                  <a:lnTo>
                    <a:pt x="1103" y="790"/>
                  </a:lnTo>
                  <a:lnTo>
                    <a:pt x="1091" y="805"/>
                  </a:lnTo>
                  <a:lnTo>
                    <a:pt x="1082" y="819"/>
                  </a:lnTo>
                  <a:lnTo>
                    <a:pt x="1070" y="832"/>
                  </a:lnTo>
                  <a:lnTo>
                    <a:pt x="1059" y="845"/>
                  </a:lnTo>
                  <a:lnTo>
                    <a:pt x="1047" y="860"/>
                  </a:lnTo>
                  <a:lnTo>
                    <a:pt x="1044" y="864"/>
                  </a:lnTo>
                  <a:lnTo>
                    <a:pt x="1038" y="868"/>
                  </a:lnTo>
                  <a:lnTo>
                    <a:pt x="1030" y="872"/>
                  </a:lnTo>
                  <a:lnTo>
                    <a:pt x="1027" y="877"/>
                  </a:lnTo>
                  <a:lnTo>
                    <a:pt x="1023" y="870"/>
                  </a:lnTo>
                  <a:lnTo>
                    <a:pt x="1019" y="868"/>
                  </a:lnTo>
                  <a:lnTo>
                    <a:pt x="1019" y="864"/>
                  </a:lnTo>
                  <a:lnTo>
                    <a:pt x="1021" y="860"/>
                  </a:lnTo>
                  <a:lnTo>
                    <a:pt x="1025" y="857"/>
                  </a:lnTo>
                  <a:lnTo>
                    <a:pt x="1027" y="851"/>
                  </a:lnTo>
                  <a:lnTo>
                    <a:pt x="1030" y="847"/>
                  </a:lnTo>
                  <a:lnTo>
                    <a:pt x="1034" y="843"/>
                  </a:lnTo>
                  <a:lnTo>
                    <a:pt x="1038" y="838"/>
                  </a:lnTo>
                  <a:lnTo>
                    <a:pt x="1042" y="832"/>
                  </a:lnTo>
                  <a:lnTo>
                    <a:pt x="1047" y="828"/>
                  </a:lnTo>
                  <a:lnTo>
                    <a:pt x="1053" y="822"/>
                  </a:lnTo>
                  <a:lnTo>
                    <a:pt x="1057" y="817"/>
                  </a:lnTo>
                  <a:lnTo>
                    <a:pt x="1061" y="811"/>
                  </a:lnTo>
                  <a:lnTo>
                    <a:pt x="1065" y="805"/>
                  </a:lnTo>
                  <a:lnTo>
                    <a:pt x="1068" y="801"/>
                  </a:lnTo>
                  <a:lnTo>
                    <a:pt x="1072" y="796"/>
                  </a:lnTo>
                  <a:lnTo>
                    <a:pt x="1076" y="790"/>
                  </a:lnTo>
                  <a:lnTo>
                    <a:pt x="1080" y="786"/>
                  </a:lnTo>
                  <a:lnTo>
                    <a:pt x="1084" y="781"/>
                  </a:lnTo>
                  <a:lnTo>
                    <a:pt x="1089" y="767"/>
                  </a:lnTo>
                  <a:lnTo>
                    <a:pt x="1097" y="756"/>
                  </a:lnTo>
                  <a:lnTo>
                    <a:pt x="1104" y="743"/>
                  </a:lnTo>
                  <a:lnTo>
                    <a:pt x="1112" y="729"/>
                  </a:lnTo>
                  <a:lnTo>
                    <a:pt x="1120" y="714"/>
                  </a:lnTo>
                  <a:lnTo>
                    <a:pt x="1125" y="701"/>
                  </a:lnTo>
                  <a:lnTo>
                    <a:pt x="1131" y="687"/>
                  </a:lnTo>
                  <a:lnTo>
                    <a:pt x="1139" y="674"/>
                  </a:lnTo>
                  <a:lnTo>
                    <a:pt x="1141" y="659"/>
                  </a:lnTo>
                  <a:lnTo>
                    <a:pt x="1144" y="646"/>
                  </a:lnTo>
                  <a:lnTo>
                    <a:pt x="1148" y="630"/>
                  </a:lnTo>
                  <a:lnTo>
                    <a:pt x="1150" y="615"/>
                  </a:lnTo>
                  <a:lnTo>
                    <a:pt x="1150" y="600"/>
                  </a:lnTo>
                  <a:lnTo>
                    <a:pt x="1150" y="585"/>
                  </a:lnTo>
                  <a:lnTo>
                    <a:pt x="1148" y="570"/>
                  </a:lnTo>
                  <a:lnTo>
                    <a:pt x="1146" y="556"/>
                  </a:lnTo>
                  <a:lnTo>
                    <a:pt x="1129" y="532"/>
                  </a:lnTo>
                  <a:lnTo>
                    <a:pt x="1110" y="511"/>
                  </a:lnTo>
                  <a:lnTo>
                    <a:pt x="1089" y="492"/>
                  </a:lnTo>
                  <a:lnTo>
                    <a:pt x="1068" y="473"/>
                  </a:lnTo>
                  <a:lnTo>
                    <a:pt x="1046" y="454"/>
                  </a:lnTo>
                  <a:lnTo>
                    <a:pt x="1025" y="437"/>
                  </a:lnTo>
                  <a:lnTo>
                    <a:pt x="1002" y="418"/>
                  </a:lnTo>
                  <a:lnTo>
                    <a:pt x="979" y="400"/>
                  </a:lnTo>
                  <a:lnTo>
                    <a:pt x="956" y="383"/>
                  </a:lnTo>
                  <a:lnTo>
                    <a:pt x="933" y="366"/>
                  </a:lnTo>
                  <a:lnTo>
                    <a:pt x="911" y="347"/>
                  </a:lnTo>
                  <a:lnTo>
                    <a:pt x="888" y="330"/>
                  </a:lnTo>
                  <a:lnTo>
                    <a:pt x="867" y="309"/>
                  </a:lnTo>
                  <a:lnTo>
                    <a:pt x="846" y="290"/>
                  </a:lnTo>
                  <a:lnTo>
                    <a:pt x="825" y="269"/>
                  </a:lnTo>
                  <a:lnTo>
                    <a:pt x="808" y="248"/>
                  </a:lnTo>
                  <a:lnTo>
                    <a:pt x="791" y="231"/>
                  </a:lnTo>
                  <a:lnTo>
                    <a:pt x="776" y="216"/>
                  </a:lnTo>
                  <a:lnTo>
                    <a:pt x="759" y="199"/>
                  </a:lnTo>
                  <a:lnTo>
                    <a:pt x="741" y="182"/>
                  </a:lnTo>
                  <a:lnTo>
                    <a:pt x="726" y="165"/>
                  </a:lnTo>
                  <a:lnTo>
                    <a:pt x="709" y="148"/>
                  </a:lnTo>
                  <a:lnTo>
                    <a:pt x="692" y="131"/>
                  </a:lnTo>
                  <a:lnTo>
                    <a:pt x="675" y="115"/>
                  </a:lnTo>
                  <a:lnTo>
                    <a:pt x="656" y="98"/>
                  </a:lnTo>
                  <a:lnTo>
                    <a:pt x="639" y="83"/>
                  </a:lnTo>
                  <a:lnTo>
                    <a:pt x="620" y="70"/>
                  </a:lnTo>
                  <a:lnTo>
                    <a:pt x="601" y="57"/>
                  </a:lnTo>
                  <a:lnTo>
                    <a:pt x="580" y="45"/>
                  </a:lnTo>
                  <a:lnTo>
                    <a:pt x="559" y="34"/>
                  </a:lnTo>
                  <a:lnTo>
                    <a:pt x="538" y="26"/>
                  </a:lnTo>
                  <a:lnTo>
                    <a:pt x="517" y="20"/>
                  </a:lnTo>
                  <a:lnTo>
                    <a:pt x="509" y="24"/>
                  </a:lnTo>
                  <a:lnTo>
                    <a:pt x="504" y="28"/>
                  </a:lnTo>
                  <a:lnTo>
                    <a:pt x="496" y="30"/>
                  </a:lnTo>
                  <a:lnTo>
                    <a:pt x="489" y="34"/>
                  </a:lnTo>
                  <a:lnTo>
                    <a:pt x="481" y="36"/>
                  </a:lnTo>
                  <a:lnTo>
                    <a:pt x="475" y="39"/>
                  </a:lnTo>
                  <a:lnTo>
                    <a:pt x="468" y="41"/>
                  </a:lnTo>
                  <a:lnTo>
                    <a:pt x="460" y="45"/>
                  </a:lnTo>
                  <a:lnTo>
                    <a:pt x="452" y="49"/>
                  </a:lnTo>
                  <a:lnTo>
                    <a:pt x="449" y="53"/>
                  </a:lnTo>
                  <a:lnTo>
                    <a:pt x="441" y="57"/>
                  </a:lnTo>
                  <a:lnTo>
                    <a:pt x="437" y="62"/>
                  </a:lnTo>
                  <a:lnTo>
                    <a:pt x="433" y="68"/>
                  </a:lnTo>
                  <a:lnTo>
                    <a:pt x="432" y="74"/>
                  </a:lnTo>
                  <a:lnTo>
                    <a:pt x="430" y="81"/>
                  </a:lnTo>
                  <a:lnTo>
                    <a:pt x="430" y="91"/>
                  </a:lnTo>
                  <a:lnTo>
                    <a:pt x="422" y="100"/>
                  </a:lnTo>
                  <a:lnTo>
                    <a:pt x="414" y="108"/>
                  </a:lnTo>
                  <a:lnTo>
                    <a:pt x="407" y="114"/>
                  </a:lnTo>
                  <a:lnTo>
                    <a:pt x="399" y="119"/>
                  </a:lnTo>
                  <a:lnTo>
                    <a:pt x="390" y="125"/>
                  </a:lnTo>
                  <a:lnTo>
                    <a:pt x="380" y="129"/>
                  </a:lnTo>
                  <a:lnTo>
                    <a:pt x="373" y="133"/>
                  </a:lnTo>
                  <a:lnTo>
                    <a:pt x="363" y="136"/>
                  </a:lnTo>
                  <a:lnTo>
                    <a:pt x="354" y="138"/>
                  </a:lnTo>
                  <a:lnTo>
                    <a:pt x="344" y="142"/>
                  </a:lnTo>
                  <a:lnTo>
                    <a:pt x="336" y="148"/>
                  </a:lnTo>
                  <a:lnTo>
                    <a:pt x="329" y="152"/>
                  </a:lnTo>
                  <a:lnTo>
                    <a:pt x="321" y="157"/>
                  </a:lnTo>
                  <a:lnTo>
                    <a:pt x="314" y="165"/>
                  </a:lnTo>
                  <a:lnTo>
                    <a:pt x="308" y="172"/>
                  </a:lnTo>
                  <a:lnTo>
                    <a:pt x="304" y="184"/>
                  </a:lnTo>
                  <a:lnTo>
                    <a:pt x="302" y="193"/>
                  </a:lnTo>
                  <a:lnTo>
                    <a:pt x="300" y="203"/>
                  </a:lnTo>
                  <a:lnTo>
                    <a:pt x="297" y="212"/>
                  </a:lnTo>
                  <a:lnTo>
                    <a:pt x="295" y="222"/>
                  </a:lnTo>
                  <a:lnTo>
                    <a:pt x="289" y="229"/>
                  </a:lnTo>
                  <a:lnTo>
                    <a:pt x="285" y="237"/>
                  </a:lnTo>
                  <a:lnTo>
                    <a:pt x="279" y="245"/>
                  </a:lnTo>
                  <a:lnTo>
                    <a:pt x="274" y="252"/>
                  </a:lnTo>
                  <a:lnTo>
                    <a:pt x="266" y="258"/>
                  </a:lnTo>
                  <a:lnTo>
                    <a:pt x="259" y="264"/>
                  </a:lnTo>
                  <a:lnTo>
                    <a:pt x="251" y="267"/>
                  </a:lnTo>
                  <a:lnTo>
                    <a:pt x="243" y="275"/>
                  </a:lnTo>
                  <a:lnTo>
                    <a:pt x="234" y="279"/>
                  </a:lnTo>
                  <a:lnTo>
                    <a:pt x="224" y="285"/>
                  </a:lnTo>
                  <a:lnTo>
                    <a:pt x="217" y="288"/>
                  </a:lnTo>
                  <a:lnTo>
                    <a:pt x="209" y="292"/>
                  </a:lnTo>
                  <a:lnTo>
                    <a:pt x="202" y="300"/>
                  </a:lnTo>
                  <a:lnTo>
                    <a:pt x="196" y="307"/>
                  </a:lnTo>
                  <a:lnTo>
                    <a:pt x="190" y="315"/>
                  </a:lnTo>
                  <a:lnTo>
                    <a:pt x="186" y="324"/>
                  </a:lnTo>
                  <a:lnTo>
                    <a:pt x="183" y="334"/>
                  </a:lnTo>
                  <a:lnTo>
                    <a:pt x="179" y="343"/>
                  </a:lnTo>
                  <a:lnTo>
                    <a:pt x="175" y="351"/>
                  </a:lnTo>
                  <a:lnTo>
                    <a:pt x="171" y="361"/>
                  </a:lnTo>
                  <a:lnTo>
                    <a:pt x="167" y="368"/>
                  </a:lnTo>
                  <a:lnTo>
                    <a:pt x="164" y="376"/>
                  </a:lnTo>
                  <a:lnTo>
                    <a:pt x="158" y="383"/>
                  </a:lnTo>
                  <a:lnTo>
                    <a:pt x="154" y="391"/>
                  </a:lnTo>
                  <a:lnTo>
                    <a:pt x="146" y="397"/>
                  </a:lnTo>
                  <a:lnTo>
                    <a:pt x="139" y="402"/>
                  </a:lnTo>
                  <a:lnTo>
                    <a:pt x="129" y="406"/>
                  </a:lnTo>
                  <a:lnTo>
                    <a:pt x="120" y="410"/>
                  </a:lnTo>
                  <a:lnTo>
                    <a:pt x="108" y="414"/>
                  </a:lnTo>
                  <a:lnTo>
                    <a:pt x="101" y="418"/>
                  </a:lnTo>
                  <a:lnTo>
                    <a:pt x="93" y="425"/>
                  </a:lnTo>
                  <a:lnTo>
                    <a:pt x="89" y="433"/>
                  </a:lnTo>
                  <a:lnTo>
                    <a:pt x="86" y="440"/>
                  </a:lnTo>
                  <a:lnTo>
                    <a:pt x="86" y="450"/>
                  </a:lnTo>
                  <a:lnTo>
                    <a:pt x="84" y="459"/>
                  </a:lnTo>
                  <a:lnTo>
                    <a:pt x="84" y="469"/>
                  </a:lnTo>
                  <a:lnTo>
                    <a:pt x="82" y="478"/>
                  </a:lnTo>
                  <a:lnTo>
                    <a:pt x="80" y="488"/>
                  </a:lnTo>
                  <a:lnTo>
                    <a:pt x="78" y="496"/>
                  </a:lnTo>
                  <a:lnTo>
                    <a:pt x="76" y="505"/>
                  </a:lnTo>
                  <a:lnTo>
                    <a:pt x="72" y="513"/>
                  </a:lnTo>
                  <a:lnTo>
                    <a:pt x="67" y="518"/>
                  </a:lnTo>
                  <a:lnTo>
                    <a:pt x="59" y="524"/>
                  </a:lnTo>
                  <a:lnTo>
                    <a:pt x="51" y="528"/>
                  </a:lnTo>
                  <a:lnTo>
                    <a:pt x="42" y="532"/>
                  </a:lnTo>
                  <a:lnTo>
                    <a:pt x="34" y="537"/>
                  </a:lnTo>
                  <a:lnTo>
                    <a:pt x="29" y="541"/>
                  </a:lnTo>
                  <a:lnTo>
                    <a:pt x="25" y="549"/>
                  </a:lnTo>
                  <a:lnTo>
                    <a:pt x="21" y="556"/>
                  </a:lnTo>
                  <a:lnTo>
                    <a:pt x="21" y="562"/>
                  </a:lnTo>
                  <a:lnTo>
                    <a:pt x="21" y="570"/>
                  </a:lnTo>
                  <a:lnTo>
                    <a:pt x="25" y="577"/>
                  </a:lnTo>
                  <a:lnTo>
                    <a:pt x="25" y="583"/>
                  </a:lnTo>
                  <a:lnTo>
                    <a:pt x="30" y="591"/>
                  </a:lnTo>
                  <a:lnTo>
                    <a:pt x="34" y="596"/>
                  </a:lnTo>
                  <a:lnTo>
                    <a:pt x="38" y="604"/>
                  </a:lnTo>
                  <a:lnTo>
                    <a:pt x="44" y="611"/>
                  </a:lnTo>
                  <a:lnTo>
                    <a:pt x="49" y="617"/>
                  </a:lnTo>
                  <a:lnTo>
                    <a:pt x="55" y="623"/>
                  </a:lnTo>
                  <a:lnTo>
                    <a:pt x="61" y="627"/>
                  </a:lnTo>
                  <a:lnTo>
                    <a:pt x="57" y="630"/>
                  </a:lnTo>
                  <a:lnTo>
                    <a:pt x="51" y="632"/>
                  </a:lnTo>
                  <a:lnTo>
                    <a:pt x="48" y="634"/>
                  </a:lnTo>
                  <a:lnTo>
                    <a:pt x="44" y="636"/>
                  </a:lnTo>
                  <a:lnTo>
                    <a:pt x="34" y="630"/>
                  </a:lnTo>
                  <a:lnTo>
                    <a:pt x="25" y="623"/>
                  </a:lnTo>
                  <a:lnTo>
                    <a:pt x="17" y="615"/>
                  </a:lnTo>
                  <a:lnTo>
                    <a:pt x="11" y="608"/>
                  </a:lnTo>
                  <a:lnTo>
                    <a:pt x="6" y="598"/>
                  </a:lnTo>
                  <a:lnTo>
                    <a:pt x="2" y="589"/>
                  </a:lnTo>
                  <a:lnTo>
                    <a:pt x="0" y="579"/>
                  </a:lnTo>
                  <a:lnTo>
                    <a:pt x="0" y="570"/>
                  </a:lnTo>
                  <a:lnTo>
                    <a:pt x="0" y="560"/>
                  </a:lnTo>
                  <a:lnTo>
                    <a:pt x="2" y="549"/>
                  </a:lnTo>
                  <a:lnTo>
                    <a:pt x="4" y="541"/>
                  </a:lnTo>
                  <a:lnTo>
                    <a:pt x="10" y="532"/>
                  </a:lnTo>
                  <a:lnTo>
                    <a:pt x="17" y="524"/>
                  </a:lnTo>
                  <a:lnTo>
                    <a:pt x="25" y="516"/>
                  </a:lnTo>
                  <a:lnTo>
                    <a:pt x="32" y="511"/>
                  </a:lnTo>
                  <a:lnTo>
                    <a:pt x="44" y="507"/>
                  </a:lnTo>
                  <a:lnTo>
                    <a:pt x="49" y="503"/>
                  </a:lnTo>
                  <a:lnTo>
                    <a:pt x="55" y="499"/>
                  </a:lnTo>
                  <a:lnTo>
                    <a:pt x="59" y="496"/>
                  </a:lnTo>
                  <a:lnTo>
                    <a:pt x="63" y="492"/>
                  </a:lnTo>
                  <a:lnTo>
                    <a:pt x="65" y="486"/>
                  </a:lnTo>
                  <a:lnTo>
                    <a:pt x="65" y="480"/>
                  </a:lnTo>
                  <a:lnTo>
                    <a:pt x="67" y="475"/>
                  </a:lnTo>
                  <a:lnTo>
                    <a:pt x="67" y="469"/>
                  </a:lnTo>
                  <a:lnTo>
                    <a:pt x="67" y="461"/>
                  </a:lnTo>
                  <a:lnTo>
                    <a:pt x="67" y="454"/>
                  </a:lnTo>
                  <a:lnTo>
                    <a:pt x="67" y="448"/>
                  </a:lnTo>
                  <a:lnTo>
                    <a:pt x="68" y="442"/>
                  </a:lnTo>
                  <a:lnTo>
                    <a:pt x="68" y="437"/>
                  </a:lnTo>
                  <a:lnTo>
                    <a:pt x="70" y="431"/>
                  </a:lnTo>
                  <a:lnTo>
                    <a:pt x="72" y="425"/>
                  </a:lnTo>
                  <a:lnTo>
                    <a:pt x="74" y="421"/>
                  </a:lnTo>
                  <a:lnTo>
                    <a:pt x="74" y="4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36" name="Group 135"/>
          <p:cNvGrpSpPr/>
          <p:nvPr/>
        </p:nvGrpSpPr>
        <p:grpSpPr>
          <a:xfrm rot="8100000">
            <a:off x="4706930" y="364763"/>
            <a:ext cx="575646" cy="1870846"/>
            <a:chOff x="4867275" y="1476380"/>
            <a:chExt cx="1143000" cy="3714746"/>
          </a:xfrm>
        </p:grpSpPr>
        <p:sp>
          <p:nvSpPr>
            <p:cNvPr id="114" name="Rounded Rectangle 113"/>
            <p:cNvSpPr/>
            <p:nvPr/>
          </p:nvSpPr>
          <p:spPr>
            <a:xfrm>
              <a:off x="5295902" y="4595814"/>
              <a:ext cx="285748" cy="595312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129213" y="2828924"/>
              <a:ext cx="619125" cy="2000251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ounded Rectangle 111"/>
            <p:cNvSpPr/>
            <p:nvPr/>
          </p:nvSpPr>
          <p:spPr>
            <a:xfrm rot="16200000" flipH="1">
              <a:off x="4691064" y="1890717"/>
              <a:ext cx="1495423" cy="666750"/>
            </a:xfrm>
            <a:prstGeom prst="roundRect">
              <a:avLst>
                <a:gd name="adj" fmla="val 35633"/>
              </a:avLst>
            </a:prstGeom>
            <a:gradFill flip="none" rotWithShape="1">
              <a:gsLst>
                <a:gs pos="0">
                  <a:schemeClr val="bg1"/>
                </a:gs>
                <a:gs pos="15000">
                  <a:schemeClr val="bg1">
                    <a:lumMod val="75000"/>
                  </a:schemeClr>
                </a:gs>
                <a:gs pos="80000">
                  <a:schemeClr val="tx1">
                    <a:lumMod val="85000"/>
                    <a:lumOff val="15000"/>
                  </a:schemeClr>
                </a:gs>
              </a:gsLst>
              <a:lin ang="2700000" scaled="0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867275" y="2514601"/>
              <a:ext cx="1143000" cy="4572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5000">
                  <a:schemeClr val="bg1">
                    <a:lumMod val="75000"/>
                  </a:schemeClr>
                </a:gs>
                <a:gs pos="80000">
                  <a:schemeClr val="tx1">
                    <a:lumMod val="85000"/>
                    <a:lumOff val="15000"/>
                  </a:schemeClr>
                </a:gs>
              </a:gsLst>
              <a:lin ang="2700000" scaled="0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310188" y="4831557"/>
              <a:ext cx="25955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GameSys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 Cui</dc:creator>
  <cp:lastModifiedBy>Yan Cui</cp:lastModifiedBy>
  <cp:revision>107</cp:revision>
  <dcterms:created xsi:type="dcterms:W3CDTF">2011-02-26T03:10:31Z</dcterms:created>
  <dcterms:modified xsi:type="dcterms:W3CDTF">2011-02-27T19:53:02Z</dcterms:modified>
</cp:coreProperties>
</file>