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65621-AA0E-016D-2D49-B1220BC8B2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076EF6-704D-755E-5461-B30734B445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3E1325-DEEF-8B97-17E8-6339038EF803}"/>
              </a:ext>
            </a:extLst>
          </p:cNvPr>
          <p:cNvSpPr txBox="1"/>
          <p:nvPr/>
        </p:nvSpPr>
        <p:spPr>
          <a:xfrm>
            <a:off x="2544925" y="734535"/>
            <a:ext cx="7681426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4000" b="1" i="0" dirty="0">
                <a:solidFill>
                  <a:schemeClr val="accent1">
                    <a:lumMod val="50000"/>
                  </a:schemeClr>
                </a:solidFill>
                <a:effectLst/>
                <a:latin typeface="-apple-system"/>
              </a:rPr>
              <a:t>Commodity Store Project Update</a:t>
            </a:r>
          </a:p>
          <a:p>
            <a:pPr algn="l"/>
            <a:endParaRPr lang="en-US" sz="4000" b="1" i="0" dirty="0">
              <a:solidFill>
                <a:schemeClr val="accent1">
                  <a:lumMod val="50000"/>
                </a:schemeClr>
              </a:solidFill>
              <a:effectLst/>
              <a:latin typeface="-apple-system"/>
            </a:endParaRPr>
          </a:p>
          <a:p>
            <a:pPr algn="l"/>
            <a:r>
              <a:rPr lang="en-US" sz="4000" b="1" i="0" dirty="0">
                <a:solidFill>
                  <a:schemeClr val="accent1">
                    <a:lumMod val="50000"/>
                  </a:schemeClr>
                </a:solidFill>
                <a:effectLst/>
                <a:latin typeface="-apple-system"/>
              </a:rPr>
              <a:t>Tushar Nanda</a:t>
            </a:r>
          </a:p>
          <a:p>
            <a:pPr algn="l"/>
            <a:r>
              <a:rPr lang="en-US" sz="4000" b="1" i="0" dirty="0">
                <a:solidFill>
                  <a:schemeClr val="accent1">
                    <a:lumMod val="50000"/>
                  </a:schemeClr>
                </a:solidFill>
                <a:effectLst/>
                <a:latin typeface="-apple-system"/>
              </a:rPr>
              <a:t>Roll Number: 205122102</a:t>
            </a:r>
          </a:p>
          <a:p>
            <a:pPr algn="l"/>
            <a:r>
              <a:rPr lang="en-US" sz="4000" b="1" i="0" dirty="0">
                <a:solidFill>
                  <a:schemeClr val="accent1">
                    <a:lumMod val="50000"/>
                  </a:schemeClr>
                </a:solidFill>
                <a:effectLst/>
                <a:latin typeface="-apple-system"/>
              </a:rPr>
              <a:t>MCA 2nd Year</a:t>
            </a:r>
          </a:p>
        </p:txBody>
      </p:sp>
    </p:spTree>
    <p:extLst>
      <p:ext uri="{BB962C8B-B14F-4D97-AF65-F5344CB8AC3E}">
        <p14:creationId xmlns:p14="http://schemas.microsoft.com/office/powerpoint/2010/main" val="3167455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4E1D2-102A-F274-EAF2-6CD499B87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1FD59-B12C-6653-25E3-C1BECD0BB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FFD5E8-C946-1A33-DB6A-58F9BA3EB810}"/>
              </a:ext>
            </a:extLst>
          </p:cNvPr>
          <p:cNvSpPr txBox="1"/>
          <p:nvPr/>
        </p:nvSpPr>
        <p:spPr>
          <a:xfrm>
            <a:off x="1744824" y="250953"/>
            <a:ext cx="9927772" cy="6586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1" i="0" dirty="0">
                <a:solidFill>
                  <a:schemeClr val="accent6">
                    <a:lumMod val="50000"/>
                  </a:schemeClr>
                </a:solidFill>
                <a:effectLst/>
                <a:latin typeface="-apple-system"/>
              </a:rPr>
              <a:t>Problem Statement: </a:t>
            </a:r>
          </a:p>
          <a:p>
            <a:pPr algn="l"/>
            <a:r>
              <a:rPr lang="en-US" sz="2800" b="1" dirty="0">
                <a:solidFill>
                  <a:schemeClr val="accent6">
                    <a:lumMod val="50000"/>
                  </a:schemeClr>
                </a:solidFill>
                <a:latin typeface="-apple-system"/>
              </a:rPr>
              <a:t>			</a:t>
            </a:r>
            <a:r>
              <a:rPr lang="en-US" sz="2800" b="1" i="0" dirty="0">
                <a:solidFill>
                  <a:schemeClr val="accent6">
                    <a:lumMod val="50000"/>
                  </a:schemeClr>
                </a:solidFill>
                <a:effectLst/>
                <a:latin typeface="-apple-system"/>
              </a:rPr>
              <a:t>Empowering Student-to-Student Commerce</a:t>
            </a:r>
          </a:p>
          <a:p>
            <a:pPr algn="l"/>
            <a:endParaRPr lang="en-US" sz="2800" b="1" i="0" dirty="0">
              <a:solidFill>
                <a:srgbClr val="111111"/>
              </a:solidFill>
              <a:effectLst/>
              <a:latin typeface="-apple-system"/>
            </a:endParaRPr>
          </a:p>
          <a:p>
            <a:pPr algn="l"/>
            <a:endParaRPr lang="en-US" b="1" i="0" dirty="0">
              <a:solidFill>
                <a:srgbClr val="111111"/>
              </a:solidFill>
              <a:effectLst/>
              <a:latin typeface="-apple-system"/>
            </a:endParaRPr>
          </a:p>
          <a:p>
            <a:pPr algn="l"/>
            <a:r>
              <a:rPr lang="en-US" sz="2000" b="0" i="0" dirty="0">
                <a:solidFill>
                  <a:srgbClr val="111111"/>
                </a:solidFill>
                <a:effectLst/>
                <a:latin typeface="-apple-system"/>
              </a:rPr>
              <a:t>As students, we encounter various needs and opportunities within our academic journey. Whether it’s a graduating student looking to pass on their belongings or a student from another branch seeking specific study materials, our platform aims to bridge these gaps. Here are the key aspects:</a:t>
            </a:r>
          </a:p>
          <a:p>
            <a:pPr algn="l">
              <a:buFont typeface="+mj-lt"/>
              <a:buAutoNum type="arabicPeriod"/>
            </a:pPr>
            <a:r>
              <a:rPr lang="en-US" sz="2000" b="1" i="0" dirty="0">
                <a:solidFill>
                  <a:srgbClr val="111111"/>
                </a:solidFill>
                <a:effectLst/>
                <a:latin typeface="-apple-system"/>
              </a:rPr>
              <a:t>Graduating Students Selling to Newcomers:</a:t>
            </a:r>
            <a:endParaRPr lang="en-US" sz="2000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2000" b="0" i="0" dirty="0">
                <a:solidFill>
                  <a:srgbClr val="111111"/>
                </a:solidFill>
                <a:effectLst/>
                <a:latin typeface="-apple-system"/>
              </a:rPr>
              <a:t>Graduating students can upload items they no longer need, such as furniture, electronics, or study materials.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2000" b="0" i="0" dirty="0">
                <a:solidFill>
                  <a:srgbClr val="111111"/>
                </a:solidFill>
                <a:effectLst/>
                <a:latin typeface="-apple-system"/>
              </a:rPr>
              <a:t>New students can find affordable essentials for their hostel rooms or academic pursuits.</a:t>
            </a:r>
          </a:p>
          <a:p>
            <a:pPr algn="l">
              <a:buFont typeface="+mj-lt"/>
              <a:buAutoNum type="arabicPeriod"/>
            </a:pPr>
            <a:r>
              <a:rPr lang="en-US" sz="2000" b="1" i="0" dirty="0">
                <a:solidFill>
                  <a:srgbClr val="111111"/>
                </a:solidFill>
                <a:effectLst/>
                <a:latin typeface="-apple-system"/>
              </a:rPr>
              <a:t>Inter-Branch Exchange:</a:t>
            </a:r>
            <a:endParaRPr lang="en-US" sz="2000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2000" b="0" i="0" dirty="0">
                <a:solidFill>
                  <a:srgbClr val="111111"/>
                </a:solidFill>
                <a:effectLst/>
                <a:latin typeface="-apple-system"/>
              </a:rPr>
              <a:t>Students from different branches can connect through our platform.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2000" b="0" i="0" dirty="0">
                <a:solidFill>
                  <a:srgbClr val="111111"/>
                </a:solidFill>
                <a:effectLst/>
                <a:latin typeface="-apple-system"/>
              </a:rPr>
              <a:t>For instance, an engineering student might want to sell their literature textbooks to a humanities student.</a:t>
            </a:r>
          </a:p>
          <a:p>
            <a:pPr algn="l"/>
            <a:r>
              <a:rPr lang="en-US" sz="2000" b="0" i="0" dirty="0">
                <a:solidFill>
                  <a:srgbClr val="111111"/>
                </a:solidFill>
                <a:effectLst/>
                <a:latin typeface="-apple-system"/>
              </a:rPr>
              <a:t>Our mission is to create a seamless and secure environment where students can buy, sell, and exchange goods within the campus community. Let’s explore the progress we’ve made so far! 📚🎓</a:t>
            </a:r>
          </a:p>
        </p:txBody>
      </p:sp>
    </p:spTree>
    <p:extLst>
      <p:ext uri="{BB962C8B-B14F-4D97-AF65-F5344CB8AC3E}">
        <p14:creationId xmlns:p14="http://schemas.microsoft.com/office/powerpoint/2010/main" val="1086915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55A28-7A1A-85FD-EBDB-3433D7B5E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1593" y="119743"/>
            <a:ext cx="5336367" cy="947057"/>
          </a:xfrm>
        </p:spPr>
        <p:txBody>
          <a:bodyPr/>
          <a:lstStyle/>
          <a:p>
            <a:r>
              <a:rPr lang="en-IN" b="1" i="0" dirty="0">
                <a:solidFill>
                  <a:srgbClr val="111111"/>
                </a:solidFill>
                <a:effectLst/>
                <a:latin typeface="-apple-system"/>
              </a:rPr>
              <a:t>Project Progress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DB566-91F7-AB1E-CC0E-DBDFB8D93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B2BF7A-47C0-A7F0-9658-1BDED85F5C78}"/>
              </a:ext>
            </a:extLst>
          </p:cNvPr>
          <p:cNvSpPr txBox="1"/>
          <p:nvPr/>
        </p:nvSpPr>
        <p:spPr>
          <a:xfrm>
            <a:off x="1661592" y="1495446"/>
            <a:ext cx="6661313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sz="2000" b="1" i="0" dirty="0">
                <a:solidFill>
                  <a:srgbClr val="111111"/>
                </a:solidFill>
                <a:effectLst/>
                <a:latin typeface="-apple-system"/>
              </a:rPr>
              <a:t>Database Integration:</a:t>
            </a:r>
            <a:endParaRPr lang="en-US" sz="2000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2000" b="0" i="0" dirty="0">
                <a:solidFill>
                  <a:srgbClr val="111111"/>
                </a:solidFill>
                <a:effectLst/>
                <a:latin typeface="-apple-system"/>
              </a:rPr>
              <a:t>Successfully integrated the database to store product information.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2000" b="0" i="0" dirty="0">
                <a:solidFill>
                  <a:srgbClr val="111111"/>
                </a:solidFill>
                <a:effectLst/>
                <a:latin typeface="-apple-system"/>
              </a:rPr>
              <a:t>Products are now organized and accessible for users.</a:t>
            </a:r>
          </a:p>
          <a:p>
            <a:pPr algn="l">
              <a:buFont typeface="+mj-lt"/>
              <a:buAutoNum type="arabicPeriod"/>
            </a:pPr>
            <a:r>
              <a:rPr lang="en-US" sz="2000" b="1" i="0" dirty="0">
                <a:solidFill>
                  <a:srgbClr val="111111"/>
                </a:solidFill>
                <a:effectLst/>
                <a:latin typeface="-apple-system"/>
              </a:rPr>
              <a:t>User Authentication (Login and Signup):</a:t>
            </a:r>
            <a:endParaRPr lang="en-US" sz="2000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2000" b="0" i="0" dirty="0">
                <a:solidFill>
                  <a:srgbClr val="111111"/>
                </a:solidFill>
                <a:effectLst/>
                <a:latin typeface="-apple-system"/>
              </a:rPr>
              <a:t>Implemented secure login and signup functionality.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2000" b="0" i="0" dirty="0">
                <a:solidFill>
                  <a:srgbClr val="111111"/>
                </a:solidFill>
                <a:effectLst/>
                <a:latin typeface="-apple-system"/>
              </a:rPr>
              <a:t>Users can create accounts and log in securely.</a:t>
            </a:r>
          </a:p>
          <a:p>
            <a:pPr algn="l">
              <a:buFont typeface="+mj-lt"/>
              <a:buAutoNum type="arabicPeriod"/>
            </a:pPr>
            <a:r>
              <a:rPr lang="en-US" sz="2000" b="1" i="0" dirty="0">
                <a:solidFill>
                  <a:srgbClr val="111111"/>
                </a:solidFill>
                <a:effectLst/>
                <a:latin typeface="-apple-system"/>
              </a:rPr>
              <a:t>Token Generation:</a:t>
            </a:r>
            <a:endParaRPr lang="en-US" sz="2000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2000" b="0" i="0" dirty="0">
                <a:solidFill>
                  <a:srgbClr val="111111"/>
                </a:solidFill>
                <a:effectLst/>
                <a:latin typeface="-apple-system"/>
              </a:rPr>
              <a:t>Implemented token-based authentication.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2000" b="0" i="0" dirty="0">
                <a:solidFill>
                  <a:srgbClr val="111111"/>
                </a:solidFill>
                <a:effectLst/>
                <a:latin typeface="-apple-system"/>
              </a:rPr>
              <a:t>Users receive tokens upon successful login for session management.</a:t>
            </a:r>
          </a:p>
        </p:txBody>
      </p:sp>
    </p:spTree>
    <p:extLst>
      <p:ext uri="{BB962C8B-B14F-4D97-AF65-F5344CB8AC3E}">
        <p14:creationId xmlns:p14="http://schemas.microsoft.com/office/powerpoint/2010/main" val="3193067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D0634-189C-A70E-0178-6050279D0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A7E72-EE7B-3DBB-6B85-06176C946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8A7084-5700-2E3D-75A7-EDFFBC3310B4}"/>
              </a:ext>
            </a:extLst>
          </p:cNvPr>
          <p:cNvSpPr txBox="1"/>
          <p:nvPr/>
        </p:nvSpPr>
        <p:spPr>
          <a:xfrm>
            <a:off x="2003749" y="685800"/>
            <a:ext cx="7056275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i="0" dirty="0">
                <a:solidFill>
                  <a:srgbClr val="111111"/>
                </a:solidFill>
                <a:effectLst/>
                <a:latin typeface="-apple-system"/>
              </a:rPr>
              <a:t>4. Product Management (Add Product):</a:t>
            </a:r>
            <a:endParaRPr lang="en-US" sz="2400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2400" b="0" i="0" dirty="0">
                <a:solidFill>
                  <a:srgbClr val="111111"/>
                </a:solidFill>
                <a:effectLst/>
                <a:latin typeface="-apple-system"/>
              </a:rPr>
              <a:t>Developed the “Add Product” feature.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2400" b="0" i="0" dirty="0">
                <a:solidFill>
                  <a:srgbClr val="111111"/>
                </a:solidFill>
                <a:effectLst/>
                <a:latin typeface="-apple-system"/>
              </a:rPr>
              <a:t>Sellers can easily add new products to the store.</a:t>
            </a:r>
          </a:p>
          <a:p>
            <a:pPr marL="742950" lvl="1" indent="-285750" algn="l">
              <a:buFont typeface="+mj-lt"/>
              <a:buAutoNum type="arabicPeriod"/>
            </a:pPr>
            <a:endParaRPr lang="en-US" sz="2400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algn="l"/>
            <a:r>
              <a:rPr lang="en-US" sz="2400" b="1" i="0" dirty="0">
                <a:solidFill>
                  <a:srgbClr val="111111"/>
                </a:solidFill>
                <a:effectLst/>
                <a:latin typeface="-apple-system"/>
              </a:rPr>
              <a:t>5. Category-Based Search:</a:t>
            </a:r>
            <a:endParaRPr lang="en-US" sz="2400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2400" b="0" i="0" dirty="0">
                <a:solidFill>
                  <a:srgbClr val="111111"/>
                </a:solidFill>
                <a:effectLst/>
                <a:latin typeface="-apple-system"/>
              </a:rPr>
              <a:t>Added a search bar for users to search products based on categories.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2400" b="0" i="0" dirty="0">
                <a:solidFill>
                  <a:srgbClr val="111111"/>
                </a:solidFill>
                <a:effectLst/>
                <a:latin typeface="-apple-system"/>
              </a:rPr>
              <a:t>Enhances user experience and product discovery.</a:t>
            </a:r>
          </a:p>
        </p:txBody>
      </p:sp>
    </p:spTree>
    <p:extLst>
      <p:ext uri="{BB962C8B-B14F-4D97-AF65-F5344CB8AC3E}">
        <p14:creationId xmlns:p14="http://schemas.microsoft.com/office/powerpoint/2010/main" val="1417810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FAE0-05B7-D32A-ED4D-00A7B786F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D7C29-687F-E709-E236-E944CEEC3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87033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7</TotalTime>
  <Words>295</Words>
  <Application>Microsoft Office PowerPoint</Application>
  <PresentationFormat>Widescreen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-apple-system</vt:lpstr>
      <vt:lpstr>Arial</vt:lpstr>
      <vt:lpstr>Corbel</vt:lpstr>
      <vt:lpstr>Parallax</vt:lpstr>
      <vt:lpstr>PowerPoint Presentation</vt:lpstr>
      <vt:lpstr>PowerPoint Presentation</vt:lpstr>
      <vt:lpstr>Project Progress Update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Tushar Nanda</dc:creator>
  <cp:lastModifiedBy>Tushar Nanda</cp:lastModifiedBy>
  <cp:revision>1</cp:revision>
  <dcterms:created xsi:type="dcterms:W3CDTF">2024-03-03T18:39:29Z</dcterms:created>
  <dcterms:modified xsi:type="dcterms:W3CDTF">2024-03-03T18:47:00Z</dcterms:modified>
</cp:coreProperties>
</file>