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osk" charset="0"/>
      <p:regular r:id="rId11"/>
    </p:embeddedFont>
    <p:embeddedFont>
      <p:font typeface="DM Sans" pitchFamily="2" charset="0"/>
      <p:regular r:id="rId12"/>
    </p:embeddedFont>
    <p:embeddedFont>
      <p:font typeface="DM Sans Bold" charset="0"/>
      <p:regular r:id="rId13"/>
    </p:embeddedFont>
    <p:embeddedFont>
      <p:font typeface="ITC Benguiat" panose="020B0604020202020204" charset="0"/>
      <p:regular r:id="rId14"/>
    </p:embeddedFont>
    <p:embeddedFont>
      <p:font typeface="Kollektif Bold" panose="020B0604020202020204" charset="0"/>
      <p:regular r:id="rId15"/>
    </p:embeddedFont>
    <p:embeddedFont>
      <p:font typeface="Krabuler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386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8" name="Freeform 18"/>
          <p:cNvSpPr/>
          <p:nvPr/>
        </p:nvSpPr>
        <p:spPr>
          <a:xfrm>
            <a:off x="1214236" y="458103"/>
            <a:ext cx="2343181" cy="2343181"/>
          </a:xfrm>
          <a:custGeom>
            <a:avLst/>
            <a:gdLst/>
            <a:ahLst/>
            <a:cxnLst/>
            <a:rect l="l" t="t" r="r" b="b"/>
            <a:pathLst>
              <a:path w="2343181" h="2343181">
                <a:moveTo>
                  <a:pt x="0" y="0"/>
                </a:moveTo>
                <a:lnTo>
                  <a:pt x="2343181" y="0"/>
                </a:lnTo>
                <a:lnTo>
                  <a:pt x="2343181" y="2343181"/>
                </a:lnTo>
                <a:lnTo>
                  <a:pt x="0" y="23431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2730289" y="5372100"/>
            <a:ext cx="12102137" cy="2388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3681" spc="-73" dirty="0">
                <a:solidFill>
                  <a:srgbClr val="000000"/>
                </a:solidFill>
                <a:latin typeface="DM Sans Bold"/>
              </a:rPr>
              <a:t> Presented By</a:t>
            </a:r>
          </a:p>
          <a:p>
            <a:pPr algn="ctr">
              <a:lnSpc>
                <a:spcPts val="3681"/>
              </a:lnSpc>
            </a:pPr>
            <a:r>
              <a:rPr lang="en-US" sz="3681" spc="-73" dirty="0">
                <a:solidFill>
                  <a:srgbClr val="000000"/>
                </a:solidFill>
                <a:latin typeface="DM Sans Bold"/>
              </a:rPr>
              <a:t> Tushar Nanda</a:t>
            </a:r>
          </a:p>
          <a:p>
            <a:pPr algn="ctr">
              <a:lnSpc>
                <a:spcPts val="3681"/>
              </a:lnSpc>
            </a:pPr>
            <a:r>
              <a:rPr lang="en-US" sz="3681" spc="-73" dirty="0">
                <a:solidFill>
                  <a:srgbClr val="000000"/>
                </a:solidFill>
                <a:latin typeface="DM Sans Bold"/>
              </a:rPr>
              <a:t>Master of Computer Applications(MCA)</a:t>
            </a:r>
          </a:p>
          <a:p>
            <a:pPr algn="ctr">
              <a:lnSpc>
                <a:spcPts val="3681"/>
              </a:lnSpc>
            </a:pPr>
            <a:r>
              <a:rPr lang="en-US" sz="3681" spc="-73" dirty="0">
                <a:solidFill>
                  <a:srgbClr val="000000"/>
                </a:solidFill>
                <a:latin typeface="DM Sans Bold"/>
              </a:rPr>
              <a:t>205122102</a:t>
            </a:r>
          </a:p>
          <a:p>
            <a:pPr algn="ctr">
              <a:lnSpc>
                <a:spcPts val="3681"/>
              </a:lnSpc>
            </a:pPr>
            <a:endParaRPr lang="en-US" sz="3681" spc="-73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196550" y="942975"/>
            <a:ext cx="11819691" cy="142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DM Sans Bold"/>
              </a:rPr>
              <a:t>National Institute of Technology Tiruchirappalli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DM Sans Bold"/>
              </a:rPr>
              <a:t>Department of Computer Applications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9001" y="6759294"/>
            <a:ext cx="16264712" cy="306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DM Sans Bold"/>
              </a:rPr>
              <a:t>under the guidance of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DM Sans Bold"/>
              </a:rPr>
              <a:t>Dr. B. Balaji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DM Sans Bold"/>
              </a:rPr>
              <a:t>Assistant Professor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DM Sans Bold"/>
              </a:rPr>
              <a:t>Department of Computer Applications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DM Sans Bold"/>
              </a:rPr>
              <a:t>NITT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4799" y="3890323"/>
            <a:ext cx="17678400" cy="986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11"/>
              </a:lnSpc>
            </a:pPr>
            <a:r>
              <a:rPr lang="en-US" sz="7901" spc="-158" dirty="0">
                <a:solidFill>
                  <a:srgbClr val="D0A933"/>
                </a:solidFill>
                <a:latin typeface="ITC Benguiat"/>
              </a:rPr>
              <a:t> SECOND HAND STORE MANAGMENT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08601" y="5143500"/>
            <a:ext cx="5046045" cy="4917600"/>
          </a:xfrm>
          <a:custGeom>
            <a:avLst/>
            <a:gdLst/>
            <a:ahLst/>
            <a:cxnLst/>
            <a:rect l="l" t="t" r="r" b="b"/>
            <a:pathLst>
              <a:path w="5046045" h="4917600">
                <a:moveTo>
                  <a:pt x="0" y="0"/>
                </a:moveTo>
                <a:lnTo>
                  <a:pt x="5046045" y="0"/>
                </a:lnTo>
                <a:lnTo>
                  <a:pt x="5046045" y="4917600"/>
                </a:lnTo>
                <a:lnTo>
                  <a:pt x="0" y="4917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058354" y="1219200"/>
            <a:ext cx="1213096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38284"/>
            <a:ext cx="9676405" cy="29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4"/>
              </a:lnSpc>
              <a:spcBef>
                <a:spcPct val="0"/>
              </a:spcBef>
            </a:pPr>
            <a:r>
              <a:rPr lang="en-US" sz="2899" spc="173">
                <a:solidFill>
                  <a:srgbClr val="000000"/>
                </a:solidFill>
                <a:latin typeface="DM Sans"/>
              </a:rPr>
              <a:t>Our platform aims to connect graduating students selling items they no longer need with newcomers seeking affordable essentials. Additionally, we facilitate inter-branch exchanges, allowing students from different fields to connect and trade goods within the campus community.”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8250" y="6681356"/>
            <a:ext cx="11640265" cy="204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our platform aims to bridge these gaps. Here are the key aspects: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1.Graduating Students Selling to Newcomers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2.Inter-Branch Exchange: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23822" y="3049096"/>
            <a:ext cx="2623393" cy="1723801"/>
          </a:xfrm>
          <a:custGeom>
            <a:avLst/>
            <a:gdLst/>
            <a:ahLst/>
            <a:cxnLst/>
            <a:rect l="l" t="t" r="r" b="b"/>
            <a:pathLst>
              <a:path w="2623393" h="1723801">
                <a:moveTo>
                  <a:pt x="0" y="0"/>
                </a:moveTo>
                <a:lnTo>
                  <a:pt x="2623393" y="0"/>
                </a:lnTo>
                <a:lnTo>
                  <a:pt x="2623393" y="1723801"/>
                </a:lnTo>
                <a:lnTo>
                  <a:pt x="0" y="1723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4524731" y="3143294"/>
            <a:ext cx="2664201" cy="1629603"/>
          </a:xfrm>
          <a:custGeom>
            <a:avLst/>
            <a:gdLst/>
            <a:ahLst/>
            <a:cxnLst/>
            <a:rect l="l" t="t" r="r" b="b"/>
            <a:pathLst>
              <a:path w="2664201" h="1629603">
                <a:moveTo>
                  <a:pt x="0" y="0"/>
                </a:moveTo>
                <a:lnTo>
                  <a:pt x="2664201" y="0"/>
                </a:lnTo>
                <a:lnTo>
                  <a:pt x="2664201" y="1629603"/>
                </a:lnTo>
                <a:lnTo>
                  <a:pt x="0" y="16296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8528740" y="3096195"/>
            <a:ext cx="3721769" cy="1629603"/>
          </a:xfrm>
          <a:custGeom>
            <a:avLst/>
            <a:gdLst/>
            <a:ahLst/>
            <a:cxnLst/>
            <a:rect l="l" t="t" r="r" b="b"/>
            <a:pathLst>
              <a:path w="3721769" h="1629603">
                <a:moveTo>
                  <a:pt x="0" y="0"/>
                </a:moveTo>
                <a:lnTo>
                  <a:pt x="3721769" y="0"/>
                </a:lnTo>
                <a:lnTo>
                  <a:pt x="3721769" y="1629603"/>
                </a:lnTo>
                <a:lnTo>
                  <a:pt x="0" y="162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05495" y="7286663"/>
            <a:ext cx="3024222" cy="1700892"/>
          </a:xfrm>
          <a:custGeom>
            <a:avLst/>
            <a:gdLst/>
            <a:ahLst/>
            <a:cxnLst/>
            <a:rect l="l" t="t" r="r" b="b"/>
            <a:pathLst>
              <a:path w="3024222" h="1700892">
                <a:moveTo>
                  <a:pt x="0" y="0"/>
                </a:moveTo>
                <a:lnTo>
                  <a:pt x="3024223" y="0"/>
                </a:lnTo>
                <a:lnTo>
                  <a:pt x="3024223" y="1700892"/>
                </a:lnTo>
                <a:lnTo>
                  <a:pt x="0" y="17008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3241446" y="3489867"/>
            <a:ext cx="3613103" cy="949422"/>
          </a:xfrm>
          <a:custGeom>
            <a:avLst/>
            <a:gdLst/>
            <a:ahLst/>
            <a:cxnLst/>
            <a:rect l="l" t="t" r="r" b="b"/>
            <a:pathLst>
              <a:path w="3613103" h="949422">
                <a:moveTo>
                  <a:pt x="0" y="0"/>
                </a:moveTo>
                <a:lnTo>
                  <a:pt x="3613102" y="0"/>
                </a:lnTo>
                <a:lnTo>
                  <a:pt x="3613102" y="949422"/>
                </a:lnTo>
                <a:lnTo>
                  <a:pt x="0" y="9494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59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0635839" y="7618624"/>
            <a:ext cx="2868256" cy="1036969"/>
          </a:xfrm>
          <a:custGeom>
            <a:avLst/>
            <a:gdLst/>
            <a:ahLst/>
            <a:cxnLst/>
            <a:rect l="l" t="t" r="r" b="b"/>
            <a:pathLst>
              <a:path w="2868256" h="1036969">
                <a:moveTo>
                  <a:pt x="0" y="0"/>
                </a:moveTo>
                <a:lnTo>
                  <a:pt x="2868256" y="0"/>
                </a:lnTo>
                <a:lnTo>
                  <a:pt x="2868256" y="1036969"/>
                </a:lnTo>
                <a:lnTo>
                  <a:pt x="0" y="10369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764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496358" y="914400"/>
            <a:ext cx="14950738" cy="971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1"/>
              </a:lnSpc>
            </a:pPr>
            <a:r>
              <a:rPr lang="en-US" sz="5644">
                <a:solidFill>
                  <a:srgbClr val="000000"/>
                </a:solidFill>
                <a:latin typeface="Fredoka Bold"/>
              </a:rPr>
              <a:t>TECHNOLOGIES USED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96358" y="5487039"/>
            <a:ext cx="14950738" cy="971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1"/>
              </a:lnSpc>
            </a:pPr>
            <a:r>
              <a:rPr lang="en-US" sz="5644">
                <a:solidFill>
                  <a:srgbClr val="000000"/>
                </a:solidFill>
                <a:latin typeface="Fredoka Bold"/>
              </a:rPr>
              <a:t>TOOLS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758665" y="4001721"/>
            <a:ext cx="2800022" cy="2825710"/>
          </a:xfrm>
          <a:custGeom>
            <a:avLst/>
            <a:gdLst/>
            <a:ahLst/>
            <a:cxnLst/>
            <a:rect l="l" t="t" r="r" b="b"/>
            <a:pathLst>
              <a:path w="2800022" h="2825710">
                <a:moveTo>
                  <a:pt x="0" y="0"/>
                </a:moveTo>
                <a:lnTo>
                  <a:pt x="2800022" y="0"/>
                </a:lnTo>
                <a:lnTo>
                  <a:pt x="2800022" y="2825709"/>
                </a:lnTo>
                <a:lnTo>
                  <a:pt x="0" y="28257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3078701" y="4314183"/>
            <a:ext cx="3735117" cy="4093279"/>
          </a:xfrm>
          <a:custGeom>
            <a:avLst/>
            <a:gdLst/>
            <a:ahLst/>
            <a:cxnLst/>
            <a:rect l="l" t="t" r="r" b="b"/>
            <a:pathLst>
              <a:path w="3735117" h="4093279">
                <a:moveTo>
                  <a:pt x="0" y="0"/>
                </a:moveTo>
                <a:lnTo>
                  <a:pt x="3735117" y="0"/>
                </a:lnTo>
                <a:lnTo>
                  <a:pt x="3735117" y="4093279"/>
                </a:lnTo>
                <a:lnTo>
                  <a:pt x="0" y="4093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504950" y="880114"/>
            <a:ext cx="10848460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Work done so Far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93181" y="3594024"/>
            <a:ext cx="9033464" cy="3583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1. Create React App Setup: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Set up your React project using Create React App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 Bold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2. Authentication API (Login and Signup):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 Bold"/>
              </a:rPr>
              <a:t>Implemented authentication endpoints using JWT tokens.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306354" y="4981422"/>
            <a:ext cx="9630880" cy="2079251"/>
          </a:xfrm>
          <a:custGeom>
            <a:avLst/>
            <a:gdLst/>
            <a:ahLst/>
            <a:cxnLst/>
            <a:rect l="l" t="t" r="r" b="b"/>
            <a:pathLst>
              <a:path w="9630880" h="2079251">
                <a:moveTo>
                  <a:pt x="0" y="0"/>
                </a:moveTo>
                <a:lnTo>
                  <a:pt x="9630880" y="0"/>
                </a:lnTo>
                <a:lnTo>
                  <a:pt x="9630880" y="2079251"/>
                </a:lnTo>
                <a:lnTo>
                  <a:pt x="0" y="207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89" t="-14084" r="-125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089051" y="4762500"/>
            <a:ext cx="7170249" cy="3988768"/>
          </a:xfrm>
          <a:custGeom>
            <a:avLst/>
            <a:gdLst/>
            <a:ahLst/>
            <a:cxnLst/>
            <a:rect l="l" t="t" r="r" b="b"/>
            <a:pathLst>
              <a:path w="7170249" h="3988768">
                <a:moveTo>
                  <a:pt x="0" y="0"/>
                </a:moveTo>
                <a:lnTo>
                  <a:pt x="7170249" y="0"/>
                </a:lnTo>
                <a:lnTo>
                  <a:pt x="7170249" y="3988769"/>
                </a:lnTo>
                <a:lnTo>
                  <a:pt x="0" y="3988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97" r="-183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450712" y="1058862"/>
            <a:ext cx="11788735" cy="204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374C7A"/>
                </a:solidFill>
                <a:latin typeface="DM Sans Bold"/>
              </a:rPr>
              <a:t>     Database Connection: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374C7A"/>
              </a:solidFill>
              <a:latin typeface="DM Sans Bold"/>
            </a:endParaRPr>
          </a:p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374C7A"/>
                </a:solidFill>
                <a:latin typeface="DM Sans Bold"/>
              </a:rPr>
              <a:t>          Connected app to a MongoDB database using Mongoose.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374C7A"/>
                </a:solidFill>
                <a:latin typeface="DM Sans Bold"/>
              </a:rPr>
              <a:t>         Stored user data (non-relational) such as users and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80890" y="895350"/>
            <a:ext cx="10297442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CONTINUE...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71072" y="2837281"/>
            <a:ext cx="11820417" cy="628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3.Product Section: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                      Created a section for adding products.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Used </a:t>
            </a:r>
            <a:r>
              <a:rPr lang="en-US" sz="2899" dirty="0" err="1">
                <a:solidFill>
                  <a:srgbClr val="374C7A"/>
                </a:solidFill>
                <a:latin typeface="DM Sans Bold"/>
              </a:rPr>
              <a:t>npm</a:t>
            </a:r>
            <a:r>
              <a:rPr lang="en-US" sz="2899" dirty="0">
                <a:solidFill>
                  <a:srgbClr val="374C7A"/>
                </a:solidFill>
                <a:latin typeface="DM Sans Bold"/>
              </a:rPr>
              <a:t> </a:t>
            </a:r>
            <a:r>
              <a:rPr lang="en-US" sz="2899" dirty="0" err="1">
                <a:solidFill>
                  <a:srgbClr val="374C7A"/>
                </a:solidFill>
                <a:latin typeface="DM Sans Bold"/>
              </a:rPr>
              <a:t>multer</a:t>
            </a:r>
            <a:r>
              <a:rPr lang="en-US" sz="2899" dirty="0">
                <a:solidFill>
                  <a:srgbClr val="374C7A"/>
                </a:solidFill>
                <a:latin typeface="DM Sans Bold"/>
              </a:rPr>
              <a:t> to handle image uploads.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 dirty="0">
              <a:solidFill>
                <a:srgbClr val="374C7A"/>
              </a:solidFill>
              <a:latin typeface="DM Sans Bold"/>
            </a:endParaRP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4.Search Functionality: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Added a search box that works with product data.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 dirty="0">
              <a:solidFill>
                <a:srgbClr val="374C7A"/>
              </a:solidFill>
              <a:latin typeface="DM Sans Bold"/>
            </a:endParaRP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5.Product Interactions: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           Implemented features like liking and disliking products.  Added a toggle button for user preferences.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374C7A"/>
                </a:solidFill>
                <a:latin typeface="DM Sans Bold"/>
              </a:rPr>
              <a:t>Enabled users to add products to their favorites.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899" dirty="0">
              <a:solidFill>
                <a:srgbClr val="374C7A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56115" y="2639048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573856" y="1119332"/>
            <a:ext cx="7845505" cy="766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7"/>
              </a:lnSpc>
            </a:pPr>
            <a:endParaRPr dirty="0"/>
          </a:p>
          <a:p>
            <a:pPr>
              <a:lnSpc>
                <a:spcPts val="3967"/>
              </a:lnSpc>
            </a:pPr>
            <a:endParaRPr dirty="0"/>
          </a:p>
          <a:p>
            <a:pPr>
              <a:lnSpc>
                <a:spcPts val="3967"/>
              </a:lnSpc>
            </a:pPr>
            <a:endParaRPr dirty="0"/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6. My Profile Section: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           Created a section for user profiles.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7. Real Time chatting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8. Code Organization: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r>
              <a:rPr lang="en-US" sz="2833" dirty="0">
                <a:solidFill>
                  <a:srgbClr val="000000"/>
                </a:solidFill>
                <a:latin typeface="DM Sans Bold"/>
              </a:rPr>
              <a:t>           Separated backend code into two files   for better organization.</a:t>
            </a: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967"/>
              </a:lnSpc>
              <a:spcBef>
                <a:spcPct val="0"/>
              </a:spcBef>
            </a:pPr>
            <a:endParaRPr lang="en-US" sz="2833" dirty="0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4113920" y="6856667"/>
            <a:ext cx="3539744" cy="3430333"/>
          </a:xfrm>
          <a:custGeom>
            <a:avLst/>
            <a:gdLst/>
            <a:ahLst/>
            <a:cxnLst/>
            <a:rect l="l" t="t" r="r" b="b"/>
            <a:pathLst>
              <a:path w="3539744" h="3430333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09600" y="2861862"/>
            <a:ext cx="5912306" cy="2503409"/>
          </a:xfrm>
          <a:custGeom>
            <a:avLst/>
            <a:gdLst/>
            <a:ahLst/>
            <a:cxnLst/>
            <a:rect l="l" t="t" r="r" b="b"/>
            <a:pathLst>
              <a:path w="5912306" h="2503409">
                <a:moveTo>
                  <a:pt x="0" y="0"/>
                </a:moveTo>
                <a:lnTo>
                  <a:pt x="5912306" y="0"/>
                </a:lnTo>
                <a:lnTo>
                  <a:pt x="5912306" y="2503410"/>
                </a:lnTo>
                <a:lnTo>
                  <a:pt x="0" y="2503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1766096" y="2627257"/>
            <a:ext cx="4086348" cy="2972618"/>
          </a:xfrm>
          <a:custGeom>
            <a:avLst/>
            <a:gdLst/>
            <a:ahLst/>
            <a:cxnLst/>
            <a:rect l="l" t="t" r="r" b="b"/>
            <a:pathLst>
              <a:path w="4086348" h="2972618">
                <a:moveTo>
                  <a:pt x="0" y="0"/>
                </a:moveTo>
                <a:lnTo>
                  <a:pt x="4086348" y="0"/>
                </a:lnTo>
                <a:lnTo>
                  <a:pt x="4086348" y="2972618"/>
                </a:lnTo>
                <a:lnTo>
                  <a:pt x="0" y="29726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6245635" y="6331210"/>
            <a:ext cx="4657145" cy="2328572"/>
          </a:xfrm>
          <a:custGeom>
            <a:avLst/>
            <a:gdLst/>
            <a:ahLst/>
            <a:cxnLst/>
            <a:rect l="l" t="t" r="r" b="b"/>
            <a:pathLst>
              <a:path w="4657145" h="2328572">
                <a:moveTo>
                  <a:pt x="0" y="0"/>
                </a:moveTo>
                <a:lnTo>
                  <a:pt x="4657144" y="0"/>
                </a:lnTo>
                <a:lnTo>
                  <a:pt x="4657144" y="2328572"/>
                </a:lnTo>
                <a:lnTo>
                  <a:pt x="0" y="23285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724400" y="597380"/>
            <a:ext cx="7699617" cy="151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 dirty="0">
                <a:solidFill>
                  <a:srgbClr val="000000"/>
                </a:solidFill>
                <a:latin typeface="Krabuler"/>
              </a:rPr>
              <a:t>Future works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96600" y="5666582"/>
            <a:ext cx="5463923" cy="59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 dirty="0">
                <a:solidFill>
                  <a:srgbClr val="000000"/>
                </a:solidFill>
                <a:latin typeface="Krabuler Bold"/>
              </a:rPr>
              <a:t>Deployment of Website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66522" y="8923520"/>
            <a:ext cx="5815370" cy="1026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DM Sans Bold"/>
              </a:rPr>
              <a:t>Minor functionality improvement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295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Bosk</vt:lpstr>
      <vt:lpstr>ITC Benguiat</vt:lpstr>
      <vt:lpstr>Krabuler Bold</vt:lpstr>
      <vt:lpstr>Fredoka Bold</vt:lpstr>
      <vt:lpstr>Kollektif Bold</vt:lpstr>
      <vt:lpstr>DM Sans Bold</vt:lpstr>
      <vt:lpstr>Krabuler</vt:lpstr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 Tiruchirappalli Department of Computer Applications</dc:title>
  <cp:lastModifiedBy>Tushar Nanda</cp:lastModifiedBy>
  <cp:revision>12</cp:revision>
  <dcterms:created xsi:type="dcterms:W3CDTF">2006-08-16T00:00:00Z</dcterms:created>
  <dcterms:modified xsi:type="dcterms:W3CDTF">2024-05-13T13:26:18Z</dcterms:modified>
  <dc:identifier>DAGCYv6PKAk</dc:identifier>
</cp:coreProperties>
</file>