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8288000" cy="10287000"/>
  <p:notesSz cx="6858000" cy="9144000"/>
  <p:embeddedFontLst>
    <p:embeddedFont>
      <p:font typeface="Bosk" charset="0"/>
      <p:regular r:id="rId10"/>
    </p:embeddedFont>
    <p:embeddedFont>
      <p:font typeface="DM Sans" pitchFamily="2" charset="0"/>
      <p:regular r:id="rId11"/>
    </p:embeddedFont>
    <p:embeddedFont>
      <p:font typeface="DM Sans Bold" charset="0"/>
      <p:regular r:id="rId12"/>
    </p:embeddedFont>
    <p:embeddedFont>
      <p:font typeface="ITC Benguiat" panose="020B0604020202020204" charset="0"/>
      <p:regular r:id="rId13"/>
    </p:embeddedFont>
    <p:embeddedFont>
      <p:font typeface="Kollektif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8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6.png"/><Relationship Id="rId3" Type="http://schemas.openxmlformats.org/officeDocument/2006/relationships/image" Target="../media/image31.png"/><Relationship Id="rId7" Type="http://schemas.openxmlformats.org/officeDocument/2006/relationships/image" Target="../media/image10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32.svg"/><Relationship Id="rId9" Type="http://schemas.openxmlformats.org/officeDocument/2006/relationships/image" Target="../media/image14.pn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48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svg"/><Relationship Id="rId4" Type="http://schemas.openxmlformats.org/officeDocument/2006/relationships/image" Target="../media/image63.png"/><Relationship Id="rId9" Type="http://schemas.openxmlformats.org/officeDocument/2006/relationships/image" Target="../media/image6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520878" y="528946"/>
            <a:ext cx="2343181" cy="2343181"/>
          </a:xfrm>
          <a:custGeom>
            <a:avLst/>
            <a:gdLst/>
            <a:ahLst/>
            <a:cxnLst/>
            <a:rect l="l" t="t" r="r" b="b"/>
            <a:pathLst>
              <a:path w="2343181" h="2343181">
                <a:moveTo>
                  <a:pt x="0" y="0"/>
                </a:moveTo>
                <a:lnTo>
                  <a:pt x="2343181" y="0"/>
                </a:lnTo>
                <a:lnTo>
                  <a:pt x="2343181" y="2343181"/>
                </a:lnTo>
                <a:lnTo>
                  <a:pt x="0" y="2343181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2730289" y="5966172"/>
            <a:ext cx="12102137" cy="188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3681" spc="-73">
                <a:solidFill>
                  <a:srgbClr val="000000"/>
                </a:solidFill>
                <a:latin typeface="DM Sans Bold"/>
              </a:rPr>
              <a:t> Presented By Tushar Nanda</a:t>
            </a:r>
          </a:p>
          <a:p>
            <a:pPr algn="ctr">
              <a:lnSpc>
                <a:spcPts val="3681"/>
              </a:lnSpc>
            </a:pPr>
            <a:r>
              <a:rPr lang="en-US" sz="3681" spc="-73">
                <a:solidFill>
                  <a:srgbClr val="000000"/>
                </a:solidFill>
                <a:latin typeface="DM Sans Bold"/>
              </a:rPr>
              <a:t>Master of Computer Applications(MCA)</a:t>
            </a:r>
          </a:p>
          <a:p>
            <a:pPr algn="ctr">
              <a:lnSpc>
                <a:spcPts val="3681"/>
              </a:lnSpc>
            </a:pPr>
            <a:r>
              <a:rPr lang="en-US" sz="3681" spc="-73">
                <a:solidFill>
                  <a:srgbClr val="000000"/>
                </a:solidFill>
                <a:latin typeface="DM Sans Bold"/>
              </a:rPr>
              <a:t>205122102</a:t>
            </a:r>
          </a:p>
          <a:p>
            <a:pPr algn="ctr">
              <a:lnSpc>
                <a:spcPts val="3681"/>
              </a:lnSpc>
            </a:pPr>
            <a:endParaRPr lang="en-US" sz="3681" spc="-73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196550" y="942975"/>
            <a:ext cx="11819691" cy="142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DM Sans Bold"/>
              </a:rPr>
              <a:t>National Institute of Technology Tiruchirappalli</a:t>
            </a:r>
          </a:p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DM Sans Bold"/>
              </a:rPr>
              <a:t>Department of Computer Applications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13926" y="6931134"/>
            <a:ext cx="16264712" cy="3069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under the guidance of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Dr. B. Balaji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Assistant Professor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Department of Computer Applications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NITT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149660" y="3401856"/>
            <a:ext cx="11263396" cy="2025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1"/>
              </a:lnSpc>
            </a:pPr>
            <a:r>
              <a:rPr lang="en-US" sz="7901" spc="-158">
                <a:solidFill>
                  <a:srgbClr val="D0A933"/>
                </a:solidFill>
                <a:latin typeface="ITC Benguiat"/>
              </a:rPr>
              <a:t>THE SECOND HAND STORE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08601" y="5143500"/>
            <a:ext cx="5046045" cy="4917600"/>
          </a:xfrm>
          <a:custGeom>
            <a:avLst/>
            <a:gdLst/>
            <a:ahLst/>
            <a:cxnLst/>
            <a:rect l="l" t="t" r="r" b="b"/>
            <a:pathLst>
              <a:path w="5046045" h="4917600">
                <a:moveTo>
                  <a:pt x="0" y="0"/>
                </a:moveTo>
                <a:lnTo>
                  <a:pt x="5046045" y="0"/>
                </a:lnTo>
                <a:lnTo>
                  <a:pt x="5046045" y="4917600"/>
                </a:lnTo>
                <a:lnTo>
                  <a:pt x="0" y="4917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2058354" y="1219200"/>
            <a:ext cx="12130965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238284"/>
            <a:ext cx="9676405" cy="296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4"/>
              </a:lnSpc>
              <a:spcBef>
                <a:spcPct val="0"/>
              </a:spcBef>
            </a:pPr>
            <a:r>
              <a:rPr lang="en-US" sz="2899" spc="173">
                <a:solidFill>
                  <a:srgbClr val="000000"/>
                </a:solidFill>
                <a:latin typeface="DM Sans"/>
              </a:rPr>
              <a:t>Our platform aims to connect graduating students selling items they no longer need with newcomers seeking affordable essentials. Additionally, we facilitate inter-branch exchanges, allowing students from different fields to connect and trade goods within the campus community.”</a:t>
            </a: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458250" y="6681356"/>
            <a:ext cx="11640265" cy="2040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our platform aims to bridge these gaps. Here are the key aspects: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1.Graduating Students Selling to Newcomers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2.Inter-Branch Exchange: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000000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3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23822" y="3049096"/>
            <a:ext cx="2623393" cy="1723801"/>
          </a:xfrm>
          <a:custGeom>
            <a:avLst/>
            <a:gdLst/>
            <a:ahLst/>
            <a:cxnLst/>
            <a:rect l="l" t="t" r="r" b="b"/>
            <a:pathLst>
              <a:path w="2623393" h="1723801">
                <a:moveTo>
                  <a:pt x="0" y="0"/>
                </a:moveTo>
                <a:lnTo>
                  <a:pt x="2623393" y="0"/>
                </a:lnTo>
                <a:lnTo>
                  <a:pt x="2623393" y="1723801"/>
                </a:lnTo>
                <a:lnTo>
                  <a:pt x="0" y="17238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4524731" y="3143294"/>
            <a:ext cx="2664201" cy="1629603"/>
          </a:xfrm>
          <a:custGeom>
            <a:avLst/>
            <a:gdLst/>
            <a:ahLst/>
            <a:cxnLst/>
            <a:rect l="l" t="t" r="r" b="b"/>
            <a:pathLst>
              <a:path w="2664201" h="1629603">
                <a:moveTo>
                  <a:pt x="0" y="0"/>
                </a:moveTo>
                <a:lnTo>
                  <a:pt x="2664201" y="0"/>
                </a:lnTo>
                <a:lnTo>
                  <a:pt x="2664201" y="1629603"/>
                </a:lnTo>
                <a:lnTo>
                  <a:pt x="0" y="16296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8528740" y="3096195"/>
            <a:ext cx="3721769" cy="1629603"/>
          </a:xfrm>
          <a:custGeom>
            <a:avLst/>
            <a:gdLst/>
            <a:ahLst/>
            <a:cxnLst/>
            <a:rect l="l" t="t" r="r" b="b"/>
            <a:pathLst>
              <a:path w="3721769" h="1629603">
                <a:moveTo>
                  <a:pt x="0" y="0"/>
                </a:moveTo>
                <a:lnTo>
                  <a:pt x="3721769" y="0"/>
                </a:lnTo>
                <a:lnTo>
                  <a:pt x="3721769" y="1629603"/>
                </a:lnTo>
                <a:lnTo>
                  <a:pt x="0" y="16296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005495" y="7286663"/>
            <a:ext cx="3024222" cy="1700892"/>
          </a:xfrm>
          <a:custGeom>
            <a:avLst/>
            <a:gdLst/>
            <a:ahLst/>
            <a:cxnLst/>
            <a:rect l="l" t="t" r="r" b="b"/>
            <a:pathLst>
              <a:path w="3024222" h="1700892">
                <a:moveTo>
                  <a:pt x="0" y="0"/>
                </a:moveTo>
                <a:lnTo>
                  <a:pt x="3024223" y="0"/>
                </a:lnTo>
                <a:lnTo>
                  <a:pt x="3024223" y="1700892"/>
                </a:lnTo>
                <a:lnTo>
                  <a:pt x="0" y="17008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3241446" y="3489867"/>
            <a:ext cx="3613103" cy="949422"/>
          </a:xfrm>
          <a:custGeom>
            <a:avLst/>
            <a:gdLst/>
            <a:ahLst/>
            <a:cxnLst/>
            <a:rect l="l" t="t" r="r" b="b"/>
            <a:pathLst>
              <a:path w="3613103" h="949422">
                <a:moveTo>
                  <a:pt x="0" y="0"/>
                </a:moveTo>
                <a:lnTo>
                  <a:pt x="3613102" y="0"/>
                </a:lnTo>
                <a:lnTo>
                  <a:pt x="3613102" y="949422"/>
                </a:lnTo>
                <a:lnTo>
                  <a:pt x="0" y="9494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259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0635839" y="7618624"/>
            <a:ext cx="2868256" cy="1036969"/>
          </a:xfrm>
          <a:custGeom>
            <a:avLst/>
            <a:gdLst/>
            <a:ahLst/>
            <a:cxnLst/>
            <a:rect l="l" t="t" r="r" b="b"/>
            <a:pathLst>
              <a:path w="2868256" h="1036969">
                <a:moveTo>
                  <a:pt x="0" y="0"/>
                </a:moveTo>
                <a:lnTo>
                  <a:pt x="2868256" y="0"/>
                </a:lnTo>
                <a:lnTo>
                  <a:pt x="2868256" y="1036969"/>
                </a:lnTo>
                <a:lnTo>
                  <a:pt x="0" y="10369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764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496358" y="914400"/>
            <a:ext cx="14950738" cy="971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1"/>
              </a:lnSpc>
            </a:pPr>
            <a:r>
              <a:rPr lang="en-US" sz="5644">
                <a:solidFill>
                  <a:srgbClr val="000000"/>
                </a:solidFill>
                <a:latin typeface="Fredoka Bold"/>
              </a:rPr>
              <a:t>TECHNOLOGIES USED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96358" y="5487039"/>
            <a:ext cx="14950738" cy="971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1"/>
              </a:lnSpc>
            </a:pPr>
            <a:r>
              <a:rPr lang="en-US" sz="5644">
                <a:solidFill>
                  <a:srgbClr val="000000"/>
                </a:solidFill>
                <a:latin typeface="Fredoka Bold"/>
              </a:rPr>
              <a:t>TOOLS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758665" y="4001721"/>
            <a:ext cx="2800022" cy="2825710"/>
          </a:xfrm>
          <a:custGeom>
            <a:avLst/>
            <a:gdLst/>
            <a:ahLst/>
            <a:cxnLst/>
            <a:rect l="l" t="t" r="r" b="b"/>
            <a:pathLst>
              <a:path w="2800022" h="2825710">
                <a:moveTo>
                  <a:pt x="0" y="0"/>
                </a:moveTo>
                <a:lnTo>
                  <a:pt x="2800022" y="0"/>
                </a:lnTo>
                <a:lnTo>
                  <a:pt x="2800022" y="2825709"/>
                </a:lnTo>
                <a:lnTo>
                  <a:pt x="0" y="28257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3078701" y="4314183"/>
            <a:ext cx="3735117" cy="4093279"/>
          </a:xfrm>
          <a:custGeom>
            <a:avLst/>
            <a:gdLst/>
            <a:ahLst/>
            <a:cxnLst/>
            <a:rect l="l" t="t" r="r" b="b"/>
            <a:pathLst>
              <a:path w="3735117" h="4093279">
                <a:moveTo>
                  <a:pt x="0" y="0"/>
                </a:moveTo>
                <a:lnTo>
                  <a:pt x="3735117" y="0"/>
                </a:lnTo>
                <a:lnTo>
                  <a:pt x="3735117" y="4093279"/>
                </a:lnTo>
                <a:lnTo>
                  <a:pt x="0" y="40932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504950" y="880114"/>
            <a:ext cx="10848460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Work done so Far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93181" y="3594024"/>
            <a:ext cx="9033464" cy="3583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1. Create React App Setup: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Set up your React project using Create React App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000000"/>
              </a:solidFill>
              <a:latin typeface="DM Sans Bold"/>
            </a:endParaRP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2. Authentication API (Login and Signup):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Implemented authentication endpoints using JWT tokens.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492131">
            <a:off x="13154672" y="5114805"/>
            <a:ext cx="7245955" cy="6415964"/>
          </a:xfrm>
          <a:custGeom>
            <a:avLst/>
            <a:gdLst/>
            <a:ahLst/>
            <a:cxnLst/>
            <a:rect l="l" t="t" r="r" b="b"/>
            <a:pathLst>
              <a:path w="7245955" h="6415964">
                <a:moveTo>
                  <a:pt x="0" y="0"/>
                </a:moveTo>
                <a:lnTo>
                  <a:pt x="7245956" y="0"/>
                </a:lnTo>
                <a:lnTo>
                  <a:pt x="7245956" y="6415965"/>
                </a:lnTo>
                <a:lnTo>
                  <a:pt x="0" y="6415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66924">
            <a:off x="3667411" y="-1352705"/>
            <a:ext cx="2588752" cy="4250190"/>
          </a:xfrm>
          <a:custGeom>
            <a:avLst/>
            <a:gdLst/>
            <a:ahLst/>
            <a:cxnLst/>
            <a:rect l="l" t="t" r="r" b="b"/>
            <a:pathLst>
              <a:path w="2588752" h="4250190">
                <a:moveTo>
                  <a:pt x="0" y="0"/>
                </a:moveTo>
                <a:lnTo>
                  <a:pt x="2588752" y="0"/>
                </a:lnTo>
                <a:lnTo>
                  <a:pt x="2588752" y="4250190"/>
                </a:lnTo>
                <a:lnTo>
                  <a:pt x="0" y="4250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1313215" y="7200900"/>
            <a:ext cx="4125113" cy="4114800"/>
          </a:xfrm>
          <a:custGeom>
            <a:avLst/>
            <a:gdLst/>
            <a:ahLst/>
            <a:cxnLst/>
            <a:rect l="l" t="t" r="r" b="b"/>
            <a:pathLst>
              <a:path w="4125113" h="4114800">
                <a:moveTo>
                  <a:pt x="0" y="0"/>
                </a:moveTo>
                <a:lnTo>
                  <a:pt x="4125113" y="0"/>
                </a:lnTo>
                <a:lnTo>
                  <a:pt x="41251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7127392" flipH="1">
            <a:off x="-805652" y="-2590452"/>
            <a:ext cx="3109988" cy="6503778"/>
          </a:xfrm>
          <a:custGeom>
            <a:avLst/>
            <a:gdLst/>
            <a:ahLst/>
            <a:cxnLst/>
            <a:rect l="l" t="t" r="r" b="b"/>
            <a:pathLst>
              <a:path w="3109988" h="6503778">
                <a:moveTo>
                  <a:pt x="3109988" y="0"/>
                </a:moveTo>
                <a:lnTo>
                  <a:pt x="0" y="0"/>
                </a:lnTo>
                <a:lnTo>
                  <a:pt x="0" y="6503778"/>
                </a:lnTo>
                <a:lnTo>
                  <a:pt x="3109988" y="6503778"/>
                </a:lnTo>
                <a:lnTo>
                  <a:pt x="310998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5466924">
            <a:off x="3667411" y="7932443"/>
            <a:ext cx="2588752" cy="4250190"/>
          </a:xfrm>
          <a:custGeom>
            <a:avLst/>
            <a:gdLst/>
            <a:ahLst/>
            <a:cxnLst/>
            <a:rect l="l" t="t" r="r" b="b"/>
            <a:pathLst>
              <a:path w="2588752" h="4250190">
                <a:moveTo>
                  <a:pt x="0" y="0"/>
                </a:moveTo>
                <a:lnTo>
                  <a:pt x="2588752" y="0"/>
                </a:lnTo>
                <a:lnTo>
                  <a:pt x="2588752" y="4250190"/>
                </a:lnTo>
                <a:lnTo>
                  <a:pt x="0" y="4250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306354" y="4981422"/>
            <a:ext cx="9630880" cy="2079251"/>
          </a:xfrm>
          <a:custGeom>
            <a:avLst/>
            <a:gdLst/>
            <a:ahLst/>
            <a:cxnLst/>
            <a:rect l="l" t="t" r="r" b="b"/>
            <a:pathLst>
              <a:path w="9630880" h="2079251">
                <a:moveTo>
                  <a:pt x="0" y="0"/>
                </a:moveTo>
                <a:lnTo>
                  <a:pt x="9630880" y="0"/>
                </a:lnTo>
                <a:lnTo>
                  <a:pt x="9630880" y="2079251"/>
                </a:lnTo>
                <a:lnTo>
                  <a:pt x="0" y="207925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489" t="-14084" r="-1254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0089051" y="4762500"/>
            <a:ext cx="7170249" cy="3988768"/>
          </a:xfrm>
          <a:custGeom>
            <a:avLst/>
            <a:gdLst/>
            <a:ahLst/>
            <a:cxnLst/>
            <a:rect l="l" t="t" r="r" b="b"/>
            <a:pathLst>
              <a:path w="7170249" h="3988768">
                <a:moveTo>
                  <a:pt x="0" y="0"/>
                </a:moveTo>
                <a:lnTo>
                  <a:pt x="7170249" y="0"/>
                </a:lnTo>
                <a:lnTo>
                  <a:pt x="7170249" y="3988769"/>
                </a:lnTo>
                <a:lnTo>
                  <a:pt x="0" y="39887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9097" r="-183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450712" y="1058862"/>
            <a:ext cx="11788735" cy="2040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374C7A"/>
                </a:solidFill>
                <a:latin typeface="DM Sans Bold"/>
              </a:rPr>
              <a:t>     Database Connection:</a:t>
            </a:r>
          </a:p>
          <a:p>
            <a:pPr algn="just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374C7A"/>
              </a:solidFill>
              <a:latin typeface="DM Sans Bold"/>
            </a:endParaRPr>
          </a:p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374C7A"/>
                </a:solidFill>
                <a:latin typeface="DM Sans Bold"/>
              </a:rPr>
              <a:t>          Connected app to a MongoDB database using Mongoose.</a:t>
            </a:r>
          </a:p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374C7A"/>
                </a:solidFill>
                <a:latin typeface="DM Sans Bold"/>
              </a:rPr>
              <a:t>         Stored user data (non-relational) such as users and products.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139845">
            <a:off x="13743466" y="5418312"/>
            <a:ext cx="4440140" cy="4816719"/>
          </a:xfrm>
          <a:custGeom>
            <a:avLst/>
            <a:gdLst/>
            <a:ahLst/>
            <a:cxnLst/>
            <a:rect l="l" t="t" r="r" b="b"/>
            <a:pathLst>
              <a:path w="4440140" h="4816719">
                <a:moveTo>
                  <a:pt x="0" y="0"/>
                </a:moveTo>
                <a:lnTo>
                  <a:pt x="4440139" y="0"/>
                </a:lnTo>
                <a:lnTo>
                  <a:pt x="4440139" y="4816720"/>
                </a:lnTo>
                <a:lnTo>
                  <a:pt x="0" y="4816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6836884">
            <a:off x="-1068423" y="-1028700"/>
            <a:ext cx="4194247" cy="4114800"/>
          </a:xfrm>
          <a:custGeom>
            <a:avLst/>
            <a:gdLst/>
            <a:ahLst/>
            <a:cxnLst/>
            <a:rect l="l" t="t" r="r" b="b"/>
            <a:pathLst>
              <a:path w="4194247" h="4114800">
                <a:moveTo>
                  <a:pt x="0" y="0"/>
                </a:moveTo>
                <a:lnTo>
                  <a:pt x="4194246" y="0"/>
                </a:lnTo>
                <a:lnTo>
                  <a:pt x="4194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4241186">
            <a:off x="9741641" y="1156134"/>
            <a:ext cx="2673382" cy="4389135"/>
          </a:xfrm>
          <a:custGeom>
            <a:avLst/>
            <a:gdLst/>
            <a:ahLst/>
            <a:cxnLst/>
            <a:rect l="l" t="t" r="r" b="b"/>
            <a:pathLst>
              <a:path w="2673382" h="4389135">
                <a:moveTo>
                  <a:pt x="0" y="0"/>
                </a:moveTo>
                <a:lnTo>
                  <a:pt x="2673382" y="0"/>
                </a:lnTo>
                <a:lnTo>
                  <a:pt x="2673382" y="4389135"/>
                </a:lnTo>
                <a:lnTo>
                  <a:pt x="0" y="43891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780890" y="895350"/>
            <a:ext cx="10297442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4C7A"/>
                </a:solidFill>
                <a:latin typeface="Bosk"/>
              </a:rPr>
              <a:t>CONTINUE...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71072" y="2837281"/>
            <a:ext cx="11820417" cy="6284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3.Product Section: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                      Created a section for adding products.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Used </a:t>
            </a:r>
            <a:r>
              <a:rPr lang="en-US" sz="2899" dirty="0" err="1">
                <a:solidFill>
                  <a:srgbClr val="374C7A"/>
                </a:solidFill>
                <a:latin typeface="DM Sans Bold"/>
              </a:rPr>
              <a:t>npm</a:t>
            </a:r>
            <a:r>
              <a:rPr lang="en-US" sz="2899" dirty="0">
                <a:solidFill>
                  <a:srgbClr val="374C7A"/>
                </a:solidFill>
                <a:latin typeface="DM Sans Bold"/>
              </a:rPr>
              <a:t> </a:t>
            </a:r>
            <a:r>
              <a:rPr lang="en-US" sz="2899" dirty="0" err="1">
                <a:solidFill>
                  <a:srgbClr val="374C7A"/>
                </a:solidFill>
                <a:latin typeface="DM Sans Bold"/>
              </a:rPr>
              <a:t>multer</a:t>
            </a:r>
            <a:r>
              <a:rPr lang="en-US" sz="2899" dirty="0">
                <a:solidFill>
                  <a:srgbClr val="374C7A"/>
                </a:solidFill>
                <a:latin typeface="DM Sans Bold"/>
              </a:rPr>
              <a:t> to handle image uploads.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endParaRPr lang="en-US" sz="2899" dirty="0">
              <a:solidFill>
                <a:srgbClr val="374C7A"/>
              </a:solidFill>
              <a:latin typeface="DM Sans Bold"/>
            </a:endParaRPr>
          </a:p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4.Search Functionality: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Added a search box that works with product data.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endParaRPr lang="en-US" sz="2899" dirty="0">
              <a:solidFill>
                <a:srgbClr val="374C7A"/>
              </a:solidFill>
              <a:latin typeface="DM Sans Bold"/>
            </a:endParaRPr>
          </a:p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5.Product Interactions: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           Implemented features like liking and disliking products.  Added a toggle button for user preferences.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Enabled users to add products to their favorites.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endParaRPr lang="en-US" sz="2899" dirty="0">
              <a:solidFill>
                <a:srgbClr val="374C7A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819907" y="1950456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256115" y="2639048"/>
            <a:ext cx="7181225" cy="5008904"/>
          </a:xfrm>
          <a:custGeom>
            <a:avLst/>
            <a:gdLst/>
            <a:ahLst/>
            <a:cxnLst/>
            <a:rect l="l" t="t" r="r" b="b"/>
            <a:pathLst>
              <a:path w="7181225" h="5008904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573856" y="1119332"/>
            <a:ext cx="7845505" cy="664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7"/>
              </a:lnSpc>
            </a:pPr>
            <a:endParaRPr dirty="0"/>
          </a:p>
          <a:p>
            <a:pPr>
              <a:lnSpc>
                <a:spcPts val="3967"/>
              </a:lnSpc>
            </a:pPr>
            <a:endParaRPr dirty="0"/>
          </a:p>
          <a:p>
            <a:pPr>
              <a:lnSpc>
                <a:spcPts val="3967"/>
              </a:lnSpc>
            </a:pPr>
            <a:endParaRPr dirty="0"/>
          </a:p>
          <a:p>
            <a:pPr>
              <a:lnSpc>
                <a:spcPts val="3967"/>
              </a:lnSpc>
              <a:spcBef>
                <a:spcPct val="0"/>
              </a:spcBef>
            </a:pPr>
            <a:r>
              <a:rPr lang="en-US" sz="2833" dirty="0">
                <a:solidFill>
                  <a:srgbClr val="000000"/>
                </a:solidFill>
                <a:latin typeface="DM Sans Bold"/>
              </a:rPr>
              <a:t>6. My Profile Section:</a:t>
            </a:r>
          </a:p>
          <a:p>
            <a:pPr>
              <a:lnSpc>
                <a:spcPts val="3967"/>
              </a:lnSpc>
              <a:spcBef>
                <a:spcPct val="0"/>
              </a:spcBef>
            </a:pPr>
            <a:r>
              <a:rPr lang="en-US" sz="2833" dirty="0">
                <a:solidFill>
                  <a:srgbClr val="000000"/>
                </a:solidFill>
                <a:latin typeface="DM Sans Bold"/>
              </a:rPr>
              <a:t>           Created a section for user profiles.</a:t>
            </a:r>
          </a:p>
          <a:p>
            <a:pPr>
              <a:lnSpc>
                <a:spcPts val="3967"/>
              </a:lnSpc>
              <a:spcBef>
                <a:spcPct val="0"/>
              </a:spcBef>
            </a:pPr>
            <a:endParaRPr lang="en-US" sz="2833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967"/>
              </a:lnSpc>
              <a:spcBef>
                <a:spcPct val="0"/>
              </a:spcBef>
            </a:pPr>
            <a:r>
              <a:rPr lang="en-US" sz="2833" dirty="0">
                <a:solidFill>
                  <a:srgbClr val="000000"/>
                </a:solidFill>
                <a:latin typeface="DM Sans Bold"/>
              </a:rPr>
              <a:t>7. Code Organization:</a:t>
            </a:r>
          </a:p>
          <a:p>
            <a:pPr>
              <a:lnSpc>
                <a:spcPts val="3967"/>
              </a:lnSpc>
              <a:spcBef>
                <a:spcPct val="0"/>
              </a:spcBef>
            </a:pPr>
            <a:r>
              <a:rPr lang="en-US" sz="2833" dirty="0">
                <a:solidFill>
                  <a:srgbClr val="000000"/>
                </a:solidFill>
                <a:latin typeface="DM Sans Bold"/>
              </a:rPr>
              <a:t>           Separated backend code into two files   for better organization.</a:t>
            </a:r>
          </a:p>
          <a:p>
            <a:pPr>
              <a:lnSpc>
                <a:spcPts val="3967"/>
              </a:lnSpc>
              <a:spcBef>
                <a:spcPct val="0"/>
              </a:spcBef>
            </a:pPr>
            <a:endParaRPr lang="en-US" sz="2833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967"/>
              </a:lnSpc>
              <a:spcBef>
                <a:spcPct val="0"/>
              </a:spcBef>
            </a:pPr>
            <a:endParaRPr lang="en-US" sz="2833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967"/>
              </a:lnSpc>
              <a:spcBef>
                <a:spcPct val="0"/>
              </a:spcBef>
            </a:pPr>
            <a:endParaRPr lang="en-US" sz="2833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967"/>
              </a:lnSpc>
              <a:spcBef>
                <a:spcPct val="0"/>
              </a:spcBef>
            </a:pPr>
            <a:endParaRPr lang="en-US" sz="2833" dirty="0">
              <a:solidFill>
                <a:srgbClr val="000000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189410"/>
            <a:ext cx="10620170" cy="165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280</Words>
  <Application>Microsoft Office PowerPoint</Application>
  <PresentationFormat>Custom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DM Sans</vt:lpstr>
      <vt:lpstr>ITC Benguiat</vt:lpstr>
      <vt:lpstr>Fredoka Bold</vt:lpstr>
      <vt:lpstr>Calibri</vt:lpstr>
      <vt:lpstr>Arial</vt:lpstr>
      <vt:lpstr>DM Sans Bold</vt:lpstr>
      <vt:lpstr>Bosk</vt:lpstr>
      <vt:lpstr>Kollektif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Institute of Technology Tiruchirappalli Department of Computer Applications</dc:title>
  <cp:lastModifiedBy>Tushar Nanda</cp:lastModifiedBy>
  <cp:revision>5</cp:revision>
  <dcterms:created xsi:type="dcterms:W3CDTF">2006-08-16T00:00:00Z</dcterms:created>
  <dcterms:modified xsi:type="dcterms:W3CDTF">2024-05-01T04:10:11Z</dcterms:modified>
  <dc:identifier>DAGCYv6PKAk</dc:identifier>
</cp:coreProperties>
</file>