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5621-AA0E-016D-2D49-B1220BC8B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76EF6-704D-755E-5461-B30734B44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E1325-DEEF-8B97-17E8-6339038EF803}"/>
              </a:ext>
            </a:extLst>
          </p:cNvPr>
          <p:cNvSpPr txBox="1"/>
          <p:nvPr/>
        </p:nvSpPr>
        <p:spPr>
          <a:xfrm>
            <a:off x="2544925" y="734535"/>
            <a:ext cx="76814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Commodity Store Project Update</a:t>
            </a:r>
          </a:p>
          <a:p>
            <a:pPr algn="l"/>
            <a:endParaRPr lang="en-US" sz="4000" b="1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Tushar Nanda</a:t>
            </a: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Roll Number: 205122102</a:t>
            </a:r>
          </a:p>
          <a:p>
            <a:pPr algn="l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MCA 2nd Year</a:t>
            </a:r>
          </a:p>
        </p:txBody>
      </p:sp>
    </p:spTree>
    <p:extLst>
      <p:ext uri="{BB962C8B-B14F-4D97-AF65-F5344CB8AC3E}">
        <p14:creationId xmlns:p14="http://schemas.microsoft.com/office/powerpoint/2010/main" val="316745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1D2-102A-F274-EAF2-6CD499B8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FD59-B12C-6653-25E3-C1BECD0B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FD5E8-C946-1A33-DB6A-58F9BA3EB810}"/>
              </a:ext>
            </a:extLst>
          </p:cNvPr>
          <p:cNvSpPr txBox="1"/>
          <p:nvPr/>
        </p:nvSpPr>
        <p:spPr>
          <a:xfrm>
            <a:off x="1744824" y="250953"/>
            <a:ext cx="9927772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Problem Statement: </a:t>
            </a:r>
          </a:p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			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Empowering Student-to-Student Commerce</a:t>
            </a:r>
          </a:p>
          <a:p>
            <a:pPr algn="l"/>
            <a:endParaRPr lang="en-US" sz="28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As students, we encounter various needs and opportunities within our academic journey. Whether it’s a graduating student looking to pass on their belongings or a student from another branch seeking specific study materials, our platform aims to bridge these gaps. Here are the key aspects: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Graduating Students Selling to Newcomers: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Graduating students can upload items they no longer need, such as furniture, electronics, or study materials.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New students can find affordable essentials for their hostel rooms or academic pursuits.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Inter-Branch Exchange: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Students from different branches can connect through our platform.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For instance, an engineering student might want to sell their literature textbooks to a humanities student.</a:t>
            </a: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Our mission is to create a seamless and secure environment where students can buy, sell, and exchange goods within the campus community. Let’s explore the progress we’ve made so far! 📚🎓</a:t>
            </a:r>
          </a:p>
        </p:txBody>
      </p:sp>
    </p:spTree>
    <p:extLst>
      <p:ext uri="{BB962C8B-B14F-4D97-AF65-F5344CB8AC3E}">
        <p14:creationId xmlns:p14="http://schemas.microsoft.com/office/powerpoint/2010/main" val="10869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A28-7A1A-85FD-EBDB-3433D7B5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93" y="119743"/>
            <a:ext cx="5336367" cy="947057"/>
          </a:xfrm>
        </p:spPr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Project 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B566-91F7-AB1E-CC0E-DBDFB8D9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BF7A-47C0-A7F0-9658-1BDED85F5C78}"/>
              </a:ext>
            </a:extLst>
          </p:cNvPr>
          <p:cNvSpPr txBox="1"/>
          <p:nvPr/>
        </p:nvSpPr>
        <p:spPr>
          <a:xfrm>
            <a:off x="1661592" y="1495446"/>
            <a:ext cx="66613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Database Integration: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Successfully integrated the database to store product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Products are now organized and accessible for users.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User Authentication (Login and Signup):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Implemented secure login and signup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 and log in securely.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Token Generation: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Implemented token-based authentication.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Users receive tokens upon successful login for session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1930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0634-189C-A70E-0178-6050279D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7E72-EE7B-3DBB-6B85-06176C94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A7084-5700-2E3D-75A7-EDFFBC3310B4}"/>
              </a:ext>
            </a:extLst>
          </p:cNvPr>
          <p:cNvSpPr txBox="1"/>
          <p:nvPr/>
        </p:nvSpPr>
        <p:spPr>
          <a:xfrm>
            <a:off x="2003749" y="685800"/>
            <a:ext cx="70562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4. Product Management (Add Product):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Developed the “Add Product” feature.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Sellers can easily add new products to the store.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5. Category-Based Search: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Added a search bar for users to search products based on categories.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Enhances user experience and product discovery.</a:t>
            </a:r>
          </a:p>
        </p:txBody>
      </p:sp>
    </p:spTree>
    <p:extLst>
      <p:ext uri="{BB962C8B-B14F-4D97-AF65-F5344CB8AC3E}">
        <p14:creationId xmlns:p14="http://schemas.microsoft.com/office/powerpoint/2010/main" val="14178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48F3-68E1-FF82-8A7B-C2581C90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2798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Progress Report: Project Organization and Features 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FDF5-BAAD-6DE8-7C4C-79BA71CD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80930"/>
            <a:ext cx="10018713" cy="4979437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5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C67-A89F-0373-0D13-268EAC8F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87BB-DD66-48C4-FDB3-50B67757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58" y="1370044"/>
            <a:ext cx="10018713" cy="4452258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Controller and Code Organization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	Successfully structured and organized the codebase for clarity and maintainability.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Favorite Section Implementation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a dedicated section for users to mark their favorite items.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62E9-9310-2E10-6AB7-EBFD4A04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73089"/>
            <a:ext cx="10018713" cy="598247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Heart-Shaped Button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Designed and integrated a heart-shaped button.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Functionality implemented: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Heart-shaped button working as intended.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animation successfully integrated.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Like &amp; Dislike Functionality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Added functionality for users to like and dislike products.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5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3497-4978-99FE-A780-1CB1D8BE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55" y="566056"/>
            <a:ext cx="10018713" cy="53588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5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Management</a:t>
            </a:r>
            <a:endParaRPr lang="en-US" sz="35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Delete Product: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delete functionality allowing users to remove products from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Edit Section: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Enabled editing capability for products to update information as needed.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35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Current Work in Progress</a:t>
            </a:r>
            <a:endParaRPr lang="en-US" sz="35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Socket Implementation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Working on integrating real-time socket communication for dynamic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Chatbox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Creation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Developing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chatbox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feature to facilitate user interactions and support.</a:t>
            </a:r>
          </a:p>
          <a:p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36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AE0-05B7-D32A-ED4D-00A7B78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7C29-687F-E709-E236-E944CEEC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0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437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Corbel</vt:lpstr>
      <vt:lpstr>Söhne</vt:lpstr>
      <vt:lpstr>Parallax</vt:lpstr>
      <vt:lpstr>PowerPoint Presentation</vt:lpstr>
      <vt:lpstr>PowerPoint Presentation</vt:lpstr>
      <vt:lpstr>Project Progress Update</vt:lpstr>
      <vt:lpstr>PowerPoint Presentation</vt:lpstr>
      <vt:lpstr>Progress Report: Project Organization and Features Implementation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Nanda</dc:creator>
  <cp:lastModifiedBy>Tushar Nanda</cp:lastModifiedBy>
  <cp:revision>3</cp:revision>
  <dcterms:created xsi:type="dcterms:W3CDTF">2024-03-03T18:39:29Z</dcterms:created>
  <dcterms:modified xsi:type="dcterms:W3CDTF">2024-04-13T05:39:32Z</dcterms:modified>
</cp:coreProperties>
</file>