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78" r:id="rId4"/>
    <p:sldId id="282" r:id="rId5"/>
    <p:sldId id="283" r:id="rId6"/>
    <p:sldId id="284" r:id="rId7"/>
    <p:sldId id="285" r:id="rId8"/>
    <p:sldId id="261" r:id="rId9"/>
    <p:sldId id="267" r:id="rId10"/>
    <p:sldId id="264" r:id="rId11"/>
    <p:sldId id="265" r:id="rId12"/>
    <p:sldId id="266" r:id="rId13"/>
    <p:sldId id="286" r:id="rId14"/>
    <p:sldId id="269" r:id="rId15"/>
    <p:sldId id="270" r:id="rId16"/>
    <p:sldId id="268" r:id="rId17"/>
    <p:sldId id="271" r:id="rId18"/>
    <p:sldId id="273" r:id="rId19"/>
    <p:sldId id="272" r:id="rId20"/>
    <p:sldId id="262" r:id="rId21"/>
    <p:sldId id="274" r:id="rId22"/>
    <p:sldId id="275" r:id="rId23"/>
    <p:sldId id="276" r:id="rId24"/>
    <p:sldId id="277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9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4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0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1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BA1433-8BA2-4746-A411-FF06CC6AB01C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1433-8BA2-4746-A411-FF06CC6AB01C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BA1433-8BA2-4746-A411-FF06CC6AB01C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BBD588-1528-4B8B-B5EB-B2B282B045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9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5C08-B5F9-0934-E6F5-D82253FB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5765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DSA MINI PROJECT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BE969B-3B4B-5C2F-2F22-38DC40585163}"/>
              </a:ext>
            </a:extLst>
          </p:cNvPr>
          <p:cNvSpPr txBox="1">
            <a:spLocks/>
          </p:cNvSpPr>
          <p:nvPr/>
        </p:nvSpPr>
        <p:spPr>
          <a:xfrm>
            <a:off x="3260377" y="2775695"/>
            <a:ext cx="5323184" cy="13066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Task Manager Project</a:t>
            </a:r>
          </a:p>
        </p:txBody>
      </p:sp>
    </p:spTree>
    <p:extLst>
      <p:ext uri="{BB962C8B-B14F-4D97-AF65-F5344CB8AC3E}">
        <p14:creationId xmlns:p14="http://schemas.microsoft.com/office/powerpoint/2010/main" val="44452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E19FE1-A074-CF8F-7BF6-213B59FE96B5}"/>
              </a:ext>
            </a:extLst>
          </p:cNvPr>
          <p:cNvSpPr txBox="1"/>
          <p:nvPr/>
        </p:nvSpPr>
        <p:spPr>
          <a:xfrm>
            <a:off x="845574" y="599768"/>
            <a:ext cx="1107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All the structures used for the project</a:t>
            </a:r>
            <a:endParaRPr lang="en-IN" sz="3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751D39-6218-4C48-874B-7E3745E1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12" y="2052619"/>
            <a:ext cx="2509304" cy="25757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6FDA0-A992-72DC-B6E0-1E249F0D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382" y="2015367"/>
            <a:ext cx="1973751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9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CE32A0-949D-EE4C-3D8B-F2C0D51DB330}"/>
              </a:ext>
            </a:extLst>
          </p:cNvPr>
          <p:cNvSpPr txBox="1"/>
          <p:nvPr/>
        </p:nvSpPr>
        <p:spPr>
          <a:xfrm>
            <a:off x="2536723" y="550608"/>
            <a:ext cx="456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Creating the stack and Queue </a:t>
            </a:r>
          </a:p>
          <a:p>
            <a:r>
              <a:rPr lang="en-US" sz="2800" dirty="0"/>
              <a:t>And creating Tasks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7F45C-1103-A3D4-10A1-CBE39742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10" y="1830419"/>
            <a:ext cx="4359499" cy="3605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0A19AB-8211-CC6B-7E0D-00157345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337" y="2455739"/>
            <a:ext cx="3787468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22F9E-443F-CC3B-0DFE-F8DF963FA64F}"/>
              </a:ext>
            </a:extLst>
          </p:cNvPr>
          <p:cNvSpPr txBox="1"/>
          <p:nvPr/>
        </p:nvSpPr>
        <p:spPr>
          <a:xfrm>
            <a:off x="1150374" y="363793"/>
            <a:ext cx="4711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for the queue for priority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F5770-3152-530C-7E21-67B5A48A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1031937"/>
            <a:ext cx="3696257" cy="513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8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785B1E-B8CE-0654-98BA-74D8B988A4AA}"/>
              </a:ext>
            </a:extLst>
          </p:cNvPr>
          <p:cNvSpPr txBox="1"/>
          <p:nvPr/>
        </p:nvSpPr>
        <p:spPr>
          <a:xfrm>
            <a:off x="855406" y="6019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Insertion for the queue for dates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CF073-DBF5-73DA-6659-8187EFF5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7" y="1057220"/>
            <a:ext cx="10451690" cy="51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7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22F9E-443F-CC3B-0DFE-F8DF963FA64F}"/>
              </a:ext>
            </a:extLst>
          </p:cNvPr>
          <p:cNvSpPr txBox="1"/>
          <p:nvPr/>
        </p:nvSpPr>
        <p:spPr>
          <a:xfrm>
            <a:off x="1150374" y="363793"/>
            <a:ext cx="299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deletion for the queue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07533-2FD4-FC0C-55DB-AE3BD021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75" y="1283784"/>
            <a:ext cx="4214225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7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9BF3B1-4C48-293A-E887-8121E7225A5D}"/>
              </a:ext>
            </a:extLst>
          </p:cNvPr>
          <p:cNvSpPr txBox="1"/>
          <p:nvPr/>
        </p:nvSpPr>
        <p:spPr>
          <a:xfrm>
            <a:off x="1209368" y="698090"/>
            <a:ext cx="5780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Deletion for deadline and priority in a Queue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16A6B-25AB-7981-5B59-73889CC4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5" y="1645179"/>
            <a:ext cx="5364945" cy="2918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E08C3-2ABE-9357-5FED-1D016868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221" y="1645179"/>
            <a:ext cx="5319221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0C61F-08D8-22D1-B969-E412120161A8}"/>
              </a:ext>
            </a:extLst>
          </p:cNvPr>
          <p:cNvSpPr txBox="1"/>
          <p:nvPr/>
        </p:nvSpPr>
        <p:spPr>
          <a:xfrm>
            <a:off x="1779638" y="776748"/>
            <a:ext cx="2638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 insertion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B6F5E-78B4-2F49-C1E0-8126FA9B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12" y="1760688"/>
            <a:ext cx="3765831" cy="42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2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5D744-7556-E770-05DE-CF57B133A09D}"/>
              </a:ext>
            </a:extLst>
          </p:cNvPr>
          <p:cNvSpPr txBox="1"/>
          <p:nvPr/>
        </p:nvSpPr>
        <p:spPr>
          <a:xfrm>
            <a:off x="1474839" y="226142"/>
            <a:ext cx="56643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Display function</a:t>
            </a:r>
          </a:p>
          <a:p>
            <a:r>
              <a:rPr lang="en-US" sz="3200" dirty="0"/>
              <a:t>Pending task </a:t>
            </a:r>
            <a:r>
              <a:rPr lang="en-US" sz="3200"/>
              <a:t>and Completed </a:t>
            </a:r>
            <a:r>
              <a:rPr lang="en-US" sz="3200" dirty="0"/>
              <a:t>task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0B4B6-8401-8A83-2A7F-41265D8A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43" y="1380747"/>
            <a:ext cx="4351397" cy="4450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753DE-60F0-97C4-3904-0D1ED31F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10" y="1380747"/>
            <a:ext cx="4967961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875E6-0A91-F04D-76C6-B72A8B721BE8}"/>
              </a:ext>
            </a:extLst>
          </p:cNvPr>
          <p:cNvSpPr txBox="1"/>
          <p:nvPr/>
        </p:nvSpPr>
        <p:spPr>
          <a:xfrm>
            <a:off x="1130710" y="432619"/>
            <a:ext cx="694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Change of deadline and priority of a given task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988DE-D6DF-8693-AEDE-536CD0D5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16" y="1622323"/>
            <a:ext cx="9813853" cy="30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32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17DB6-0C28-0C57-0975-D577483B87AF}"/>
              </a:ext>
            </a:extLst>
          </p:cNvPr>
          <p:cNvSpPr txBox="1"/>
          <p:nvPr/>
        </p:nvSpPr>
        <p:spPr>
          <a:xfrm>
            <a:off x="1278194" y="344129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 function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1502F-9508-88B6-3F18-2CBD6B71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4" y="982775"/>
            <a:ext cx="3255009" cy="5215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CD9BB9-6EAD-CF65-A2CE-CEA10D0E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761" y="982775"/>
            <a:ext cx="3922730" cy="5215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18D4C5-6824-AD85-18D1-77E087C22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85" y="1012271"/>
            <a:ext cx="3071126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9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7352B9-F1D3-AE63-C85D-24033236C5CB}"/>
              </a:ext>
            </a:extLst>
          </p:cNvPr>
          <p:cNvSpPr txBox="1"/>
          <p:nvPr/>
        </p:nvSpPr>
        <p:spPr>
          <a:xfrm>
            <a:off x="2861187" y="115695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Team Members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D3FD4-F55B-989E-2B9F-BDF1BEA7ECEF}"/>
              </a:ext>
            </a:extLst>
          </p:cNvPr>
          <p:cNvSpPr txBox="1"/>
          <p:nvPr/>
        </p:nvSpPr>
        <p:spPr>
          <a:xfrm>
            <a:off x="2782528" y="2228671"/>
            <a:ext cx="7334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N S TUSHAR - PES2UG22CS327</a:t>
            </a:r>
          </a:p>
          <a:p>
            <a:pPr marL="342900" indent="-342900">
              <a:buAutoNum type="arabicPeriod"/>
            </a:pPr>
            <a:r>
              <a:rPr lang="en-US" sz="2400" dirty="0"/>
              <a:t>MITHUN H R – PES2UG22CS313</a:t>
            </a:r>
          </a:p>
          <a:p>
            <a:pPr marL="342900" indent="-342900">
              <a:buAutoNum type="arabicPeriod"/>
            </a:pPr>
            <a:r>
              <a:rPr lang="en-US" sz="2400" dirty="0"/>
              <a:t>NIHAL NOORAMMAD – PES2UG22CS354</a:t>
            </a: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NANDAKISHORE PRAMOD – PES2UG22CS334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961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30F7-902C-7FA8-D6C4-3019A0A3A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Code Output</a:t>
            </a:r>
          </a:p>
        </p:txBody>
      </p:sp>
    </p:spTree>
    <p:extLst>
      <p:ext uri="{BB962C8B-B14F-4D97-AF65-F5344CB8AC3E}">
        <p14:creationId xmlns:p14="http://schemas.microsoft.com/office/powerpoint/2010/main" val="208569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00266-5583-E8C9-371E-F90DB432E399}"/>
              </a:ext>
            </a:extLst>
          </p:cNvPr>
          <p:cNvSpPr txBox="1"/>
          <p:nvPr/>
        </p:nvSpPr>
        <p:spPr>
          <a:xfrm>
            <a:off x="1406013" y="471948"/>
            <a:ext cx="208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Menu option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A3D90-7DAC-1CBA-ABB8-59DD9CCC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13" y="1743049"/>
            <a:ext cx="4500455" cy="3371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32425-6685-56E1-A4F7-62BFEC90DE39}"/>
              </a:ext>
            </a:extLst>
          </p:cNvPr>
          <p:cNvSpPr txBox="1"/>
          <p:nvPr/>
        </p:nvSpPr>
        <p:spPr>
          <a:xfrm>
            <a:off x="6912078" y="2160296"/>
            <a:ext cx="387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INSERTION OF THE ELEMENTS INTO THE PRIORITY QUEUE FOR BOTH PRIORITY AND DEADLINE TAKES PLACE AT THE SAME TIME IN TWO DIFFERENT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60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7909F-3247-E9DB-A4E4-EFFC2CA5723B}"/>
              </a:ext>
            </a:extLst>
          </p:cNvPr>
          <p:cNvSpPr txBox="1"/>
          <p:nvPr/>
        </p:nvSpPr>
        <p:spPr>
          <a:xfrm>
            <a:off x="1317523" y="471948"/>
            <a:ext cx="3037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Insertion of tasks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8AACD-0569-288D-9B4E-12385409002F}"/>
              </a:ext>
            </a:extLst>
          </p:cNvPr>
          <p:cNvSpPr txBox="1"/>
          <p:nvPr/>
        </p:nvSpPr>
        <p:spPr>
          <a:xfrm>
            <a:off x="7837237" y="410392"/>
            <a:ext cx="1524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Display</a:t>
            </a:r>
            <a:endParaRPr lang="en-IN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A6CA62-6C4E-D19B-8178-2985C9F7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599" y="1979865"/>
            <a:ext cx="4720362" cy="3227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F1FA45-B560-A32A-4945-335A2F9C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75" y="1513421"/>
            <a:ext cx="4951917" cy="95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227E7-AEEA-F302-76A3-53D2BA2DB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25" y="3147035"/>
            <a:ext cx="5019300" cy="954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482775-2CAE-142C-55E6-8F7E16BB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24" y="4620671"/>
            <a:ext cx="5274185" cy="9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07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9B30B-240E-01FA-8D2F-6F3035EA74ED}"/>
              </a:ext>
            </a:extLst>
          </p:cNvPr>
          <p:cNvSpPr txBox="1"/>
          <p:nvPr/>
        </p:nvSpPr>
        <p:spPr>
          <a:xfrm>
            <a:off x="1170039" y="560439"/>
            <a:ext cx="586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insertion of few more elements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F2A50-21A0-CC2A-E87A-66C8FB18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19" y="1286045"/>
            <a:ext cx="3725439" cy="3312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076F96-2A49-8A3D-BEA6-BB78D42F9F2F}"/>
              </a:ext>
            </a:extLst>
          </p:cNvPr>
          <p:cNvSpPr txBox="1"/>
          <p:nvPr/>
        </p:nvSpPr>
        <p:spPr>
          <a:xfrm>
            <a:off x="2054942" y="5289755"/>
            <a:ext cx="746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DISPLAY FUNCTION SHOWS THE PENDING TASK AND THE FINISHED TASKS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BAEC1-5B47-B7E4-4E4E-32918B754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24" y="2111404"/>
            <a:ext cx="5254221" cy="737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1D8106-79FD-7D88-479A-045C89A8B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24" y="3266931"/>
            <a:ext cx="5180479" cy="7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8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72488-D444-FBD6-7AEB-908D2ADE0974}"/>
              </a:ext>
            </a:extLst>
          </p:cNvPr>
          <p:cNvSpPr txBox="1"/>
          <p:nvPr/>
        </p:nvSpPr>
        <p:spPr>
          <a:xfrm>
            <a:off x="855406" y="560439"/>
            <a:ext cx="4519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Completion of task by priority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F05C8-A897-6D68-DE66-CA606081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15" y="1290898"/>
            <a:ext cx="2949196" cy="461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4977B3-700A-C544-32BA-C0BB529B4BA1}"/>
              </a:ext>
            </a:extLst>
          </p:cNvPr>
          <p:cNvSpPr txBox="1"/>
          <p:nvPr/>
        </p:nvSpPr>
        <p:spPr>
          <a:xfrm>
            <a:off x="6194323" y="609600"/>
            <a:ext cx="470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Completion of task by deadline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AF0908-8D42-ADA5-9CD1-387EC2C0B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245" y="1290898"/>
            <a:ext cx="2659610" cy="4419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24CE8C-F1B3-FECD-54B3-C2959F730508}"/>
              </a:ext>
            </a:extLst>
          </p:cNvPr>
          <p:cNvSpPr txBox="1"/>
          <p:nvPr/>
        </p:nvSpPr>
        <p:spPr>
          <a:xfrm>
            <a:off x="4562168" y="1887794"/>
            <a:ext cx="3136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COMPLETE FUNCTION </a:t>
            </a:r>
          </a:p>
          <a:p>
            <a:r>
              <a:rPr lang="en-US" dirty="0"/>
              <a:t>DELETES THE TASK FROM BOTH THE QUEUE FOR PRIORITY AND QUEUE FOR DEADLINE.</a:t>
            </a:r>
          </a:p>
          <a:p>
            <a:endParaRPr lang="en-US" dirty="0"/>
          </a:p>
          <a:p>
            <a:r>
              <a:rPr lang="en-US" dirty="0"/>
              <a:t>THE DELETED TASK IS THEN PUSHED INTO THE STACK TO KEPP A TRACK OF THE FINISHED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55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51B06-1385-EBA8-3BBC-9C7181096BDF}"/>
              </a:ext>
            </a:extLst>
          </p:cNvPr>
          <p:cNvSpPr txBox="1"/>
          <p:nvPr/>
        </p:nvSpPr>
        <p:spPr>
          <a:xfrm>
            <a:off x="530942" y="609600"/>
            <a:ext cx="296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CHANGING THE DATE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84714-74D0-5FBF-F67D-2B1025DCA061}"/>
              </a:ext>
            </a:extLst>
          </p:cNvPr>
          <p:cNvSpPr txBox="1"/>
          <p:nvPr/>
        </p:nvSpPr>
        <p:spPr>
          <a:xfrm>
            <a:off x="6096000" y="609600"/>
            <a:ext cx="3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CHANGING THE DATE OF A TASK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36E904-92C0-E9F5-EBD0-30FA177B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1" y="1604410"/>
            <a:ext cx="4503463" cy="3508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31106D-2786-EE76-CD78-B36A5A7D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6705"/>
            <a:ext cx="4881808" cy="3501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6E1A8B-3E85-5332-E1F9-997378086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06" y="1119243"/>
            <a:ext cx="5264742" cy="8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24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51B06-1385-EBA8-3BBC-9C7181096BDF}"/>
              </a:ext>
            </a:extLst>
          </p:cNvPr>
          <p:cNvSpPr txBox="1"/>
          <p:nvPr/>
        </p:nvSpPr>
        <p:spPr>
          <a:xfrm>
            <a:off x="530942" y="609600"/>
            <a:ext cx="335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CHANGING THE PRIORITY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84714-74D0-5FBF-F67D-2B1025DCA061}"/>
              </a:ext>
            </a:extLst>
          </p:cNvPr>
          <p:cNvSpPr txBox="1"/>
          <p:nvPr/>
        </p:nvSpPr>
        <p:spPr>
          <a:xfrm>
            <a:off x="6096000" y="609600"/>
            <a:ext cx="42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CHANGING THE PRIORITY OF A TASK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A2E67-E597-DB25-28C9-526F8236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4" y="1445376"/>
            <a:ext cx="4881808" cy="3501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5C8412-9DF0-37F9-444C-D0E91672B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86580"/>
            <a:ext cx="4424515" cy="3203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387CC-41E8-993A-9696-E4B8FE837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334710"/>
            <a:ext cx="4485165" cy="6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8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34C6C0-70F7-E42D-116E-102D84112D50}"/>
              </a:ext>
            </a:extLst>
          </p:cNvPr>
          <p:cNvSpPr txBox="1"/>
          <p:nvPr/>
        </p:nvSpPr>
        <p:spPr>
          <a:xfrm>
            <a:off x="717755" y="491613"/>
            <a:ext cx="8022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QUIT FUNCTION TO DELETE ALL THE NODES CREATED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48D2B-6FA6-5131-739A-A3C23C84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7" y="1764285"/>
            <a:ext cx="7882751" cy="38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1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ACBDF-D68A-C5EA-6750-36C533695D20}"/>
              </a:ext>
            </a:extLst>
          </p:cNvPr>
          <p:cNvSpPr txBox="1"/>
          <p:nvPr/>
        </p:nvSpPr>
        <p:spPr>
          <a:xfrm>
            <a:off x="688258" y="422787"/>
            <a:ext cx="105991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 concepts used for the project 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Structures .</a:t>
            </a:r>
          </a:p>
          <a:p>
            <a:pPr marL="342900" indent="-342900">
              <a:buAutoNum type="arabicPeriod"/>
            </a:pPr>
            <a:r>
              <a:rPr lang="en-US" sz="2800" dirty="0"/>
              <a:t>Stacks using linked list.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Push operation</a:t>
            </a:r>
          </a:p>
          <a:p>
            <a:pPr marL="342900" indent="-342900">
              <a:buAutoNum type="arabicPeriod"/>
            </a:pPr>
            <a:r>
              <a:rPr lang="en-US" sz="2800" dirty="0"/>
              <a:t>Priority Queue using linked list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Enqueue operation – for priority and dates </a:t>
            </a:r>
          </a:p>
          <a:p>
            <a:pPr marL="800100" lvl="1" indent="-342900">
              <a:buAutoNum type="arabicPeriod"/>
            </a:pPr>
            <a:r>
              <a:rPr lang="en-US" sz="2800" dirty="0"/>
              <a:t>Dequeue operation – for priority and dates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111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2A3C9-A02D-472B-DB96-AA2461146CE3}"/>
              </a:ext>
            </a:extLst>
          </p:cNvPr>
          <p:cNvSpPr txBox="1"/>
          <p:nvPr/>
        </p:nvSpPr>
        <p:spPr>
          <a:xfrm>
            <a:off x="845574" y="904567"/>
            <a:ext cx="10358670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Structures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code employs several data structures to organize and manage task information: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Task: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structure representing a single task, including its description, priority, and deadline.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Queue: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Two queues are used to store tasks based on their priority and deadline. The priority queue </a:t>
            </a: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Holds tasks based on their urgency, while the deadline queue holds tasks based on their due dates.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Stack: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stack is used to store completed tasks, providing a record of finished tasks.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2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656E5-13E4-A355-ADAB-9D6968AC978F}"/>
              </a:ext>
            </a:extLst>
          </p:cNvPr>
          <p:cNvSpPr txBox="1"/>
          <p:nvPr/>
        </p:nvSpPr>
        <p:spPr>
          <a:xfrm>
            <a:off x="232841" y="472704"/>
            <a:ext cx="11760592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Code Structure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code is organized into several functions that handle specific tasks: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create_queue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 and </a:t>
            </a: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create_stack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These functions initialize the priority queue, deadline queue, and completed</a:t>
            </a: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task stack.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create_task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allocates memory for a new task structure and initializes its fields based on the</a:t>
            </a: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provided task description and priority.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enqueue_prio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adds a task to the priority queue based on its priority level.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enqueue_DL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adds a task to the deadline queue based on its due date.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push()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adds a completed task to the stack of finished tasks.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delete_queue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removes a specific task from the priority or deadline queue based on its description.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9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4D7552-7EEC-6C8E-2BD9-DBE15FDC6F1D}"/>
              </a:ext>
            </a:extLst>
          </p:cNvPr>
          <p:cNvSpPr txBox="1"/>
          <p:nvPr/>
        </p:nvSpPr>
        <p:spPr>
          <a:xfrm>
            <a:off x="353961" y="511277"/>
            <a:ext cx="1163651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delete_que_prio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 and </a:t>
            </a: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delete_que_DL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These functions mark a task as completed by removing it from the </a:t>
            </a: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priority or deadline queue and adding it to the completed task stack.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display_pending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displays the pending tasks from both the priority and deadline queues.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display_completed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displays the completed tasks from the completed task stack.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change_date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modifies the deadline of an existing task based on the provided new date.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change_priority</a:t>
            </a: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This function modifies the priority of an existing task based on the provided new priority level.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Function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main function serves as the entry point for the task manager application. It presents a menu-driven interface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that allows users to interact with the task manager's functionalities.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33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46A9D9-F901-A571-7731-699CAD56A637}"/>
              </a:ext>
            </a:extLst>
          </p:cNvPr>
          <p:cNvSpPr txBox="1"/>
          <p:nvPr/>
        </p:nvSpPr>
        <p:spPr>
          <a:xfrm>
            <a:off x="412955" y="481781"/>
            <a:ext cx="11260519" cy="5061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Task Manager Usage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task manager provides users with various options to manage their tasks: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Adding Tasks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Users can add new tasks by providing a description, priority level, and deadline.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Viewing Pending Tasks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Users can view pending tasks from both the priority and deadline queues.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Marking Tasks as Complete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Users can mark tasks as complete by selecting them from the pending task list.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Changing Task Dates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Users can modify the deadlines of existing tasks by providing new due dates.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Changing Task Priorities</a:t>
            </a: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Users can adjust the priority levels of existing tasks by selecting new priority levels.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800"/>
              </a:spcAft>
              <a:tabLst>
                <a:tab pos="457200" algn="l"/>
              </a:tabLst>
            </a:pPr>
            <a:r>
              <a:rPr lang="en-IN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Exit Function: the function deletes all allocated memory space for the creating the queues and stack.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21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ACB2-BB9B-067E-C147-EB8F45079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	C source code for </a:t>
            </a:r>
            <a:br>
              <a:rPr lang="en-IN" dirty="0"/>
            </a:br>
            <a:r>
              <a:rPr lang="en-IN" dirty="0"/>
              <a:t>	the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B4ABA-D3C1-8D6D-C89F-8E4E2472C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02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CD6348-7155-D221-BBBE-7E870C1727FF}"/>
              </a:ext>
            </a:extLst>
          </p:cNvPr>
          <p:cNvSpPr txBox="1"/>
          <p:nvPr/>
        </p:nvSpPr>
        <p:spPr>
          <a:xfrm>
            <a:off x="1651818" y="1248696"/>
            <a:ext cx="815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HEADER FILES USED FOR THE PROJECT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0850B-38C3-6EAC-92F5-86CE652A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65" y="3063208"/>
            <a:ext cx="6239006" cy="22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7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763</Words>
  <Application>Microsoft Office PowerPoint</Application>
  <PresentationFormat>Widescreen</PresentationFormat>
  <Paragraphs>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Retrospect</vt:lpstr>
      <vt:lpstr>DSA MINI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 source code for   the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MINI PROJECT</dc:title>
  <dc:creator>Tushar Navale</dc:creator>
  <cp:lastModifiedBy>Tushar Navale</cp:lastModifiedBy>
  <cp:revision>22</cp:revision>
  <dcterms:created xsi:type="dcterms:W3CDTF">2023-11-14T07:40:35Z</dcterms:created>
  <dcterms:modified xsi:type="dcterms:W3CDTF">2023-11-20T06:41:00Z</dcterms:modified>
</cp:coreProperties>
</file>