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9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A98EAD-9E1F-4608-9F6F-DDD95D455FA3}" type="datetimeFigureOut">
              <a:rPr lang="en-IN" smtClean="0"/>
              <a:t>12-11-2021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7884DD-A51D-4F7B-87AD-A372E04086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3792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flipH="1">
            <a:off x="200297" y="6356350"/>
            <a:ext cx="63790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Compiled By: Dr. Vipin Kumar, Associate Professor, KIET Group of Institutions, Delhi NCR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E9E33-5561-4D3E-86ED-1CA56232C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741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flipH="1">
            <a:off x="200297" y="6356350"/>
            <a:ext cx="63790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Compiled By: Dr. Vipin Kumar, Associate Professor, KIET Group of Institutions, Delhi NCR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E9E33-5561-4D3E-86ED-1CA56232C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334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flipH="1">
            <a:off x="200297" y="6356350"/>
            <a:ext cx="63790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Compiled By: Dr. Vipin Kumar, Associate Professor, KIET Group of Institutions, Delhi NCR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E9E33-5561-4D3E-86ED-1CA56232C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4511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4320" y="346164"/>
            <a:ext cx="10363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1" y="1981200"/>
            <a:ext cx="103632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1" y="4114800"/>
            <a:ext cx="103632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953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flipH="1">
            <a:off x="200297" y="6356350"/>
            <a:ext cx="63790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Compiled By: Dr. Vipin Kumar, Associate Professor, KIET Group of Institutions, Delhi NCR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E9E33-5561-4D3E-86ED-1CA56232C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995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flipH="1">
            <a:off x="200297" y="6356350"/>
            <a:ext cx="63790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Compiled By: Dr. Vipin Kumar, Associate Professor, KIET Group of Institutions, Delhi NCR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E9E33-5561-4D3E-86ED-1CA56232C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352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flipH="1">
            <a:off x="200297" y="6356350"/>
            <a:ext cx="63790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Compiled By: Dr. Vipin Kumar, Associate Professor, KIET Group of Institutions, Delhi NCR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E9E33-5561-4D3E-86ED-1CA56232C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05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flipH="1">
            <a:off x="200297" y="6356350"/>
            <a:ext cx="63790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Compiled By: Dr. Vipin Kumar, Associate Professor, KIET Group of Institutions, Delhi NCR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E9E33-5561-4D3E-86ED-1CA56232C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121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 flipH="1">
            <a:off x="200297" y="6356350"/>
            <a:ext cx="63790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Compiled By: Dr. Vipin Kumar, Associate Professor, KIET Group of Institutions, Delhi NCR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E9E33-5561-4D3E-86ED-1CA56232C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093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 flipH="1">
            <a:off x="200297" y="6356350"/>
            <a:ext cx="63790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Compiled By: Dr. Vipin Kumar, Associate Professor, KIET Group of Institutions, Delhi NCR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E9E33-5561-4D3E-86ED-1CA56232C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640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flipH="1">
            <a:off x="200297" y="6356350"/>
            <a:ext cx="63790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Compiled By: Dr. Vipin Kumar, Associate Professor, KIET Group of Institutions, Delhi NCR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E9E33-5561-4D3E-86ED-1CA56232C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431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flipH="1">
            <a:off x="200297" y="6356350"/>
            <a:ext cx="63790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Compiled By: Dr. Vipin Kumar, Associate Professor, KIET Group of Institutions, Delhi NCR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E9E33-5561-4D3E-86ED-1CA56232C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293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199" y="6409552"/>
            <a:ext cx="92637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0000"/>
                </a:solidFill>
              </a:defRPr>
            </a:lvl1pPr>
          </a:lstStyle>
          <a:p>
            <a:r>
              <a:rPr lang="en-US" smtClean="0"/>
              <a:t>Compiled By: Dr. Vipin Kumar, Associate Professor, KIET Group of Institutions, Delhi NCR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28366" y="6409553"/>
            <a:ext cx="1025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E9E33-5561-4D3E-86ED-1CA56232CA7B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 flipV="1">
            <a:off x="812638" y="6356350"/>
            <a:ext cx="10541162" cy="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 flipV="1">
            <a:off x="825419" y="1001485"/>
            <a:ext cx="10515600" cy="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6629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n-US" sz="8000" b="1" dirty="0" smtClean="0">
                <a:solidFill>
                  <a:srgbClr val="FF0000"/>
                </a:solidFill>
              </a:rPr>
              <a:t>Spring Boot</a:t>
            </a:r>
            <a:endParaRPr lang="en-IN" sz="8000" b="1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Compiled By: Dr. Vipin Kumar, Associate Professor, KIET Group of Institutions, Delhi NCR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E9E33-5561-4D3E-86ED-1CA56232CA7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864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9240"/>
          </a:xfrm>
        </p:spPr>
        <p:txBody>
          <a:bodyPr>
            <a:normAutofit/>
          </a:bodyPr>
          <a:lstStyle/>
          <a:p>
            <a:pPr marL="339445" indent="-339445">
              <a:spcBef>
                <a:spcPts val="1000"/>
              </a:spcBef>
              <a:buClr>
                <a:srgbClr val="114FFB"/>
              </a:buClr>
              <a:defRPr/>
            </a:pPr>
            <a:r>
              <a:rPr lang="en-US" sz="3524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What is </a:t>
            </a:r>
            <a:r>
              <a:rPr lang="en-US" sz="3524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Spring Boot?</a:t>
            </a:r>
            <a:endParaRPr lang="en-IN" sz="3524" b="1" dirty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Compiled By: Dr. Vipin Kumar, Associate Professor, KIET Group of Institutions, Delhi NCR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E9E33-5561-4D3E-86ED-1CA56232CA7B}" type="slidenum">
              <a:rPr lang="en-US" smtClean="0"/>
              <a:t>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691" y="1105989"/>
            <a:ext cx="10267405" cy="5103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368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9240"/>
          </a:xfrm>
        </p:spPr>
        <p:txBody>
          <a:bodyPr>
            <a:normAutofit/>
          </a:bodyPr>
          <a:lstStyle/>
          <a:p>
            <a:pPr marL="339445" indent="-339445">
              <a:spcBef>
                <a:spcPts val="1000"/>
              </a:spcBef>
              <a:buClr>
                <a:srgbClr val="114FFB"/>
              </a:buClr>
              <a:defRPr/>
            </a:pPr>
            <a:r>
              <a:rPr lang="en-US" sz="3524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Features of Spring Boot</a:t>
            </a:r>
            <a:endParaRPr lang="en-IN" sz="3524" b="1" dirty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Compiled By: Dr. Vipin Kumar, Associate Professor, KIET Group of Institutions, Delhi NCR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E9E33-5561-4D3E-86ED-1CA56232CA7B}" type="slidenum">
              <a:rPr lang="en-US" smtClean="0"/>
              <a:t>3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84367"/>
            <a:ext cx="10515600" cy="5104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056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9240"/>
          </a:xfrm>
        </p:spPr>
        <p:txBody>
          <a:bodyPr>
            <a:normAutofit/>
          </a:bodyPr>
          <a:lstStyle/>
          <a:p>
            <a:pPr marL="339445" indent="-339445">
              <a:spcBef>
                <a:spcPts val="1000"/>
              </a:spcBef>
              <a:buClr>
                <a:srgbClr val="114FFB"/>
              </a:buClr>
              <a:defRPr/>
            </a:pPr>
            <a:r>
              <a:rPr lang="en-US" sz="3524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Why should I need to learn Spring Boot?</a:t>
            </a:r>
            <a:endParaRPr lang="en-IN" sz="3524" b="1" dirty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Compiled By: Dr. Vipin Kumar, Associate Professor, KIET Group of Institutions, Delhi NCR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E9E33-5561-4D3E-86ED-1CA56232CA7B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075" y="1819050"/>
            <a:ext cx="9980022" cy="3219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954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9240"/>
          </a:xfrm>
        </p:spPr>
        <p:txBody>
          <a:bodyPr>
            <a:normAutofit/>
          </a:bodyPr>
          <a:lstStyle/>
          <a:p>
            <a:pPr marL="339445" indent="-339445">
              <a:spcBef>
                <a:spcPts val="1000"/>
              </a:spcBef>
              <a:buClr>
                <a:srgbClr val="114FFB"/>
              </a:buClr>
              <a:defRPr/>
            </a:pPr>
            <a:r>
              <a:rPr lang="en-US" sz="3524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Spring vs. Spring Boot</a:t>
            </a:r>
            <a:endParaRPr lang="en-IN" sz="3524" b="1" dirty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Compiled By: Dr. Vipin Kumar, Associate Professor, KIET Group of Institutions, Delhi NCR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E9E33-5561-4D3E-86ED-1CA56232CA7B}" type="slidenum">
              <a:rPr lang="en-US" smtClean="0"/>
              <a:t>5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150" y="1509444"/>
            <a:ext cx="10021699" cy="383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87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9240"/>
          </a:xfrm>
        </p:spPr>
        <p:txBody>
          <a:bodyPr>
            <a:normAutofit/>
          </a:bodyPr>
          <a:lstStyle/>
          <a:p>
            <a:pPr marL="339445" indent="-339445">
              <a:spcBef>
                <a:spcPts val="1000"/>
              </a:spcBef>
              <a:buClr>
                <a:srgbClr val="114FFB"/>
              </a:buClr>
              <a:defRPr/>
            </a:pPr>
            <a:r>
              <a:rPr lang="en-US" sz="3524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What is MVC?</a:t>
            </a:r>
            <a:endParaRPr lang="en-IN" sz="3524" b="1" dirty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Compiled By: Dr. Vipin Kumar, Associate Professor, KIET Group of Institutions, Delhi NCR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E9E33-5561-4D3E-86ED-1CA56232CA7B}" type="slidenum">
              <a:rPr lang="en-US" smtClean="0"/>
              <a:t>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38198" y="1184366"/>
            <a:ext cx="1051560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3600" dirty="0" smtClean="0"/>
              <a:t>It is a Java Framework which is used to build web applications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/>
              <a:t>It based on Model-View-Controller Design Pattern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/>
              <a:t>It also implements all the basic features of a core Spring Framework like Dependency Injection.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5371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9240"/>
          </a:xfrm>
        </p:spPr>
        <p:txBody>
          <a:bodyPr>
            <a:normAutofit/>
          </a:bodyPr>
          <a:lstStyle/>
          <a:p>
            <a:pPr marL="339445" indent="-339445">
              <a:spcBef>
                <a:spcPts val="1000"/>
              </a:spcBef>
              <a:buClr>
                <a:srgbClr val="114FFB"/>
              </a:buClr>
              <a:defRPr/>
            </a:pPr>
            <a:r>
              <a:rPr lang="en-US" sz="3524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MVC</a:t>
            </a:r>
            <a:r>
              <a:rPr lang="en-US" sz="3524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</a:t>
            </a:r>
            <a:r>
              <a:rPr lang="en-US" sz="3524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Diagram</a:t>
            </a:r>
            <a:endParaRPr lang="en-IN" sz="3524" b="1" dirty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Compiled By: Dr. Vipin Kumar, Associate Professor, KIET Group of Institutions, Delhi NCR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E9E33-5561-4D3E-86ED-1CA56232CA7B}" type="slidenum">
              <a:rPr lang="en-US" smtClean="0"/>
              <a:t>7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947" y="1184366"/>
            <a:ext cx="9625264" cy="5225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066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9240"/>
          </a:xfrm>
        </p:spPr>
        <p:txBody>
          <a:bodyPr>
            <a:normAutofit/>
          </a:bodyPr>
          <a:lstStyle/>
          <a:p>
            <a:pPr marL="339445" indent="-339445">
              <a:spcBef>
                <a:spcPts val="1000"/>
              </a:spcBef>
              <a:buClr>
                <a:srgbClr val="114FFB"/>
              </a:buClr>
              <a:defRPr/>
            </a:pPr>
            <a:r>
              <a:rPr lang="en-US" sz="3524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MVC</a:t>
            </a:r>
            <a:r>
              <a:rPr lang="en-US" sz="3524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</a:t>
            </a:r>
            <a:r>
              <a:rPr lang="en-US" sz="3524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Workflow</a:t>
            </a:r>
            <a:endParaRPr lang="en-IN" sz="3524" b="1" dirty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Compiled By: Dr. Vipin Kumar, Associate Professor, KIET Group of Institutions, Delhi NCR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E9E33-5561-4D3E-86ED-1CA56232CA7B}" type="slidenum">
              <a:rPr lang="en-US" smtClean="0"/>
              <a:t>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58778"/>
            <a:ext cx="10515600" cy="5101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061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217</TotalTime>
  <Words>219</Words>
  <Application>Microsoft Office PowerPoint</Application>
  <PresentationFormat>Widescreen</PresentationFormat>
  <Paragraphs>27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1_Office Theme</vt:lpstr>
      <vt:lpstr>Spring Boot</vt:lpstr>
      <vt:lpstr>What is Spring Boot?</vt:lpstr>
      <vt:lpstr>Features of Spring Boot</vt:lpstr>
      <vt:lpstr>Why should I need to learn Spring Boot?</vt:lpstr>
      <vt:lpstr>Spring vs. Spring Boot</vt:lpstr>
      <vt:lpstr>What is MVC?</vt:lpstr>
      <vt:lpstr>MVC Diagram</vt:lpstr>
      <vt:lpstr>MVC Workflow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Framework</dc:title>
  <dc:creator>GeniusVipin</dc:creator>
  <cp:lastModifiedBy>GeniusVipin</cp:lastModifiedBy>
  <cp:revision>37</cp:revision>
  <dcterms:created xsi:type="dcterms:W3CDTF">2021-10-09T07:06:07Z</dcterms:created>
  <dcterms:modified xsi:type="dcterms:W3CDTF">2021-11-12T09:15:27Z</dcterms:modified>
</cp:coreProperties>
</file>