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197100" y="1079500"/>
            <a:ext cx="7797799" cy="25435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18" name="Google Shape;18;p2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1" name="Google Shape;21;p2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2" name="Google Shape;22;p2"/>
          <p:cNvCxnSpPr/>
          <p:nvPr/>
        </p:nvCxnSpPr>
        <p:spPr>
          <a:xfrm>
            <a:off x="5826000" y="4099086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1">
  <p:cSld name="Summary 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2980706"/>
            <a:ext cx="12192000" cy="3877293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1"/>
          <p:cNvSpPr txBox="1"/>
          <p:nvPr>
            <p:ph type="title"/>
          </p:nvPr>
        </p:nvSpPr>
        <p:spPr>
          <a:xfrm>
            <a:off x="540988" y="540000"/>
            <a:ext cx="3884962" cy="201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0" name="Google Shape;110;p11"/>
          <p:cNvCxnSpPr/>
          <p:nvPr/>
        </p:nvCxnSpPr>
        <p:spPr>
          <a:xfrm rot="5400000">
            <a:off x="4714750" y="1545840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5543552" y="540000"/>
            <a:ext cx="6107460" cy="201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 and Content 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/>
          <p:nvPr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12"/>
          <p:cNvSpPr txBox="1"/>
          <p:nvPr>
            <p:ph type="title"/>
          </p:nvPr>
        </p:nvSpPr>
        <p:spPr>
          <a:xfrm>
            <a:off x="7091677" y="548640"/>
            <a:ext cx="4663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548640" y="548640"/>
            <a:ext cx="5575300" cy="5656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 sz="18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body"/>
          </p:nvPr>
        </p:nvSpPr>
        <p:spPr>
          <a:xfrm>
            <a:off x="7091676" y="2751236"/>
            <a:ext cx="4663440" cy="345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1pPr>
            <a:lvl2pPr indent="-342900" lvl="1" marL="9144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2pPr>
            <a:lvl3pPr indent="-342900" lvl="2" marL="1371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3pPr>
            <a:lvl4pPr indent="-342900" lvl="3" marL="18288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12"/>
          <p:cNvCxnSpPr/>
          <p:nvPr/>
        </p:nvCxnSpPr>
        <p:spPr>
          <a:xfrm>
            <a:off x="9146739" y="2310207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1066800" y="548640"/>
            <a:ext cx="10058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3"/>
          <p:cNvCxnSpPr/>
          <p:nvPr/>
        </p:nvCxnSpPr>
        <p:spPr>
          <a:xfrm>
            <a:off x="5819649" y="1828800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882650" y="2441575"/>
            <a:ext cx="10058400" cy="3450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1">
  <p:cSld name="Closing 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ctrTitle"/>
          </p:nvPr>
        </p:nvSpPr>
        <p:spPr>
          <a:xfrm>
            <a:off x="3870326" y="539751"/>
            <a:ext cx="4451349" cy="20822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3870326" y="4248000"/>
            <a:ext cx="4451349" cy="2082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i="1" sz="1800"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5354952" y="3043393"/>
            <a:ext cx="1481845" cy="822119"/>
            <a:chOff x="4987925" y="2840038"/>
            <a:chExt cx="2216150" cy="1229507"/>
          </a:xfrm>
        </p:grpSpPr>
        <p:sp>
          <p:nvSpPr>
            <p:cNvPr id="135" name="Google Shape;135;p14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139" name="Google Shape;139;p14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venir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 flipH="1" rot="-5400000">
                <a:off x="4432859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venir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venir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44" name="Google Shape;144;p14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5" name="Google Shape;145;p14"/>
              <p:cNvGrpSpPr/>
              <p:nvPr/>
            </p:nvGrpSpPr>
            <p:grpSpPr>
              <a:xfrm flipH="1" rot="8100000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146" name="Google Shape;146;p14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venir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47" name="Google Shape;147;p14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079500" y="2252663"/>
            <a:ext cx="4457700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6654800" y="2252664"/>
            <a:ext cx="4451348" cy="2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903520" y="1008265"/>
            <a:ext cx="1241179" cy="1192625"/>
            <a:chOff x="903520" y="1008265"/>
            <a:chExt cx="1241179" cy="1192625"/>
          </a:xfrm>
        </p:grpSpPr>
        <p:grpSp>
          <p:nvGrpSpPr>
            <p:cNvPr id="161" name="Google Shape;161;p16"/>
            <p:cNvGrpSpPr/>
            <p:nvPr/>
          </p:nvGrpSpPr>
          <p:grpSpPr>
            <a:xfrm flipH="1" rot="-2700000">
              <a:off x="1067391" y="1242261"/>
              <a:ext cx="961992" cy="724633"/>
              <a:chOff x="461917" y="958515"/>
              <a:chExt cx="961992" cy="724633"/>
            </a:xfrm>
          </p:grpSpPr>
          <p:sp>
            <p:nvSpPr>
              <p:cNvPr id="162" name="Google Shape;162;p16"/>
              <p:cNvSpPr/>
              <p:nvPr/>
            </p:nvSpPr>
            <p:spPr>
              <a:xfrm flipH="1" rot="8100000">
                <a:off x="558167" y="1122160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 flipH="1" rot="5400000">
                <a:off x="959170" y="95851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64" name="Google Shape;164;p16"/>
            <p:cNvGrpSpPr/>
            <p:nvPr/>
          </p:nvGrpSpPr>
          <p:grpSpPr>
            <a:xfrm>
              <a:off x="903520" y="1063906"/>
              <a:ext cx="960256" cy="901092"/>
              <a:chOff x="2111720" y="2516203"/>
              <a:chExt cx="960256" cy="901092"/>
            </a:xfrm>
          </p:grpSpPr>
          <p:sp>
            <p:nvSpPr>
              <p:cNvPr id="165" name="Google Shape;165;p16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rect b="b" l="l" r="r" t="t"/>
                <a:pathLst>
                  <a:path extrusionOk="0" h="464738" w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67" name="Google Shape;167;p16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168" name="Google Shape;168;p16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9" name="Google Shape;169;p16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170" name="Google Shape;170;p16"/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171" name="Google Shape;171;p16"/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rgbClr val="EF8B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173" name="Google Shape;173;p16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108585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2" type="body"/>
          </p:nvPr>
        </p:nvSpPr>
        <p:spPr>
          <a:xfrm>
            <a:off x="636600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107950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4" name="Google Shape;184;p18"/>
          <p:cNvSpPr txBox="1"/>
          <p:nvPr>
            <p:ph idx="2" type="body"/>
          </p:nvPr>
        </p:nvSpPr>
        <p:spPr>
          <a:xfrm>
            <a:off x="1079500" y="2525561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3" type="body"/>
          </p:nvPr>
        </p:nvSpPr>
        <p:spPr>
          <a:xfrm>
            <a:off x="636495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8"/>
          <p:cNvSpPr txBox="1"/>
          <p:nvPr>
            <p:ph idx="4" type="body"/>
          </p:nvPr>
        </p:nvSpPr>
        <p:spPr>
          <a:xfrm>
            <a:off x="6364950" y="2525560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1079500" y="1079500"/>
            <a:ext cx="10026650" cy="468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65150" y="54864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023391" y="2310207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65149" y="2759076"/>
            <a:ext cx="5486399" cy="30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·"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  <a:defRPr sz="16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9763121" y="401363"/>
            <a:ext cx="1597977" cy="1549851"/>
            <a:chOff x="9623421" y="4394977"/>
            <a:chExt cx="1597977" cy="1549851"/>
          </a:xfrm>
        </p:grpSpPr>
        <p:sp>
          <p:nvSpPr>
            <p:cNvPr id="32" name="Google Shape;32;p3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5" name="Google Shape;35;p3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071607" y="1011238"/>
            <a:ext cx="39060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5537200" y="955230"/>
            <a:ext cx="5583193" cy="481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2" name="Google Shape;202;p21"/>
          <p:cNvSpPr txBox="1"/>
          <p:nvPr>
            <p:ph idx="2" type="body"/>
          </p:nvPr>
        </p:nvSpPr>
        <p:spPr>
          <a:xfrm>
            <a:off x="1079499" y="2664000"/>
            <a:ext cx="3905999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1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079501" y="1011238"/>
            <a:ext cx="390525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2"/>
          <p:cNvSpPr/>
          <p:nvPr>
            <p:ph idx="2" type="pic"/>
          </p:nvPr>
        </p:nvSpPr>
        <p:spPr>
          <a:xfrm>
            <a:off x="5537200" y="531813"/>
            <a:ext cx="6113812" cy="5784849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1079500" y="2663825"/>
            <a:ext cx="390525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0" name="Google Shape;210;p22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2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 rot="5400000">
            <a:off x="4103688" y="-1233487"/>
            <a:ext cx="3978275" cy="1002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 rot="5400000">
            <a:off x="8200672" y="2777907"/>
            <a:ext cx="468947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 rot="5400000">
            <a:off x="2982733" y="-823733"/>
            <a:ext cx="4689476" cy="8495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1085851" y="2165174"/>
            <a:ext cx="6118224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2" type="pic"/>
          </p:nvPr>
        </p:nvSpPr>
        <p:spPr>
          <a:xfrm>
            <a:off x="8329613" y="0"/>
            <a:ext cx="3862387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4"/>
          <p:cNvSpPr/>
          <p:nvPr>
            <p:ph idx="3" type="pic"/>
          </p:nvPr>
        </p:nvSpPr>
        <p:spPr>
          <a:xfrm>
            <a:off x="8329200" y="2286000"/>
            <a:ext cx="3862387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"/>
          <p:cNvSpPr/>
          <p:nvPr>
            <p:ph idx="4" type="pic"/>
          </p:nvPr>
        </p:nvSpPr>
        <p:spPr>
          <a:xfrm>
            <a:off x="8329200" y="4572000"/>
            <a:ext cx="3862387" cy="2286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1" name="Google Shape;41;p4"/>
          <p:cNvGrpSpPr/>
          <p:nvPr/>
        </p:nvGrpSpPr>
        <p:grpSpPr>
          <a:xfrm>
            <a:off x="3400874" y="4194521"/>
            <a:ext cx="1481845" cy="822119"/>
            <a:chOff x="4987925" y="2840038"/>
            <a:chExt cx="2216150" cy="1229507"/>
          </a:xfrm>
        </p:grpSpPr>
        <p:sp>
          <p:nvSpPr>
            <p:cNvPr id="42" name="Google Shape;42;p4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6" name="Google Shape;46;p4"/>
              <p:cNvSpPr/>
              <p:nvPr/>
            </p:nvSpPr>
            <p:spPr>
              <a:xfrm rot="5400000">
                <a:off x="4977400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venir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 rot="-5400000">
                <a:off x="4432859" y="3200647"/>
                <a:ext cx="464739" cy="464739"/>
              </a:xfrm>
              <a:custGeom>
                <a:rect b="b" l="l" r="r" t="t"/>
                <a:pathLst>
                  <a:path extrusionOk="0" h="464739" w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venir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5341982" y="2840294"/>
              <a:ext cx="1493040" cy="1229251"/>
              <a:chOff x="4159897" y="2923279"/>
              <a:chExt cx="1493040" cy="1229251"/>
            </a:xfrm>
          </p:grpSpPr>
          <p:grpSp>
            <p:nvGrpSpPr>
              <p:cNvPr id="49" name="Google Shape;49;p4"/>
              <p:cNvGrpSpPr/>
              <p:nvPr/>
            </p:nvGrpSpPr>
            <p:grpSpPr>
              <a:xfrm rot="-8100000">
                <a:off x="4709692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venir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51" name="Google Shape;51;p4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" name="Google Shape;52;p4"/>
              <p:cNvGrpSpPr/>
              <p:nvPr/>
            </p:nvGrpSpPr>
            <p:grpSpPr>
              <a:xfrm flipH="1" rot="8100000">
                <a:off x="4445903" y="2997313"/>
                <a:ext cx="657240" cy="1081184"/>
                <a:chOff x="4414933" y="2470620"/>
                <a:chExt cx="657240" cy="1081184"/>
              </a:xfrm>
            </p:grpSpPr>
            <p:sp>
              <p:nvSpPr>
                <p:cNvPr id="53" name="Google Shape;53;p4"/>
                <p:cNvSpPr/>
                <p:nvPr/>
              </p:nvSpPr>
              <p:spPr>
                <a:xfrm rot="-8100000">
                  <a:off x="4511184" y="2990814"/>
                  <a:ext cx="464739" cy="464739"/>
                </a:xfrm>
                <a:custGeom>
                  <a:rect b="b" l="l" r="r" t="t"/>
                  <a:pathLst>
                    <a:path extrusionOk="0" h="464739" w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venir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54" name="Google Shape;54;p4"/>
                <p:cNvCxnSpPr/>
                <p:nvPr/>
              </p:nvCxnSpPr>
              <p:spPr>
                <a:xfrm rot="10800000">
                  <a:off x="4742369" y="2470620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ctrTitle"/>
          </p:nvPr>
        </p:nvSpPr>
        <p:spPr>
          <a:xfrm>
            <a:off x="7766050" y="1079500"/>
            <a:ext cx="3884962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subTitle"/>
          </p:nvPr>
        </p:nvSpPr>
        <p:spPr>
          <a:xfrm>
            <a:off x="7766051" y="4113213"/>
            <a:ext cx="388496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8" name="Google Shape;58;p5"/>
          <p:cNvCxnSpPr/>
          <p:nvPr/>
        </p:nvCxnSpPr>
        <p:spPr>
          <a:xfrm>
            <a:off x="9438531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5"/>
          <p:cNvSpPr/>
          <p:nvPr>
            <p:ph idx="2" type="pic"/>
          </p:nvPr>
        </p:nvSpPr>
        <p:spPr>
          <a:xfrm>
            <a:off x="541338" y="539750"/>
            <a:ext cx="6670675" cy="575945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5"/>
          <p:cNvSpPr/>
          <p:nvPr/>
        </p:nvSpPr>
        <p:spPr>
          <a:xfrm>
            <a:off x="439938" y="439388"/>
            <a:ext cx="6675120" cy="5769864"/>
          </a:xfrm>
          <a:prstGeom prst="frame">
            <a:avLst>
              <a:gd fmla="val 196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 and content 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1066800" y="777246"/>
            <a:ext cx="10058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711243" y="2287435"/>
            <a:ext cx="8769514" cy="3768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" name="Google Shape;64;p6"/>
          <p:cNvCxnSpPr/>
          <p:nvPr/>
        </p:nvCxnSpPr>
        <p:spPr>
          <a:xfrm>
            <a:off x="5819649" y="2057406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6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 cap="flat" cmpd="sng" w="107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ctrTitle"/>
          </p:nvPr>
        </p:nvSpPr>
        <p:spPr>
          <a:xfrm>
            <a:off x="2197100" y="1079500"/>
            <a:ext cx="7797799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3308350" y="4113213"/>
            <a:ext cx="55753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7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" name="Google Shape;76;p7"/>
          <p:cNvGrpSpPr/>
          <p:nvPr/>
        </p:nvGrpSpPr>
        <p:grpSpPr>
          <a:xfrm>
            <a:off x="9763121" y="4439427"/>
            <a:ext cx="1597977" cy="1549851"/>
            <a:chOff x="9623421" y="4394977"/>
            <a:chExt cx="1597977" cy="1549851"/>
          </a:xfrm>
        </p:grpSpPr>
        <p:sp>
          <p:nvSpPr>
            <p:cNvPr id="77" name="Google Shape;77;p7"/>
            <p:cNvSpPr/>
            <p:nvPr/>
          </p:nvSpPr>
          <p:spPr>
            <a:xfrm flipH="1" rot="2700000">
              <a:off x="10267789" y="4452443"/>
              <a:ext cx="571820" cy="1316717"/>
            </a:xfrm>
            <a:custGeom>
              <a:rect b="b" l="l" r="r" t="t"/>
              <a:pathLst>
                <a:path extrusionOk="0" h="1316717" w="57182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78" name="Google Shape;78;p7"/>
            <p:cNvGrpSpPr/>
            <p:nvPr/>
          </p:nvGrpSpPr>
          <p:grpSpPr>
            <a:xfrm flipH="1" rot="2700000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rect b="b" l="l" r="r" t="t"/>
                <a:pathLst>
                  <a:path extrusionOk="0" h="1311956" w="57182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80" name="Google Shape;80;p7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s 2">
  <p:cSld name="Content 2 Columns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1066800" y="777244"/>
            <a:ext cx="10058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3" name="Google Shape;83;p8"/>
          <p:cNvCxnSpPr/>
          <p:nvPr/>
        </p:nvCxnSpPr>
        <p:spPr>
          <a:xfrm>
            <a:off x="5819649" y="2057404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1664443" y="2484712"/>
            <a:ext cx="4360507" cy="360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i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Noto Sans Symbols"/>
              <a:buChar char="·"/>
              <a:defRPr i="0"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Noto Sans Symbols"/>
              <a:buChar char="·"/>
              <a:defRPr i="0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i="0"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Char char="·"/>
              <a:defRPr i="0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2" type="body"/>
          </p:nvPr>
        </p:nvSpPr>
        <p:spPr>
          <a:xfrm>
            <a:off x="6359649" y="2493040"/>
            <a:ext cx="4360507" cy="360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i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Noto Sans Symbols"/>
              <a:buChar char="·"/>
              <a:defRPr i="0"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Char char="·"/>
              <a:defRPr i="0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i="0"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Char char="·"/>
              <a:defRPr i="0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 cap="flat" cmpd="sng" w="107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ntent ">
  <p:cSld name="Title and 2 Content 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>
            <a:off x="0" y="3245608"/>
            <a:ext cx="12192000" cy="3612392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548640" y="548640"/>
            <a:ext cx="3886200" cy="2304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5534660" y="548641"/>
            <a:ext cx="6130625" cy="2304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Rockwell"/>
              <a:buAutoNum type="arabi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5520387" y="3735238"/>
            <a:ext cx="6130625" cy="25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Font typeface="Noto Sans Symbols"/>
              <a:buChar char="·"/>
              <a:defRPr i="0"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1B487"/>
              </a:buClr>
              <a:buSzPts val="1800"/>
              <a:buChar char="·"/>
              <a:defRPr i="0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i="0" sz="1800"/>
            </a:lvl4pPr>
            <a:lvl5pPr indent="-3302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Char char="·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9"/>
          <p:cNvCxnSpPr/>
          <p:nvPr/>
        </p:nvCxnSpPr>
        <p:spPr>
          <a:xfrm rot="5400000">
            <a:off x="4714750" y="1691606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4984750" y="548640"/>
            <a:ext cx="6120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>
            <p:ph idx="2" type="pic"/>
          </p:nvPr>
        </p:nvSpPr>
        <p:spPr>
          <a:xfrm>
            <a:off x="0" y="0"/>
            <a:ext cx="3870325" cy="6858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2" name="Google Shape;102;p10"/>
          <p:cNvCxnSpPr/>
          <p:nvPr/>
        </p:nvCxnSpPr>
        <p:spPr>
          <a:xfrm>
            <a:off x="7774750" y="2310207"/>
            <a:ext cx="540000" cy="0"/>
          </a:xfrm>
          <a:prstGeom prst="straightConnector1">
            <a:avLst/>
          </a:prstGeom>
          <a:noFill/>
          <a:ln cap="flat" cmpd="sng" w="10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4984750" y="2759076"/>
            <a:ext cx="6121400" cy="30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venir"/>
              <a:buNone/>
              <a:defRPr b="0" i="0" sz="1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EF8B67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EF8B67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EF8B67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EF8B67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EF8B67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5" orient="horz" pos="2530">
          <p15:clr>
            <a:srgbClr val="5ACBF0"/>
          </p15:clr>
        </p15:guide>
        <p15:guide id="26" orient="horz" pos="2899">
          <p15:clr>
            <a:srgbClr val="5ACBF0"/>
          </p15:clr>
        </p15:guide>
        <p15:guide id="27" orient="horz" pos="3268">
          <p15:clr>
            <a:srgbClr val="5ACBF0"/>
          </p15:clr>
        </p15:guide>
        <p15:guide id="28" orient="horz" pos="3634">
          <p15:clr>
            <a:srgbClr val="FDE53C"/>
          </p15:clr>
        </p15:guide>
        <p15:guide id="29" orient="horz" pos="3979">
          <p15:clr>
            <a:srgbClr val="F26B43"/>
          </p15:clr>
        </p15:guide>
        <p15:guide id="30" orient="horz" pos="2160">
          <p15:clr>
            <a:srgbClr val="FDE53C"/>
          </p15:clr>
        </p15:guide>
        <p15:guide id="31" pos="7340">
          <p15:clr>
            <a:srgbClr val="F26B43"/>
          </p15:clr>
        </p15:guide>
        <p15:guide id="32" pos="3840">
          <p15:clr>
            <a:srgbClr val="FDE53C"/>
          </p15:clr>
        </p15:guide>
        <p15:guide id="33" orient="horz" pos="637">
          <p15:clr>
            <a:srgbClr val="C35EA4"/>
          </p15:clr>
        </p15:guide>
        <p15:guide id="34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ctrTitle"/>
          </p:nvPr>
        </p:nvSpPr>
        <p:spPr>
          <a:xfrm>
            <a:off x="2197100" y="1079500"/>
            <a:ext cx="7797799" cy="25435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066800" y="777246"/>
            <a:ext cx="10058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711243" y="2287435"/>
            <a:ext cx="8769514" cy="3768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noAutofit/>
          </a:bodyPr>
          <a:lstStyle/>
          <a:p>
            <a:pPr indent="-169164" lvl="0" marL="28346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066800" y="777244"/>
            <a:ext cx="10058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1664443" y="2484712"/>
            <a:ext cx="4360507" cy="360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>
            <p:ph idx="2" type="body"/>
          </p:nvPr>
        </p:nvSpPr>
        <p:spPr>
          <a:xfrm>
            <a:off x="6359649" y="2493040"/>
            <a:ext cx="4360507" cy="360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ctrTitle"/>
          </p:nvPr>
        </p:nvSpPr>
        <p:spPr>
          <a:xfrm>
            <a:off x="7766050" y="1079500"/>
            <a:ext cx="3884962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7766051" y="4113213"/>
            <a:ext cx="388496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close up of a leaf" id="253" name="Google Shape;253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9" l="0" r="0" t="39"/>
          <a:stretch/>
        </p:blipFill>
        <p:spPr>
          <a:xfrm>
            <a:off x="541338" y="539750"/>
            <a:ext cx="6670676" cy="57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fVTI">
  <a:themeElements>
    <a:clrScheme name="Leaf">
      <a:dk1>
        <a:srgbClr val="000000"/>
      </a:dk1>
      <a:lt1>
        <a:srgbClr val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