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Open Sa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92">
          <p15:clr>
            <a:srgbClr val="A4A3A4"/>
          </p15:clr>
        </p15:guide>
        <p15:guide id="2" pos="7056">
          <p15:clr>
            <a:srgbClr val="A4A3A4"/>
          </p15:clr>
        </p15:guide>
        <p15:guide id="3" orient="horz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92" orient="horz"/>
        <p:guide pos="7056"/>
        <p:guide pos="316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.fntdata"/><Relationship Id="rId10" Type="http://schemas.openxmlformats.org/officeDocument/2006/relationships/font" Target="fonts/OpenSans-regular.fntdata"/><Relationship Id="rId13" Type="http://schemas.openxmlformats.org/officeDocument/2006/relationships/font" Target="fonts/OpenSans-boldItalic.fntdata"/><Relationship Id="rId12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Slide">
  <p:cSld name="Title Only Slide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700000" scaled="0"/>
        </a:gra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280159" y="357809"/>
            <a:ext cx="7983110" cy="30803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pen Sans"/>
              <a:buNone/>
              <a:defRPr b="1" i="0" sz="54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" name="Google Shape;17;p2"/>
          <p:cNvCxnSpPr/>
          <p:nvPr/>
        </p:nvCxnSpPr>
        <p:spPr>
          <a:xfrm>
            <a:off x="1280160" y="3496322"/>
            <a:ext cx="0" cy="335280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grpSp>
        <p:nvGrpSpPr>
          <p:cNvPr id="18" name="Google Shape;18;p2"/>
          <p:cNvGrpSpPr/>
          <p:nvPr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oogle Shape;19;p2"/>
            <p:cNvSpPr/>
            <p:nvPr/>
          </p:nvSpPr>
          <p:spPr>
            <a:xfrm>
              <a:off x="8217780" y="2973840"/>
              <a:ext cx="91138" cy="91138"/>
            </a:xfrm>
            <a:custGeom>
              <a:rect b="b" l="l" r="r" t="t"/>
              <a:pathLst>
                <a:path extrusionOk="0" h="91138" w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859002" y="2744546"/>
              <a:ext cx="139038" cy="139038"/>
            </a:xfrm>
            <a:custGeom>
              <a:rect b="b" l="l" r="r" t="t"/>
              <a:pathLst>
                <a:path extrusionOk="0" h="139038" w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843462" y="3198265"/>
              <a:ext cx="127713" cy="127713"/>
            </a:xfrm>
            <a:custGeom>
              <a:rect b="b" l="l" r="r" t="t"/>
              <a:pathLst>
                <a:path extrusionOk="0" h="127713" w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 2">
  <p:cSld name="Title and image 2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1280159" y="640080"/>
            <a:ext cx="4815836" cy="210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  <a:defRPr b="1" sz="4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2" type="sldNum"/>
          </p:nvPr>
        </p:nvSpPr>
        <p:spPr>
          <a:xfrm>
            <a:off x="486121" y="726630"/>
            <a:ext cx="520991" cy="517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18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ctr">
              <a:spcBef>
                <a:spcPts val="0"/>
              </a:spcBef>
              <a:buNone/>
              <a:defRPr b="1" i="0" sz="18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ctr">
              <a:spcBef>
                <a:spcPts val="0"/>
              </a:spcBef>
              <a:buNone/>
              <a:defRPr b="1" i="0" sz="18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ctr">
              <a:spcBef>
                <a:spcPts val="0"/>
              </a:spcBef>
              <a:buNone/>
              <a:defRPr b="1" i="0" sz="18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ctr">
              <a:spcBef>
                <a:spcPts val="0"/>
              </a:spcBef>
              <a:buNone/>
              <a:defRPr b="1" i="0" sz="18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ctr">
              <a:spcBef>
                <a:spcPts val="0"/>
              </a:spcBef>
              <a:buNone/>
              <a:defRPr b="1" i="0" sz="18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ctr">
              <a:spcBef>
                <a:spcPts val="0"/>
              </a:spcBef>
              <a:buNone/>
              <a:defRPr b="1" i="0" sz="18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ctr">
              <a:spcBef>
                <a:spcPts val="0"/>
              </a:spcBef>
              <a:buNone/>
              <a:defRPr b="1" i="0" sz="18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ctr">
              <a:spcBef>
                <a:spcPts val="0"/>
              </a:spcBef>
              <a:buNone/>
              <a:defRPr b="1" i="0" sz="18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1"/>
          <p:cNvSpPr txBox="1"/>
          <p:nvPr>
            <p:ph idx="1" type="body"/>
          </p:nvPr>
        </p:nvSpPr>
        <p:spPr>
          <a:xfrm>
            <a:off x="6531427" y="640080"/>
            <a:ext cx="5122889" cy="210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98" name="Google Shape;98;p11"/>
          <p:cNvCxnSpPr/>
          <p:nvPr/>
        </p:nvCxnSpPr>
        <p:spPr>
          <a:xfrm>
            <a:off x="740664" y="1371600"/>
            <a:ext cx="0" cy="5486400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99" name="Google Shape;99;p11"/>
          <p:cNvSpPr txBox="1"/>
          <p:nvPr>
            <p:ph idx="2" type="body"/>
          </p:nvPr>
        </p:nvSpPr>
        <p:spPr>
          <a:xfrm>
            <a:off x="1280160" y="3017520"/>
            <a:ext cx="10374152" cy="3208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1"/>
          <p:cNvSpPr txBox="1"/>
          <p:nvPr>
            <p:ph idx="11" type="ftr"/>
          </p:nvPr>
        </p:nvSpPr>
        <p:spPr>
          <a:xfrm>
            <a:off x="753951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mparison">
  <p:cSld name="2_Comparison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/>
          <p:nvPr>
            <p:ph type="title"/>
          </p:nvPr>
        </p:nvSpPr>
        <p:spPr>
          <a:xfrm>
            <a:off x="1280159" y="4970638"/>
            <a:ext cx="9144000" cy="1280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  <a:defRPr b="1" sz="4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486121" y="726630"/>
            <a:ext cx="520991" cy="517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12"/>
          <p:cNvSpPr txBox="1"/>
          <p:nvPr>
            <p:ph idx="1" type="body"/>
          </p:nvPr>
        </p:nvSpPr>
        <p:spPr>
          <a:xfrm>
            <a:off x="1280160" y="685800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2"/>
          <p:cNvSpPr txBox="1"/>
          <p:nvPr>
            <p:ph idx="2" type="body"/>
          </p:nvPr>
        </p:nvSpPr>
        <p:spPr>
          <a:xfrm>
            <a:off x="6704755" y="685800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06" name="Google Shape;106;p12"/>
          <p:cNvGrpSpPr/>
          <p:nvPr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07" name="Google Shape;107;p12"/>
            <p:cNvSpPr/>
            <p:nvPr/>
          </p:nvSpPr>
          <p:spPr>
            <a:xfrm>
              <a:off x="8217780" y="2973840"/>
              <a:ext cx="91138" cy="91138"/>
            </a:xfrm>
            <a:custGeom>
              <a:rect b="b" l="l" r="r" t="t"/>
              <a:pathLst>
                <a:path extrusionOk="0" h="91138" w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" name="Google Shape;108;p12"/>
            <p:cNvSpPr/>
            <p:nvPr/>
          </p:nvSpPr>
          <p:spPr>
            <a:xfrm>
              <a:off x="7859002" y="2744546"/>
              <a:ext cx="139038" cy="139038"/>
            </a:xfrm>
            <a:custGeom>
              <a:rect b="b" l="l" r="r" t="t"/>
              <a:pathLst>
                <a:path extrusionOk="0" h="139038" w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" name="Google Shape;109;p12"/>
            <p:cNvSpPr/>
            <p:nvPr/>
          </p:nvSpPr>
          <p:spPr>
            <a:xfrm>
              <a:off x="7843462" y="3198265"/>
              <a:ext cx="127713" cy="127713"/>
            </a:xfrm>
            <a:custGeom>
              <a:rect b="b" l="l" r="r" t="t"/>
              <a:pathLst>
                <a:path extrusionOk="0" h="127713" w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10" name="Google Shape;110;p12"/>
          <p:cNvSpPr txBox="1"/>
          <p:nvPr>
            <p:ph idx="11" type="ftr"/>
          </p:nvPr>
        </p:nvSpPr>
        <p:spPr>
          <a:xfrm>
            <a:off x="128016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1" name="Google Shape;111;p12"/>
          <p:cNvCxnSpPr/>
          <p:nvPr/>
        </p:nvCxnSpPr>
        <p:spPr>
          <a:xfrm>
            <a:off x="740664" y="1371600"/>
            <a:ext cx="0" cy="5486400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grpSp>
        <p:nvGrpSpPr>
          <p:cNvPr id="112" name="Google Shape;112;p12"/>
          <p:cNvGrpSpPr/>
          <p:nvPr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113" name="Google Shape;113;p12"/>
            <p:cNvSpPr/>
            <p:nvPr/>
          </p:nvSpPr>
          <p:spPr>
            <a:xfrm>
              <a:off x="10508317" y="492206"/>
              <a:ext cx="139039" cy="139039"/>
            </a:xfrm>
            <a:custGeom>
              <a:rect b="b" l="l" r="r" t="t"/>
              <a:pathLst>
                <a:path extrusionOk="0" h="139039" w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" name="Google Shape;114;p12"/>
            <p:cNvSpPr/>
            <p:nvPr/>
          </p:nvSpPr>
          <p:spPr>
            <a:xfrm>
              <a:off x="11477944" y="1055581"/>
              <a:ext cx="127714" cy="127714"/>
            </a:xfrm>
            <a:custGeom>
              <a:rect b="b" l="l" r="r" t="t"/>
              <a:pathLst>
                <a:path extrusionOk="0" h="127714" w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" name="Google Shape;115;p12"/>
            <p:cNvSpPr/>
            <p:nvPr/>
          </p:nvSpPr>
          <p:spPr>
            <a:xfrm>
              <a:off x="11241555" y="446637"/>
              <a:ext cx="91138" cy="91138"/>
            </a:xfrm>
            <a:custGeom>
              <a:rect b="b" l="l" r="r" t="t"/>
              <a:pathLst>
                <a:path extrusionOk="0" h="91138" w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/>
          <p:nvPr>
            <p:ph type="title"/>
          </p:nvPr>
        </p:nvSpPr>
        <p:spPr>
          <a:xfrm>
            <a:off x="1280160" y="640080"/>
            <a:ext cx="10087699" cy="1280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486121" y="726630"/>
            <a:ext cx="520991" cy="517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3"/>
          <p:cNvSpPr txBox="1"/>
          <p:nvPr>
            <p:ph idx="1" type="body"/>
          </p:nvPr>
        </p:nvSpPr>
        <p:spPr>
          <a:xfrm>
            <a:off x="1280160" y="2103119"/>
            <a:ext cx="100876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20" name="Google Shape;120;p13"/>
          <p:cNvCxnSpPr/>
          <p:nvPr/>
        </p:nvCxnSpPr>
        <p:spPr>
          <a:xfrm>
            <a:off x="740664" y="1371600"/>
            <a:ext cx="0" cy="5486400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21" name="Google Shape;121;p13"/>
          <p:cNvSpPr txBox="1"/>
          <p:nvPr>
            <p:ph idx="11" type="ftr"/>
          </p:nvPr>
        </p:nvSpPr>
        <p:spPr>
          <a:xfrm>
            <a:off x="128016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ubbles and Title 1">
  <p:cSld name="Image Bubbles and Title 1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8100000" scaled="0"/>
        </a:gra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type="title"/>
          </p:nvPr>
        </p:nvSpPr>
        <p:spPr>
          <a:xfrm>
            <a:off x="2792897" y="585216"/>
            <a:ext cx="8965094" cy="22768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"/>
              <a:buNone/>
              <a:defRPr b="1" sz="48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4"/>
          <p:cNvSpPr/>
          <p:nvPr>
            <p:ph idx="2" type="pic"/>
          </p:nvPr>
        </p:nvSpPr>
        <p:spPr>
          <a:xfrm>
            <a:off x="1371606" y="3205313"/>
            <a:ext cx="3043077" cy="3043083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14"/>
          <p:cNvSpPr txBox="1"/>
          <p:nvPr>
            <p:ph idx="1" type="body"/>
          </p:nvPr>
        </p:nvSpPr>
        <p:spPr>
          <a:xfrm>
            <a:off x="5640609" y="3127248"/>
            <a:ext cx="6117381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26" name="Google Shape;126;p14"/>
          <p:cNvGrpSpPr/>
          <p:nvPr/>
        </p:nvGrpSpPr>
        <p:grpSpPr>
          <a:xfrm rot="-298576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127" name="Google Shape;127;p14"/>
            <p:cNvSpPr/>
            <p:nvPr/>
          </p:nvSpPr>
          <p:spPr>
            <a:xfrm>
              <a:off x="8217780" y="2973840"/>
              <a:ext cx="91138" cy="91138"/>
            </a:xfrm>
            <a:custGeom>
              <a:rect b="b" l="l" r="r" t="t"/>
              <a:pathLst>
                <a:path extrusionOk="0" h="91138" w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7859002" y="2744546"/>
              <a:ext cx="139038" cy="139038"/>
            </a:xfrm>
            <a:custGeom>
              <a:rect b="b" l="l" r="r" t="t"/>
              <a:pathLst>
                <a:path extrusionOk="0" h="139038" w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7843462" y="3198265"/>
              <a:ext cx="127713" cy="127713"/>
            </a:xfrm>
            <a:custGeom>
              <a:rect b="b" l="l" r="r" t="t"/>
              <a:pathLst>
                <a:path extrusionOk="0" h="127713" w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130" name="Google Shape;130;p14"/>
          <p:cNvCxnSpPr/>
          <p:nvPr/>
        </p:nvCxnSpPr>
        <p:spPr>
          <a:xfrm>
            <a:off x="740664" y="3503032"/>
            <a:ext cx="0" cy="334609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/>
          <p:nvPr>
            <p:ph type="title"/>
          </p:nvPr>
        </p:nvSpPr>
        <p:spPr>
          <a:xfrm>
            <a:off x="838200" y="136525"/>
            <a:ext cx="10515600" cy="15097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2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5"/>
          <p:cNvSpPr txBox="1"/>
          <p:nvPr>
            <p:ph idx="11" type="ftr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5"/>
          <p:cNvSpPr txBox="1"/>
          <p:nvPr>
            <p:ph idx="12" type="sldNum"/>
          </p:nvPr>
        </p:nvSpPr>
        <p:spPr>
          <a:xfrm>
            <a:off x="484632" y="726630"/>
            <a:ext cx="520991" cy="517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5" name="Google Shape;135;p15"/>
          <p:cNvCxnSpPr/>
          <p:nvPr/>
        </p:nvCxnSpPr>
        <p:spPr>
          <a:xfrm>
            <a:off x="715890" y="1371600"/>
            <a:ext cx="0" cy="5486400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16"/>
          <p:cNvCxnSpPr/>
          <p:nvPr/>
        </p:nvCxnSpPr>
        <p:spPr>
          <a:xfrm>
            <a:off x="715890" y="1371600"/>
            <a:ext cx="0" cy="5486400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138" name="Google Shape;138;p16"/>
          <p:cNvSpPr txBox="1"/>
          <p:nvPr>
            <p:ph idx="11" type="ftr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6"/>
          <p:cNvSpPr txBox="1"/>
          <p:nvPr>
            <p:ph idx="12" type="sldNum"/>
          </p:nvPr>
        </p:nvSpPr>
        <p:spPr>
          <a:xfrm>
            <a:off x="486121" y="726630"/>
            <a:ext cx="520991" cy="517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8100000" scaled="0"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5116544" y="614202"/>
            <a:ext cx="5918072" cy="22768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"/>
              <a:buNone/>
              <a:defRPr b="1" sz="4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486121" y="726630"/>
            <a:ext cx="520991" cy="517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18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ctr">
              <a:spcBef>
                <a:spcPts val="0"/>
              </a:spcBef>
              <a:buNone/>
              <a:defRPr b="1" i="0" sz="18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ctr">
              <a:spcBef>
                <a:spcPts val="0"/>
              </a:spcBef>
              <a:buNone/>
              <a:defRPr b="1" i="0" sz="18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ctr">
              <a:spcBef>
                <a:spcPts val="0"/>
              </a:spcBef>
              <a:buNone/>
              <a:defRPr b="1" i="0" sz="18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ctr">
              <a:spcBef>
                <a:spcPts val="0"/>
              </a:spcBef>
              <a:buNone/>
              <a:defRPr b="1" i="0" sz="18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ctr">
              <a:spcBef>
                <a:spcPts val="0"/>
              </a:spcBef>
              <a:buNone/>
              <a:defRPr b="1" i="0" sz="18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ctr">
              <a:spcBef>
                <a:spcPts val="0"/>
              </a:spcBef>
              <a:buNone/>
              <a:defRPr b="1" i="0" sz="18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ctr">
              <a:spcBef>
                <a:spcPts val="0"/>
              </a:spcBef>
              <a:buNone/>
              <a:defRPr b="1" i="0" sz="18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ctr">
              <a:spcBef>
                <a:spcPts val="0"/>
              </a:spcBef>
              <a:buNone/>
              <a:defRPr b="1" i="0" sz="18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3"/>
          <p:cNvSpPr/>
          <p:nvPr>
            <p:ph idx="2" type="pic"/>
          </p:nvPr>
        </p:nvSpPr>
        <p:spPr>
          <a:xfrm>
            <a:off x="1280160" y="2530058"/>
            <a:ext cx="3707972" cy="3707971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5116548" y="3161752"/>
            <a:ext cx="5918068" cy="3144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indent="-228600" lvl="2" marL="1371600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indent="-228600" lvl="3" marL="1828800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indent="-228600" lvl="4" marL="22860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7" name="Google Shape;27;p3"/>
          <p:cNvCxnSpPr/>
          <p:nvPr/>
        </p:nvCxnSpPr>
        <p:spPr>
          <a:xfrm>
            <a:off x="740664" y="1371600"/>
            <a:ext cx="0" cy="548640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28" name="Google Shape;28;p3"/>
          <p:cNvSpPr/>
          <p:nvPr/>
        </p:nvSpPr>
        <p:spPr>
          <a:xfrm>
            <a:off x="4745394" y="2760277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4386614" y="2530982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1652402" y="6031572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7238999" y="6356350"/>
            <a:ext cx="37956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icture">
  <p:cSld name="Title + Picture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18900000" scaled="0"/>
        </a:gra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ctrTitle"/>
          </p:nvPr>
        </p:nvSpPr>
        <p:spPr>
          <a:xfrm>
            <a:off x="1280159" y="3386775"/>
            <a:ext cx="8311102" cy="3080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4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pen Sans"/>
              <a:buNone/>
              <a:defRPr b="1" i="0" sz="54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4" name="Google Shape;34;p4"/>
          <p:cNvCxnSpPr/>
          <p:nvPr/>
        </p:nvCxnSpPr>
        <p:spPr>
          <a:xfrm>
            <a:off x="1280160" y="0"/>
            <a:ext cx="0" cy="335280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grpSp>
        <p:nvGrpSpPr>
          <p:cNvPr id="35" name="Google Shape;35;p4"/>
          <p:cNvGrpSpPr/>
          <p:nvPr/>
        </p:nvGrpSpPr>
        <p:grpSpPr>
          <a:xfrm rot="-192956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36" name="Google Shape;36;p4"/>
            <p:cNvSpPr/>
            <p:nvPr/>
          </p:nvSpPr>
          <p:spPr>
            <a:xfrm>
              <a:off x="8217780" y="2973840"/>
              <a:ext cx="91138" cy="91138"/>
            </a:xfrm>
            <a:custGeom>
              <a:rect b="b" l="l" r="r" t="t"/>
              <a:pathLst>
                <a:path extrusionOk="0" h="91138" w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7859002" y="2744546"/>
              <a:ext cx="139038" cy="139038"/>
            </a:xfrm>
            <a:custGeom>
              <a:rect b="b" l="l" r="r" t="t"/>
              <a:pathLst>
                <a:path extrusionOk="0" h="139038" w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7843462" y="3198265"/>
              <a:ext cx="127713" cy="127713"/>
            </a:xfrm>
            <a:custGeom>
              <a:rect b="b" l="l" r="r" t="t"/>
              <a:pathLst>
                <a:path extrusionOk="0" h="127713" w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9" name="Google Shape;39;p4"/>
          <p:cNvSpPr/>
          <p:nvPr>
            <p:ph idx="2" type="pic"/>
          </p:nvPr>
        </p:nvSpPr>
        <p:spPr>
          <a:xfrm>
            <a:off x="8197587" y="411831"/>
            <a:ext cx="3521337" cy="352134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+ Picture">
  <p:cSld name="Title + Subtitle + Picture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700000" scaled="0"/>
        </a:gra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ctrTitle"/>
          </p:nvPr>
        </p:nvSpPr>
        <p:spPr>
          <a:xfrm>
            <a:off x="1280159" y="640080"/>
            <a:ext cx="10302240" cy="18520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pen Sans"/>
              <a:buNone/>
              <a:defRPr b="1" i="0" sz="54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1280158" y="2588447"/>
            <a:ext cx="7853678" cy="726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43" name="Google Shape;43;p5"/>
          <p:cNvCxnSpPr/>
          <p:nvPr/>
        </p:nvCxnSpPr>
        <p:spPr>
          <a:xfrm>
            <a:off x="1280160" y="3496322"/>
            <a:ext cx="0" cy="3352800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  <p:grpSp>
        <p:nvGrpSpPr>
          <p:cNvPr id="44" name="Google Shape;44;p5"/>
          <p:cNvGrpSpPr/>
          <p:nvPr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45" name="Google Shape;45;p5"/>
            <p:cNvSpPr/>
            <p:nvPr/>
          </p:nvSpPr>
          <p:spPr>
            <a:xfrm>
              <a:off x="8217780" y="2973840"/>
              <a:ext cx="91138" cy="91138"/>
            </a:xfrm>
            <a:custGeom>
              <a:rect b="b" l="l" r="r" t="t"/>
              <a:pathLst>
                <a:path extrusionOk="0" h="91138" w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7859002" y="2744546"/>
              <a:ext cx="139038" cy="139038"/>
            </a:xfrm>
            <a:custGeom>
              <a:rect b="b" l="l" r="r" t="t"/>
              <a:pathLst>
                <a:path extrusionOk="0" h="139038" w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7843462" y="3198265"/>
              <a:ext cx="127713" cy="127713"/>
            </a:xfrm>
            <a:custGeom>
              <a:rect b="b" l="l" r="r" t="t"/>
              <a:pathLst>
                <a:path extrusionOk="0" h="127713" w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8" name="Google Shape;48;p5"/>
          <p:cNvSpPr/>
          <p:nvPr>
            <p:ph idx="2" type="pic"/>
          </p:nvPr>
        </p:nvSpPr>
        <p:spPr>
          <a:xfrm>
            <a:off x="8536252" y="3205313"/>
            <a:ext cx="3043077" cy="304308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and content">
  <p:cSld name="Title, image and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4114800" y="640080"/>
            <a:ext cx="7498080" cy="1280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484632" y="722376"/>
            <a:ext cx="520991" cy="517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18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ctr">
              <a:spcBef>
                <a:spcPts val="0"/>
              </a:spcBef>
              <a:buNone/>
              <a:defRPr b="1" i="0" sz="18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ctr">
              <a:spcBef>
                <a:spcPts val="0"/>
              </a:spcBef>
              <a:buNone/>
              <a:defRPr b="1" i="0" sz="18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ctr">
              <a:spcBef>
                <a:spcPts val="0"/>
              </a:spcBef>
              <a:buNone/>
              <a:defRPr b="1" i="0" sz="18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ctr">
              <a:spcBef>
                <a:spcPts val="0"/>
              </a:spcBef>
              <a:buNone/>
              <a:defRPr b="1" i="0" sz="18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ctr">
              <a:spcBef>
                <a:spcPts val="0"/>
              </a:spcBef>
              <a:buNone/>
              <a:defRPr b="1" i="0" sz="18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ctr">
              <a:spcBef>
                <a:spcPts val="0"/>
              </a:spcBef>
              <a:buNone/>
              <a:defRPr b="1" i="0" sz="18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ctr">
              <a:spcBef>
                <a:spcPts val="0"/>
              </a:spcBef>
              <a:buNone/>
              <a:defRPr b="1" i="0" sz="18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ctr">
              <a:spcBef>
                <a:spcPts val="0"/>
              </a:spcBef>
              <a:buNone/>
              <a:defRPr b="1" i="0" sz="18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6"/>
          <p:cNvSpPr/>
          <p:nvPr>
            <p:ph idx="2" type="pic"/>
          </p:nvPr>
        </p:nvSpPr>
        <p:spPr>
          <a:xfrm>
            <a:off x="1317615" y="895646"/>
            <a:ext cx="1956925" cy="1956928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6"/>
          <p:cNvSpPr txBox="1"/>
          <p:nvPr>
            <p:ph idx="1" type="body"/>
          </p:nvPr>
        </p:nvSpPr>
        <p:spPr>
          <a:xfrm>
            <a:off x="4114800" y="2194560"/>
            <a:ext cx="74980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4" name="Google Shape;54;p6"/>
          <p:cNvGrpSpPr/>
          <p:nvPr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55" name="Google Shape;55;p6"/>
            <p:cNvSpPr/>
            <p:nvPr/>
          </p:nvSpPr>
          <p:spPr>
            <a:xfrm>
              <a:off x="11281590" y="2070656"/>
              <a:ext cx="91138" cy="91138"/>
            </a:xfrm>
            <a:custGeom>
              <a:rect b="b" l="l" r="r" t="t"/>
              <a:pathLst>
                <a:path extrusionOk="0" h="91138" w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10969280" y="1780012"/>
              <a:ext cx="139039" cy="139039"/>
            </a:xfrm>
            <a:custGeom>
              <a:rect b="b" l="l" r="r" t="t"/>
              <a:pathLst>
                <a:path extrusionOk="0" h="139039" w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128016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8" name="Google Shape;58;p6"/>
          <p:cNvCxnSpPr/>
          <p:nvPr/>
        </p:nvCxnSpPr>
        <p:spPr>
          <a:xfrm>
            <a:off x="740664" y="1371600"/>
            <a:ext cx="0" cy="5486400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slide" type="title">
  <p:cSld name="TITLE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18000000" scaled="0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ctrTitle"/>
          </p:nvPr>
        </p:nvSpPr>
        <p:spPr>
          <a:xfrm>
            <a:off x="1280159" y="3383280"/>
            <a:ext cx="10302240" cy="18520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4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pen Sans"/>
              <a:buNone/>
              <a:defRPr b="1" i="0" sz="54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" type="subTitle"/>
          </p:nvPr>
        </p:nvSpPr>
        <p:spPr>
          <a:xfrm>
            <a:off x="1280158" y="2966886"/>
            <a:ext cx="10302237" cy="39719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grpSp>
        <p:nvGrpSpPr>
          <p:cNvPr id="62" name="Google Shape;62;p7"/>
          <p:cNvGrpSpPr/>
          <p:nvPr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63" name="Google Shape;63;p7"/>
            <p:cNvSpPr/>
            <p:nvPr/>
          </p:nvSpPr>
          <p:spPr>
            <a:xfrm>
              <a:off x="8217780" y="2973840"/>
              <a:ext cx="91138" cy="91138"/>
            </a:xfrm>
            <a:custGeom>
              <a:rect b="b" l="l" r="r" t="t"/>
              <a:pathLst>
                <a:path extrusionOk="0" h="91138" w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7859002" y="2744546"/>
              <a:ext cx="139038" cy="139038"/>
            </a:xfrm>
            <a:custGeom>
              <a:rect b="b" l="l" r="r" t="t"/>
              <a:pathLst>
                <a:path extrusionOk="0" h="139038" w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>
              <a:off x="7843462" y="3198265"/>
              <a:ext cx="127713" cy="127713"/>
            </a:xfrm>
            <a:custGeom>
              <a:rect b="b" l="l" r="r" t="t"/>
              <a:pathLst>
                <a:path extrusionOk="0" h="127713" w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66" name="Google Shape;66;p7"/>
          <p:cNvCxnSpPr/>
          <p:nvPr/>
        </p:nvCxnSpPr>
        <p:spPr>
          <a:xfrm>
            <a:off x="1280160" y="0"/>
            <a:ext cx="0" cy="2775857"/>
          </a:xfrm>
          <a:prstGeom prst="straightConnector1">
            <a:avLst/>
          </a:prstGeom>
          <a:noFill/>
          <a:ln cap="sq" cmpd="sng" w="25400">
            <a:solidFill>
              <a:schemeClr val="lt1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1280160" y="685800"/>
            <a:ext cx="9137012" cy="1280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486121" y="726630"/>
            <a:ext cx="520991" cy="517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8"/>
          <p:cNvSpPr txBox="1"/>
          <p:nvPr>
            <p:ph idx="1" type="body"/>
          </p:nvPr>
        </p:nvSpPr>
        <p:spPr>
          <a:xfrm>
            <a:off x="1280160" y="2327440"/>
            <a:ext cx="4846320" cy="40405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2" type="body"/>
          </p:nvPr>
        </p:nvSpPr>
        <p:spPr>
          <a:xfrm>
            <a:off x="6723402" y="2327441"/>
            <a:ext cx="4846320" cy="40405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2" name="Google Shape;72;p8"/>
          <p:cNvCxnSpPr/>
          <p:nvPr/>
        </p:nvCxnSpPr>
        <p:spPr>
          <a:xfrm>
            <a:off x="740664" y="1371600"/>
            <a:ext cx="0" cy="5486400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73" name="Google Shape;73;p8"/>
          <p:cNvSpPr/>
          <p:nvPr/>
        </p:nvSpPr>
        <p:spPr>
          <a:xfrm>
            <a:off x="10508317" y="492206"/>
            <a:ext cx="139039" cy="139039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8"/>
          <p:cNvSpPr/>
          <p:nvPr/>
        </p:nvSpPr>
        <p:spPr>
          <a:xfrm>
            <a:off x="11477944" y="1055581"/>
            <a:ext cx="127714" cy="127714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8"/>
          <p:cNvSpPr/>
          <p:nvPr/>
        </p:nvSpPr>
        <p:spPr>
          <a:xfrm>
            <a:off x="11241555" y="446637"/>
            <a:ext cx="91138" cy="91138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8"/>
          <p:cNvSpPr txBox="1"/>
          <p:nvPr>
            <p:ph idx="11" type="ftr"/>
          </p:nvPr>
        </p:nvSpPr>
        <p:spPr>
          <a:xfrm>
            <a:off x="128016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2">
  <p:cSld name="Comparison 2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/>
          <p:nvPr/>
        </p:nvSpPr>
        <p:spPr>
          <a:xfrm>
            <a:off x="6412992" y="0"/>
            <a:ext cx="5779008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9"/>
          <p:cNvSpPr txBox="1"/>
          <p:nvPr>
            <p:ph type="title"/>
          </p:nvPr>
        </p:nvSpPr>
        <p:spPr>
          <a:xfrm>
            <a:off x="6915572" y="685800"/>
            <a:ext cx="4754880" cy="5670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Open Sans"/>
              <a:buNone/>
              <a:defRPr b="1" sz="4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486121" y="726630"/>
            <a:ext cx="520991" cy="517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9"/>
          <p:cNvSpPr txBox="1"/>
          <p:nvPr>
            <p:ph idx="1" type="body"/>
          </p:nvPr>
        </p:nvSpPr>
        <p:spPr>
          <a:xfrm>
            <a:off x="1279526" y="1533524"/>
            <a:ext cx="4663440" cy="1895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lphaLcPeriod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arenR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lphaLcParenR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romanLcPeriod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2" type="body"/>
          </p:nvPr>
        </p:nvSpPr>
        <p:spPr>
          <a:xfrm>
            <a:off x="1280160" y="3482974"/>
            <a:ext cx="4663440" cy="11900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3" type="body"/>
          </p:nvPr>
        </p:nvSpPr>
        <p:spPr>
          <a:xfrm>
            <a:off x="1280160" y="4692058"/>
            <a:ext cx="4663440" cy="15849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11" type="ftr"/>
          </p:nvPr>
        </p:nvSpPr>
        <p:spPr>
          <a:xfrm>
            <a:off x="128016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5" name="Google Shape;85;p9"/>
          <p:cNvCxnSpPr/>
          <p:nvPr/>
        </p:nvCxnSpPr>
        <p:spPr>
          <a:xfrm>
            <a:off x="740664" y="1371600"/>
            <a:ext cx="0" cy="5486400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Title and Content 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/>
          <p:nvPr>
            <p:ph type="ctrTitle"/>
          </p:nvPr>
        </p:nvSpPr>
        <p:spPr>
          <a:xfrm>
            <a:off x="1280160" y="301752"/>
            <a:ext cx="4663438" cy="2441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  <a:defRPr b="1" i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484632" y="726630"/>
            <a:ext cx="520991" cy="517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18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algn="ctr">
              <a:spcBef>
                <a:spcPts val="0"/>
              </a:spcBef>
              <a:buNone/>
              <a:defRPr b="1" i="0" sz="18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algn="ctr">
              <a:spcBef>
                <a:spcPts val="0"/>
              </a:spcBef>
              <a:buNone/>
              <a:defRPr b="1" i="0" sz="18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algn="ctr">
              <a:spcBef>
                <a:spcPts val="0"/>
              </a:spcBef>
              <a:buNone/>
              <a:defRPr b="1" i="0" sz="18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algn="ctr">
              <a:spcBef>
                <a:spcPts val="0"/>
              </a:spcBef>
              <a:buNone/>
              <a:defRPr b="1" i="0" sz="18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algn="ctr">
              <a:spcBef>
                <a:spcPts val="0"/>
              </a:spcBef>
              <a:buNone/>
              <a:defRPr b="1" i="0" sz="18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algn="ctr">
              <a:spcBef>
                <a:spcPts val="0"/>
              </a:spcBef>
              <a:buNone/>
              <a:defRPr b="1" i="0" sz="18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algn="ctr">
              <a:spcBef>
                <a:spcPts val="0"/>
              </a:spcBef>
              <a:buNone/>
              <a:defRPr b="1" i="0" sz="18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algn="ctr">
              <a:spcBef>
                <a:spcPts val="0"/>
              </a:spcBef>
              <a:buNone/>
              <a:defRPr b="1" i="0" sz="1800" cap="non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0"/>
          <p:cNvSpPr txBox="1"/>
          <p:nvPr>
            <p:ph idx="1" type="body"/>
          </p:nvPr>
        </p:nvSpPr>
        <p:spPr>
          <a:xfrm>
            <a:off x="1280161" y="2777067"/>
            <a:ext cx="4663440" cy="35505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302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0"/>
          <p:cNvSpPr/>
          <p:nvPr/>
        </p:nvSpPr>
        <p:spPr>
          <a:xfrm>
            <a:off x="6412089" y="0"/>
            <a:ext cx="5779911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0"/>
          <p:cNvSpPr/>
          <p:nvPr>
            <p:ph idx="2" type="pic"/>
          </p:nvPr>
        </p:nvSpPr>
        <p:spPr>
          <a:xfrm>
            <a:off x="6695553" y="301752"/>
            <a:ext cx="5221224" cy="626364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10"/>
          <p:cNvSpPr txBox="1"/>
          <p:nvPr>
            <p:ph idx="11" type="ftr"/>
          </p:nvPr>
        </p:nvSpPr>
        <p:spPr>
          <a:xfrm>
            <a:off x="1280160" y="6356350"/>
            <a:ext cx="443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3" name="Google Shape;93;p10"/>
          <p:cNvCxnSpPr/>
          <p:nvPr/>
        </p:nvCxnSpPr>
        <p:spPr>
          <a:xfrm>
            <a:off x="745127" y="1371600"/>
            <a:ext cx="0" cy="5486400"/>
          </a:xfrm>
          <a:prstGeom prst="straightConnector1">
            <a:avLst/>
          </a:prstGeom>
          <a:noFill/>
          <a:ln cap="sq" cmpd="sng" w="254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486121" y="726630"/>
            <a:ext cx="520991" cy="5173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8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ctrTitle"/>
          </p:nvPr>
        </p:nvSpPr>
        <p:spPr>
          <a:xfrm>
            <a:off x="1280159" y="357809"/>
            <a:ext cx="7983110" cy="30803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Open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type="title"/>
          </p:nvPr>
        </p:nvSpPr>
        <p:spPr>
          <a:xfrm>
            <a:off x="4114800" y="640080"/>
            <a:ext cx="7498080" cy="1280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t/>
            </a:r>
            <a:endParaRPr/>
          </a:p>
        </p:txBody>
      </p:sp>
      <p:pic>
        <p:nvPicPr>
          <p:cNvPr descr="A mountain range with snow" id="152" name="Google Shape;152;p1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7615" y="895646"/>
            <a:ext cx="1956925" cy="195692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4114800" y="2194560"/>
            <a:ext cx="74980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1280160" y="685800"/>
            <a:ext cx="9137012" cy="1280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 txBox="1"/>
          <p:nvPr>
            <p:ph idx="1" type="body"/>
          </p:nvPr>
        </p:nvSpPr>
        <p:spPr>
          <a:xfrm>
            <a:off x="1280160" y="2327440"/>
            <a:ext cx="4846320" cy="40405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 txBox="1"/>
          <p:nvPr>
            <p:ph idx="2" type="body"/>
          </p:nvPr>
        </p:nvSpPr>
        <p:spPr>
          <a:xfrm>
            <a:off x="6723402" y="2327441"/>
            <a:ext cx="4846320" cy="40405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ctrTitle"/>
          </p:nvPr>
        </p:nvSpPr>
        <p:spPr>
          <a:xfrm>
            <a:off x="1280160" y="301752"/>
            <a:ext cx="4663438" cy="2441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1280161" y="2777067"/>
            <a:ext cx="4663440" cy="35505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Mountains under near dusk sky" id="169" name="Google Shape;169;p2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2444" r="22443" t="0"/>
          <a:stretch/>
        </p:blipFill>
        <p:spPr>
          <a:xfrm>
            <a:off x="6695553" y="301752"/>
            <a:ext cx="5221224" cy="626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radientVTI">
  <a:themeElements>
    <a:clrScheme name="Gradient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