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9" r:id="rId5"/>
    <p:sldId id="260" r:id="rId6"/>
    <p:sldId id="261" r:id="rId7"/>
    <p:sldId id="262" r:id="rId8"/>
    <p:sldId id="256" r:id="rId9"/>
    <p:sldId id="263" r:id="rId10"/>
    <p:sldId id="258" r:id="rId11"/>
    <p:sldId id="264" r:id="rId12"/>
    <p:sldId id="257" r:id="rId1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40ECE"/>
    <a:srgbClr val="B5B8FD"/>
    <a:srgbClr val="747AFC"/>
    <a:srgbClr val="2FC9FF"/>
    <a:srgbClr val="DAE8EA"/>
    <a:srgbClr val="548DFE"/>
    <a:srgbClr val="2467FC"/>
    <a:srgbClr val="E98B01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ACE9D-85C8-49EA-AE87-28D935F541F7}" v="29" dt="2020-03-24T11:35:4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6357" autoAdjust="0"/>
  </p:normalViewPr>
  <p:slideViewPr>
    <p:cSldViewPr snapToGrid="0">
      <p:cViewPr varScale="1">
        <p:scale>
          <a:sx n="46" d="100"/>
          <a:sy n="46" d="100"/>
        </p:scale>
        <p:origin x="696" y="3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8F531EC9-EF1B-405B-BD38-BB6DD7737666}"/>
    <pc:docChg chg="undo custSel addSld delSld modSld modMainMaster">
      <pc:chgData name="Ricardo Neves" userId="a2420d86-c959-463f-a209-2fea3ef854c2" providerId="ADAL" clId="{8F531EC9-EF1B-405B-BD38-BB6DD7737666}" dt="2020-03-19T00:21:45.528" v="58" actId="478"/>
      <pc:docMkLst>
        <pc:docMk/>
      </pc:docMkLst>
      <pc:sldChg chg="addSp delSp modSp add mod">
        <pc:chgData name="Ricardo Neves" userId="a2420d86-c959-463f-a209-2fea3ef854c2" providerId="ADAL" clId="{8F531EC9-EF1B-405B-BD38-BB6DD7737666}" dt="2020-03-19T00:21:45.528" v="58" actId="478"/>
        <pc:sldMkLst>
          <pc:docMk/>
          <pc:sldMk cId="3768790066" sldId="256"/>
        </pc:sldMkLst>
        <pc:spChg chg="del">
          <ac:chgData name="Ricardo Neves" userId="a2420d86-c959-463f-a209-2fea3ef854c2" providerId="ADAL" clId="{8F531EC9-EF1B-405B-BD38-BB6DD7737666}" dt="2020-03-19T00:06:19.579" v="6" actId="478"/>
          <ac:spMkLst>
            <pc:docMk/>
            <pc:sldMk cId="3768790066" sldId="256"/>
            <ac:spMk id="2" creationId="{5AA0D626-3812-4399-80AB-65665FE7C884}"/>
          </ac:spMkLst>
        </pc:spChg>
        <pc:spChg chg="del">
          <ac:chgData name="Ricardo Neves" userId="a2420d86-c959-463f-a209-2fea3ef854c2" providerId="ADAL" clId="{8F531EC9-EF1B-405B-BD38-BB6DD7737666}" dt="2020-03-19T00:06:20.844" v="7" actId="478"/>
          <ac:spMkLst>
            <pc:docMk/>
            <pc:sldMk cId="3768790066" sldId="256"/>
            <ac:spMk id="3" creationId="{2612C0EE-2FEC-4780-B128-CD721102E8E1}"/>
          </ac:spMkLst>
        </pc:spChg>
        <pc:spChg chg="add mod">
          <ac:chgData name="Ricardo Neves" userId="a2420d86-c959-463f-a209-2fea3ef854c2" providerId="ADAL" clId="{8F531EC9-EF1B-405B-BD38-BB6DD7737666}" dt="2020-03-19T00:08:51.488" v="21" actId="1076"/>
          <ac:spMkLst>
            <pc:docMk/>
            <pc:sldMk cId="3768790066" sldId="256"/>
            <ac:spMk id="4" creationId="{BF517951-B1C3-4742-B847-C44A98C28EB6}"/>
          </ac:spMkLst>
        </pc:spChg>
        <pc:spChg chg="add del mod">
          <ac:chgData name="Ricardo Neves" userId="a2420d86-c959-463f-a209-2fea3ef854c2" providerId="ADAL" clId="{8F531EC9-EF1B-405B-BD38-BB6DD7737666}" dt="2020-03-19T00:08:41.679" v="18" actId="478"/>
          <ac:spMkLst>
            <pc:docMk/>
            <pc:sldMk cId="3768790066" sldId="256"/>
            <ac:spMk id="5" creationId="{DD6FA0BB-C820-463A-BC28-A4D4C0E4142C}"/>
          </ac:spMkLst>
        </pc:spChg>
        <pc:spChg chg="add mod">
          <ac:chgData name="Ricardo Neves" userId="a2420d86-c959-463f-a209-2fea3ef854c2" providerId="ADAL" clId="{8F531EC9-EF1B-405B-BD38-BB6DD7737666}" dt="2020-03-19T00:21:26.823" v="55" actId="14100"/>
          <ac:spMkLst>
            <pc:docMk/>
            <pc:sldMk cId="3768790066" sldId="256"/>
            <ac:spMk id="6" creationId="{6F6358DA-F63F-443D-A9B0-8FA2ADB64FB2}"/>
          </ac:spMkLst>
        </pc:spChg>
        <pc:spChg chg="add del mod">
          <ac:chgData name="Ricardo Neves" userId="a2420d86-c959-463f-a209-2fea3ef854c2" providerId="ADAL" clId="{8F531EC9-EF1B-405B-BD38-BB6DD7737666}" dt="2020-03-19T00:21:45.528" v="58" actId="478"/>
          <ac:spMkLst>
            <pc:docMk/>
            <pc:sldMk cId="3768790066" sldId="256"/>
            <ac:spMk id="7" creationId="{98A1B4CD-8EAD-4F15-B138-8A077A258724}"/>
          </ac:spMkLst>
        </pc:spChg>
      </pc:sldChg>
      <pc:sldChg chg="del">
        <pc:chgData name="Ricardo Neves" userId="a2420d86-c959-463f-a209-2fea3ef854c2" providerId="ADAL" clId="{8F531EC9-EF1B-405B-BD38-BB6DD7737666}" dt="2020-03-18T23:59:11.900" v="0" actId="47"/>
        <pc:sldMkLst>
          <pc:docMk/>
          <pc:sldMk cId="417148523" sldId="272"/>
        </pc:sldMkLst>
      </pc:sldChg>
      <pc:sldChg chg="del">
        <pc:chgData name="Ricardo Neves" userId="a2420d86-c959-463f-a209-2fea3ef854c2" providerId="ADAL" clId="{8F531EC9-EF1B-405B-BD38-BB6DD7737666}" dt="2020-03-18T23:59:12.588" v="1" actId="47"/>
        <pc:sldMkLst>
          <pc:docMk/>
          <pc:sldMk cId="2912300011" sldId="273"/>
        </pc:sldMkLst>
      </pc:sldChg>
      <pc:sldChg chg="del">
        <pc:chgData name="Ricardo Neves" userId="a2420d86-c959-463f-a209-2fea3ef854c2" providerId="ADAL" clId="{8F531EC9-EF1B-405B-BD38-BB6DD7737666}" dt="2020-03-18T23:59:13.025" v="2" actId="47"/>
        <pc:sldMkLst>
          <pc:docMk/>
          <pc:sldMk cId="3361493708" sldId="274"/>
        </pc:sldMkLst>
      </pc:sldChg>
      <pc:sldChg chg="del">
        <pc:chgData name="Ricardo Neves" userId="a2420d86-c959-463f-a209-2fea3ef854c2" providerId="ADAL" clId="{8F531EC9-EF1B-405B-BD38-BB6DD7737666}" dt="2020-03-18T23:59:19.680" v="3" actId="47"/>
        <pc:sldMkLst>
          <pc:docMk/>
          <pc:sldMk cId="502345342" sldId="275"/>
        </pc:sldMkLst>
      </pc:sldChg>
      <pc:sldChg chg="del">
        <pc:chgData name="Ricardo Neves" userId="a2420d86-c959-463f-a209-2fea3ef854c2" providerId="ADAL" clId="{8F531EC9-EF1B-405B-BD38-BB6DD7737666}" dt="2020-03-18T23:59:20.305" v="4" actId="47"/>
        <pc:sldMkLst>
          <pc:docMk/>
          <pc:sldMk cId="3914868083" sldId="276"/>
        </pc:sldMkLst>
      </pc:sldChg>
      <pc:sldMasterChg chg="modSp modSldLayout">
        <pc:chgData name="Ricardo Neves" userId="a2420d86-c959-463f-a209-2fea3ef854c2" providerId="ADAL" clId="{8F531EC9-EF1B-405B-BD38-BB6DD7737666}" dt="2020-03-19T00:07:28.396" v="12"/>
        <pc:sldMasterMkLst>
          <pc:docMk/>
          <pc:sldMasterMk cId="950501575" sldId="2147483648"/>
        </pc:sldMasterMkLst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2" creationId="{00000000-0000-0000-0000-000000000000}"/>
          </ac:spMkLst>
        </pc:spChg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3" creationId="{00000000-0000-0000-0000-000000000000}"/>
          </ac:spMkLst>
        </pc:spChg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4" creationId="{00000000-0000-0000-0000-000000000000}"/>
          </ac:spMkLst>
        </pc:spChg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5" creationId="{00000000-0000-0000-0000-000000000000}"/>
          </ac:spMkLst>
        </pc:spChg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6" creationId="{00000000-0000-0000-0000-000000000000}"/>
          </ac:spMkLst>
        </pc:sp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3766690296" sldId="2147483649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766690296" sldId="2147483649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766690296" sldId="2147483649"/>
              <ac:spMk id="3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579596552" sldId="2147483651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579596552" sldId="2147483651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579596552" sldId="2147483651"/>
              <ac:spMk id="3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2514964994" sldId="2147483652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2514964994" sldId="2147483652"/>
              <ac:spMk id="3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2514964994" sldId="2147483652"/>
              <ac:spMk id="4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1672041193" sldId="2147483653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3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4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5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6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3460603061" sldId="2147483656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460603061" sldId="2147483656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460603061" sldId="2147483656"/>
              <ac:spMk id="3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460603061" sldId="2147483656"/>
              <ac:spMk id="4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1160596540" sldId="2147483657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160596540" sldId="2147483657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160596540" sldId="2147483657"/>
              <ac:spMk id="3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160596540" sldId="2147483657"/>
              <ac:spMk id="4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3290667324" sldId="2147483659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290667324" sldId="2147483659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29066732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Ricardo Neves" userId="a2420d86-c959-463f-a209-2fea3ef854c2" providerId="ADAL" clId="{E5BACE9D-85C8-49EA-AE87-28D935F541F7}"/>
    <pc:docChg chg="undo custSel addSld delSld modSld sldOrd">
      <pc:chgData name="Ricardo Neves" userId="a2420d86-c959-463f-a209-2fea3ef854c2" providerId="ADAL" clId="{E5BACE9D-85C8-49EA-AE87-28D935F541F7}" dt="2020-03-24T12:12:35.388" v="583" actId="1076"/>
      <pc:docMkLst>
        <pc:docMk/>
      </pc:docMkLst>
      <pc:sldChg chg="addSp delSp modSp mod">
        <pc:chgData name="Ricardo Neves" userId="a2420d86-c959-463f-a209-2fea3ef854c2" providerId="ADAL" clId="{E5BACE9D-85C8-49EA-AE87-28D935F541F7}" dt="2020-03-24T12:10:12.329" v="554"/>
        <pc:sldMkLst>
          <pc:docMk/>
          <pc:sldMk cId="3768790066" sldId="256"/>
        </pc:sldMkLst>
        <pc:spChg chg="add del mod">
          <ac:chgData name="Ricardo Neves" userId="a2420d86-c959-463f-a209-2fea3ef854c2" providerId="ADAL" clId="{E5BACE9D-85C8-49EA-AE87-28D935F541F7}" dt="2020-03-24T11:49:00.251" v="313" actId="478"/>
          <ac:spMkLst>
            <pc:docMk/>
            <pc:sldMk cId="3768790066" sldId="256"/>
            <ac:spMk id="2" creationId="{C8E91E8C-F2F2-41A0-8401-E8749DABB2D2}"/>
          </ac:spMkLst>
        </pc:spChg>
        <pc:spChg chg="add mod">
          <ac:chgData name="Ricardo Neves" userId="a2420d86-c959-463f-a209-2fea3ef854c2" providerId="ADAL" clId="{E5BACE9D-85C8-49EA-AE87-28D935F541F7}" dt="2020-03-24T11:58:11.417" v="361"/>
          <ac:spMkLst>
            <pc:docMk/>
            <pc:sldMk cId="3768790066" sldId="256"/>
            <ac:spMk id="3" creationId="{567B35B1-7408-44D8-A959-CA3F82DDCE27}"/>
          </ac:spMkLst>
        </pc:spChg>
        <pc:spChg chg="add del mod">
          <ac:chgData name="Ricardo Neves" userId="a2420d86-c959-463f-a209-2fea3ef854c2" providerId="ADAL" clId="{E5BACE9D-85C8-49EA-AE87-28D935F541F7}" dt="2020-03-24T11:41:03.537" v="122" actId="478"/>
          <ac:spMkLst>
            <pc:docMk/>
            <pc:sldMk cId="3768790066" sldId="256"/>
            <ac:spMk id="5" creationId="{894F45E4-6D4C-46C4-A504-7D201F3D704C}"/>
          </ac:spMkLst>
        </pc:spChg>
        <pc:spChg chg="mod">
          <ac:chgData name="Ricardo Neves" userId="a2420d86-c959-463f-a209-2fea3ef854c2" providerId="ADAL" clId="{E5BACE9D-85C8-49EA-AE87-28D935F541F7}" dt="2020-03-24T11:45:22.605" v="297" actId="14861"/>
          <ac:spMkLst>
            <pc:docMk/>
            <pc:sldMk cId="3768790066" sldId="256"/>
            <ac:spMk id="6" creationId="{6F6358DA-F63F-443D-A9B0-8FA2ADB64FB2}"/>
          </ac:spMkLst>
        </pc:spChg>
        <pc:spChg chg="add del mod">
          <ac:chgData name="Ricardo Neves" userId="a2420d86-c959-463f-a209-2fea3ef854c2" providerId="ADAL" clId="{E5BACE9D-85C8-49EA-AE87-28D935F541F7}" dt="2020-03-24T11:49:02.611" v="315" actId="478"/>
          <ac:spMkLst>
            <pc:docMk/>
            <pc:sldMk cId="3768790066" sldId="256"/>
            <ac:spMk id="7" creationId="{DF305CD9-1007-4E35-A9C5-0AEECACBD874}"/>
          </ac:spMkLst>
        </pc:spChg>
        <pc:spChg chg="add mod">
          <ac:chgData name="Ricardo Neves" userId="a2420d86-c959-463f-a209-2fea3ef854c2" providerId="ADAL" clId="{E5BACE9D-85C8-49EA-AE87-28D935F541F7}" dt="2020-03-24T11:49:32.804" v="324" actId="408"/>
          <ac:spMkLst>
            <pc:docMk/>
            <pc:sldMk cId="3768790066" sldId="256"/>
            <ac:spMk id="8" creationId="{5FCC95EC-6C19-4BB1-8A46-1E5265D861B2}"/>
          </ac:spMkLst>
        </pc:spChg>
        <pc:spChg chg="add del mod">
          <ac:chgData name="Ricardo Neves" userId="a2420d86-c959-463f-a209-2fea3ef854c2" providerId="ADAL" clId="{E5BACE9D-85C8-49EA-AE87-28D935F541F7}" dt="2020-03-24T11:49:03.691" v="316" actId="478"/>
          <ac:spMkLst>
            <pc:docMk/>
            <pc:sldMk cId="3768790066" sldId="256"/>
            <ac:spMk id="9" creationId="{75848FA3-B615-4469-A341-727A789C0288}"/>
          </ac:spMkLst>
        </pc:spChg>
        <pc:spChg chg="add mod">
          <ac:chgData name="Ricardo Neves" userId="a2420d86-c959-463f-a209-2fea3ef854c2" providerId="ADAL" clId="{E5BACE9D-85C8-49EA-AE87-28D935F541F7}" dt="2020-03-24T11:49:32.804" v="324" actId="408"/>
          <ac:spMkLst>
            <pc:docMk/>
            <pc:sldMk cId="3768790066" sldId="256"/>
            <ac:spMk id="10" creationId="{8CE05BF6-663F-4911-8A5F-FF898EDC0DF3}"/>
          </ac:spMkLst>
        </pc:spChg>
        <pc:spChg chg="add del mod">
          <ac:chgData name="Ricardo Neves" userId="a2420d86-c959-463f-a209-2fea3ef854c2" providerId="ADAL" clId="{E5BACE9D-85C8-49EA-AE87-28D935F541F7}" dt="2020-03-24T11:49:04.787" v="317" actId="478"/>
          <ac:spMkLst>
            <pc:docMk/>
            <pc:sldMk cId="3768790066" sldId="256"/>
            <ac:spMk id="11" creationId="{7593591B-F22E-446A-B5CC-45322B08D627}"/>
          </ac:spMkLst>
        </pc:spChg>
        <pc:spChg chg="add mod">
          <ac:chgData name="Ricardo Neves" userId="a2420d86-c959-463f-a209-2fea3ef854c2" providerId="ADAL" clId="{E5BACE9D-85C8-49EA-AE87-28D935F541F7}" dt="2020-03-24T11:49:32.804" v="324" actId="408"/>
          <ac:spMkLst>
            <pc:docMk/>
            <pc:sldMk cId="3768790066" sldId="256"/>
            <ac:spMk id="12" creationId="{2A5EEFC7-65EB-4AE7-8BEA-FB2F7B9D541F}"/>
          </ac:spMkLst>
        </pc:spChg>
        <pc:spChg chg="add mod">
          <ac:chgData name="Ricardo Neves" userId="a2420d86-c959-463f-a209-2fea3ef854c2" providerId="ADAL" clId="{E5BACE9D-85C8-49EA-AE87-28D935F541F7}" dt="2020-03-24T12:10:10.296" v="553"/>
          <ac:spMkLst>
            <pc:docMk/>
            <pc:sldMk cId="3768790066" sldId="256"/>
            <ac:spMk id="13" creationId="{28245F13-65CA-48D7-9057-BE9AF4D8431A}"/>
          </ac:spMkLst>
        </pc:spChg>
        <pc:spChg chg="add del mod">
          <ac:chgData name="Ricardo Neves" userId="a2420d86-c959-463f-a209-2fea3ef854c2" providerId="ADAL" clId="{E5BACE9D-85C8-49EA-AE87-28D935F541F7}" dt="2020-03-24T11:49:01.397" v="314" actId="478"/>
          <ac:spMkLst>
            <pc:docMk/>
            <pc:sldMk cId="3768790066" sldId="256"/>
            <ac:spMk id="14" creationId="{00BA6B71-DA2A-46DB-AA3C-7E1A464F66F1}"/>
          </ac:spMkLst>
        </pc:spChg>
        <pc:spChg chg="add del mod">
          <ac:chgData name="Ricardo Neves" userId="a2420d86-c959-463f-a209-2fea3ef854c2" providerId="ADAL" clId="{E5BACE9D-85C8-49EA-AE87-28D935F541F7}" dt="2020-03-24T11:42:17.413" v="133" actId="478"/>
          <ac:spMkLst>
            <pc:docMk/>
            <pc:sldMk cId="3768790066" sldId="256"/>
            <ac:spMk id="15" creationId="{2DF723AD-A11E-496B-B911-04CDEFE85C9E}"/>
          </ac:spMkLst>
        </pc:spChg>
        <pc:spChg chg="add mod">
          <ac:chgData name="Ricardo Neves" userId="a2420d86-c959-463f-a209-2fea3ef854c2" providerId="ADAL" clId="{E5BACE9D-85C8-49EA-AE87-28D935F541F7}" dt="2020-03-24T11:50:00.597" v="334" actId="408"/>
          <ac:spMkLst>
            <pc:docMk/>
            <pc:sldMk cId="3768790066" sldId="256"/>
            <ac:spMk id="16" creationId="{F3BB253E-DCAA-4C23-A052-C2429752ABEC}"/>
          </ac:spMkLst>
        </pc:spChg>
        <pc:spChg chg="add del mod">
          <ac:chgData name="Ricardo Neves" userId="a2420d86-c959-463f-a209-2fea3ef854c2" providerId="ADAL" clId="{E5BACE9D-85C8-49EA-AE87-28D935F541F7}" dt="2020-03-24T12:10:02.818" v="549" actId="478"/>
          <ac:spMkLst>
            <pc:docMk/>
            <pc:sldMk cId="3768790066" sldId="256"/>
            <ac:spMk id="17" creationId="{37A012AD-6C31-40C9-B775-A4EA3BFCC456}"/>
          </ac:spMkLst>
        </pc:spChg>
        <pc:spChg chg="add mod">
          <ac:chgData name="Ricardo Neves" userId="a2420d86-c959-463f-a209-2fea3ef854c2" providerId="ADAL" clId="{E5BACE9D-85C8-49EA-AE87-28D935F541F7}" dt="2020-03-24T11:50:00.597" v="334" actId="408"/>
          <ac:spMkLst>
            <pc:docMk/>
            <pc:sldMk cId="3768790066" sldId="256"/>
            <ac:spMk id="18" creationId="{563610E7-6C3A-40AB-BB69-77B03BCE0845}"/>
          </ac:spMkLst>
        </pc:spChg>
        <pc:spChg chg="add del mod">
          <ac:chgData name="Ricardo Neves" userId="a2420d86-c959-463f-a209-2fea3ef854c2" providerId="ADAL" clId="{E5BACE9D-85C8-49EA-AE87-28D935F541F7}" dt="2020-03-24T12:10:03.161" v="550" actId="478"/>
          <ac:spMkLst>
            <pc:docMk/>
            <pc:sldMk cId="3768790066" sldId="256"/>
            <ac:spMk id="19" creationId="{3EADCB10-92D8-4ECE-9E4A-0418B45D385B}"/>
          </ac:spMkLst>
        </pc:spChg>
        <pc:spChg chg="add mod">
          <ac:chgData name="Ricardo Neves" userId="a2420d86-c959-463f-a209-2fea3ef854c2" providerId="ADAL" clId="{E5BACE9D-85C8-49EA-AE87-28D935F541F7}" dt="2020-03-24T11:50:00.597" v="334" actId="408"/>
          <ac:spMkLst>
            <pc:docMk/>
            <pc:sldMk cId="3768790066" sldId="256"/>
            <ac:spMk id="20" creationId="{3D651879-D51A-4A73-B7D5-AAFD986B4CEB}"/>
          </ac:spMkLst>
        </pc:spChg>
        <pc:spChg chg="add mod">
          <ac:chgData name="Ricardo Neves" userId="a2420d86-c959-463f-a209-2fea3ef854c2" providerId="ADAL" clId="{E5BACE9D-85C8-49EA-AE87-28D935F541F7}" dt="2020-03-24T12:10:12.329" v="554"/>
          <ac:spMkLst>
            <pc:docMk/>
            <pc:sldMk cId="3768790066" sldId="256"/>
            <ac:spMk id="21" creationId="{76721544-0746-437E-8DEB-9B21997CC63A}"/>
          </ac:spMkLst>
        </pc:spChg>
        <pc:spChg chg="add mod">
          <ac:chgData name="Ricardo Neves" userId="a2420d86-c959-463f-a209-2fea3ef854c2" providerId="ADAL" clId="{E5BACE9D-85C8-49EA-AE87-28D935F541F7}" dt="2020-03-24T11:50:00.597" v="334" actId="408"/>
          <ac:spMkLst>
            <pc:docMk/>
            <pc:sldMk cId="3768790066" sldId="256"/>
            <ac:spMk id="22" creationId="{E3373351-69B8-4DFC-928F-985E0BD1DF18}"/>
          </ac:spMkLst>
        </pc:spChg>
        <pc:spChg chg="add del mod">
          <ac:chgData name="Ricardo Neves" userId="a2420d86-c959-463f-a209-2fea3ef854c2" providerId="ADAL" clId="{E5BACE9D-85C8-49EA-AE87-28D935F541F7}" dt="2020-03-24T11:57:38.754" v="354" actId="478"/>
          <ac:spMkLst>
            <pc:docMk/>
            <pc:sldMk cId="3768790066" sldId="256"/>
            <ac:spMk id="23" creationId="{F58ECBAA-4E0E-418A-BA76-8426FDA2BAE5}"/>
          </ac:spMkLst>
        </pc:spChg>
        <pc:spChg chg="add del mod">
          <ac:chgData name="Ricardo Neves" userId="a2420d86-c959-463f-a209-2fea3ef854c2" providerId="ADAL" clId="{E5BACE9D-85C8-49EA-AE87-28D935F541F7}" dt="2020-03-24T11:57:39.559" v="355" actId="478"/>
          <ac:spMkLst>
            <pc:docMk/>
            <pc:sldMk cId="3768790066" sldId="256"/>
            <ac:spMk id="24" creationId="{F3364425-08EE-4259-86C6-236F18B6F23A}"/>
          </ac:spMkLst>
        </pc:spChg>
        <pc:spChg chg="add mod">
          <ac:chgData name="Ricardo Neves" userId="a2420d86-c959-463f-a209-2fea3ef854c2" providerId="ADAL" clId="{E5BACE9D-85C8-49EA-AE87-28D935F541F7}" dt="2020-03-24T12:03:12.288" v="452"/>
          <ac:spMkLst>
            <pc:docMk/>
            <pc:sldMk cId="3768790066" sldId="256"/>
            <ac:spMk id="25" creationId="{2EBCAB80-3993-443A-B3EA-F9D3404E2D41}"/>
          </ac:spMkLst>
        </pc:spChg>
        <pc:spChg chg="add mod">
          <ac:chgData name="Ricardo Neves" userId="a2420d86-c959-463f-a209-2fea3ef854c2" providerId="ADAL" clId="{E5BACE9D-85C8-49EA-AE87-28D935F541F7}" dt="2020-03-24T12:02:59.637" v="443"/>
          <ac:spMkLst>
            <pc:docMk/>
            <pc:sldMk cId="3768790066" sldId="256"/>
            <ac:spMk id="27" creationId="{6F545A9B-79C8-4D27-9109-E7F59A507BA2}"/>
          </ac:spMkLst>
        </pc:spChg>
        <pc:spChg chg="add mod">
          <ac:chgData name="Ricardo Neves" userId="a2420d86-c959-463f-a209-2fea3ef854c2" providerId="ADAL" clId="{E5BACE9D-85C8-49EA-AE87-28D935F541F7}" dt="2020-03-24T12:02:43.026" v="432"/>
          <ac:spMkLst>
            <pc:docMk/>
            <pc:sldMk cId="3768790066" sldId="256"/>
            <ac:spMk id="28" creationId="{3E66C889-D240-4AD1-898F-E36C7B55D65C}"/>
          </ac:spMkLst>
        </pc:spChg>
        <pc:spChg chg="add mod">
          <ac:chgData name="Ricardo Neves" userId="a2420d86-c959-463f-a209-2fea3ef854c2" providerId="ADAL" clId="{E5BACE9D-85C8-49EA-AE87-28D935F541F7}" dt="2020-03-24T12:02:33.292" v="423"/>
          <ac:spMkLst>
            <pc:docMk/>
            <pc:sldMk cId="3768790066" sldId="256"/>
            <ac:spMk id="29" creationId="{AEE4A9D6-D186-4F71-9B19-163D55C2F40F}"/>
          </ac:spMkLst>
        </pc:spChg>
        <pc:picChg chg="add del mod modCrop">
          <ac:chgData name="Ricardo Neves" userId="a2420d86-c959-463f-a209-2fea3ef854c2" providerId="ADAL" clId="{E5BACE9D-85C8-49EA-AE87-28D935F541F7}" dt="2020-03-24T12:00:15.114" v="384" actId="478"/>
          <ac:picMkLst>
            <pc:docMk/>
            <pc:sldMk cId="3768790066" sldId="256"/>
            <ac:picMk id="26" creationId="{9EBFE0E7-8F0D-45D9-9ACD-78A42562221D}"/>
          </ac:picMkLst>
        </pc:picChg>
        <pc:picChg chg="add mod">
          <ac:chgData name="Ricardo Neves" userId="a2420d86-c959-463f-a209-2fea3ef854c2" providerId="ADAL" clId="{E5BACE9D-85C8-49EA-AE87-28D935F541F7}" dt="2020-03-24T12:03:12.289" v="454"/>
          <ac:picMkLst>
            <pc:docMk/>
            <pc:sldMk cId="3768790066" sldId="256"/>
            <ac:picMk id="31" creationId="{749FFB54-95FA-4C34-9CD4-0ACB8A1EE498}"/>
          </ac:picMkLst>
        </pc:picChg>
        <pc:picChg chg="add mod">
          <ac:chgData name="Ricardo Neves" userId="a2420d86-c959-463f-a209-2fea3ef854c2" providerId="ADAL" clId="{E5BACE9D-85C8-49EA-AE87-28D935F541F7}" dt="2020-03-24T12:02:59.638" v="445"/>
          <ac:picMkLst>
            <pc:docMk/>
            <pc:sldMk cId="3768790066" sldId="256"/>
            <ac:picMk id="33" creationId="{23DB9456-FB8D-4336-B5FD-2C2B3678205E}"/>
          </ac:picMkLst>
        </pc:picChg>
        <pc:picChg chg="add mod">
          <ac:chgData name="Ricardo Neves" userId="a2420d86-c959-463f-a209-2fea3ef854c2" providerId="ADAL" clId="{E5BACE9D-85C8-49EA-AE87-28D935F541F7}" dt="2020-03-24T12:02:43.026" v="434"/>
          <ac:picMkLst>
            <pc:docMk/>
            <pc:sldMk cId="3768790066" sldId="256"/>
            <ac:picMk id="35" creationId="{05926D4D-B8D7-40A0-AA00-1CE94B9A78DD}"/>
          </ac:picMkLst>
        </pc:picChg>
        <pc:picChg chg="add mod">
          <ac:chgData name="Ricardo Neves" userId="a2420d86-c959-463f-a209-2fea3ef854c2" providerId="ADAL" clId="{E5BACE9D-85C8-49EA-AE87-28D935F541F7}" dt="2020-03-24T12:02:33.293" v="425"/>
          <ac:picMkLst>
            <pc:docMk/>
            <pc:sldMk cId="3768790066" sldId="256"/>
            <ac:picMk id="37" creationId="{772BFAF3-4CDF-432D-B147-BA3C8E208574}"/>
          </ac:picMkLst>
        </pc:picChg>
      </pc:sldChg>
      <pc:sldChg chg="addSp delSp modSp add mod">
        <pc:chgData name="Ricardo Neves" userId="a2420d86-c959-463f-a209-2fea3ef854c2" providerId="ADAL" clId="{E5BACE9D-85C8-49EA-AE87-28D935F541F7}" dt="2020-03-24T12:12:35.388" v="583" actId="1076"/>
        <pc:sldMkLst>
          <pc:docMk/>
          <pc:sldMk cId="1040823485" sldId="257"/>
        </pc:sldMkLst>
        <pc:spChg chg="del">
          <ac:chgData name="Ricardo Neves" userId="a2420d86-c959-463f-a209-2fea3ef854c2" providerId="ADAL" clId="{E5BACE9D-85C8-49EA-AE87-28D935F541F7}" dt="2020-03-24T01:52:41.140" v="1" actId="478"/>
          <ac:spMkLst>
            <pc:docMk/>
            <pc:sldMk cId="1040823485" sldId="257"/>
            <ac:spMk id="2" creationId="{AB749977-7E2C-4AB6-A513-616CD443BA8F}"/>
          </ac:spMkLst>
        </pc:spChg>
        <pc:spChg chg="del">
          <ac:chgData name="Ricardo Neves" userId="a2420d86-c959-463f-a209-2fea3ef854c2" providerId="ADAL" clId="{E5BACE9D-85C8-49EA-AE87-28D935F541F7}" dt="2020-03-24T01:52:42.759" v="2" actId="478"/>
          <ac:spMkLst>
            <pc:docMk/>
            <pc:sldMk cId="1040823485" sldId="257"/>
            <ac:spMk id="3" creationId="{6F9F2F3A-F480-44DA-A27F-F4D910835438}"/>
          </ac:spMkLst>
        </pc:spChg>
        <pc:spChg chg="add mod">
          <ac:chgData name="Ricardo Neves" userId="a2420d86-c959-463f-a209-2fea3ef854c2" providerId="ADAL" clId="{E5BACE9D-85C8-49EA-AE87-28D935F541F7}" dt="2020-03-24T12:11:40.892" v="570" actId="1076"/>
          <ac:spMkLst>
            <pc:docMk/>
            <pc:sldMk cId="1040823485" sldId="257"/>
            <ac:spMk id="4" creationId="{EFD307AD-F655-47B5-A3A4-54715D2212C3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5" creationId="{B8816B7C-57D7-44E3-A475-AEA2638A234A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6" creationId="{869FBC16-CF20-4A1A-A699-83190848FD51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7" creationId="{14842596-83A2-4784-97CA-6288140CD61D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8" creationId="{792B25B1-72F4-4F10-8865-43827138B736}"/>
          </ac:spMkLst>
        </pc:spChg>
        <pc:spChg chg="add del mod">
          <ac:chgData name="Ricardo Neves" userId="a2420d86-c959-463f-a209-2fea3ef854c2" providerId="ADAL" clId="{E5BACE9D-85C8-49EA-AE87-28D935F541F7}" dt="2020-03-24T01:58:32.803" v="23" actId="478"/>
          <ac:spMkLst>
            <pc:docMk/>
            <pc:sldMk cId="1040823485" sldId="257"/>
            <ac:spMk id="9" creationId="{9AAE6C53-0176-40B6-8385-DA72DECB6175}"/>
          </ac:spMkLst>
        </pc:spChg>
        <pc:spChg chg="add mod">
          <ac:chgData name="Ricardo Neves" userId="a2420d86-c959-463f-a209-2fea3ef854c2" providerId="ADAL" clId="{E5BACE9D-85C8-49EA-AE87-28D935F541F7}" dt="2020-03-24T11:55:03.890" v="337" actId="16037"/>
          <ac:spMkLst>
            <pc:docMk/>
            <pc:sldMk cId="1040823485" sldId="257"/>
            <ac:spMk id="10" creationId="{13072B13-CFF3-4EEE-8703-B1B74FAE9564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11" creationId="{CB71D388-C47A-48F2-9D21-89AB92207BC7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12" creationId="{90235227-A9A6-41E5-8335-99B33E3EE363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13" creationId="{8A4BFB44-8DD4-4315-9835-4C9A8B641C74}"/>
          </ac:spMkLst>
        </pc:spChg>
        <pc:picChg chg="add del mod">
          <ac:chgData name="Ricardo Neves" userId="a2420d86-c959-463f-a209-2fea3ef854c2" providerId="ADAL" clId="{E5BACE9D-85C8-49EA-AE87-28D935F541F7}" dt="2020-03-24T12:12:00.839" v="572" actId="478"/>
          <ac:picMkLst>
            <pc:docMk/>
            <pc:sldMk cId="1040823485" sldId="257"/>
            <ac:picMk id="3" creationId="{64C5ED0A-58B9-48CC-BB8D-6221EF8A1DC5}"/>
          </ac:picMkLst>
        </pc:picChg>
        <pc:picChg chg="add del mod">
          <ac:chgData name="Ricardo Neves" userId="a2420d86-c959-463f-a209-2fea3ef854c2" providerId="ADAL" clId="{E5BACE9D-85C8-49EA-AE87-28D935F541F7}" dt="2020-03-24T12:12:08.120" v="577"/>
          <ac:picMkLst>
            <pc:docMk/>
            <pc:sldMk cId="1040823485" sldId="257"/>
            <ac:picMk id="14" creationId="{AA590DFC-6219-48D7-B2BF-D25928440CBF}"/>
          </ac:picMkLst>
        </pc:picChg>
        <pc:picChg chg="add mod">
          <ac:chgData name="Ricardo Neves" userId="a2420d86-c959-463f-a209-2fea3ef854c2" providerId="ADAL" clId="{E5BACE9D-85C8-49EA-AE87-28D935F541F7}" dt="2020-03-24T12:12:35.388" v="583" actId="1076"/>
          <ac:picMkLst>
            <pc:docMk/>
            <pc:sldMk cId="1040823485" sldId="257"/>
            <ac:picMk id="16" creationId="{ECF62C90-DE49-44EE-A749-FC8A72131328}"/>
          </ac:picMkLst>
        </pc:picChg>
      </pc:sldChg>
      <pc:sldChg chg="add del">
        <pc:chgData name="Ricardo Neves" userId="a2420d86-c959-463f-a209-2fea3ef854c2" providerId="ADAL" clId="{E5BACE9D-85C8-49EA-AE87-28D935F541F7}" dt="2020-03-24T12:04:37.156" v="459"/>
        <pc:sldMkLst>
          <pc:docMk/>
          <pc:sldMk cId="436026241" sldId="258"/>
        </pc:sldMkLst>
      </pc:sldChg>
      <pc:sldChg chg="addSp delSp modSp add mod ord">
        <pc:chgData name="Ricardo Neves" userId="a2420d86-c959-463f-a209-2fea3ef854c2" providerId="ADAL" clId="{E5BACE9D-85C8-49EA-AE87-28D935F541F7}" dt="2020-03-24T12:10:45.527" v="559"/>
        <pc:sldMkLst>
          <pc:docMk/>
          <pc:sldMk cId="4218799603" sldId="258"/>
        </pc:sldMkLst>
        <pc:spChg chg="add del mod">
          <ac:chgData name="Ricardo Neves" userId="a2420d86-c959-463f-a209-2fea3ef854c2" providerId="ADAL" clId="{E5BACE9D-85C8-49EA-AE87-28D935F541F7}" dt="2020-03-24T12:06:31.482" v="497" actId="478"/>
          <ac:spMkLst>
            <pc:docMk/>
            <pc:sldMk cId="4218799603" sldId="258"/>
            <ac:spMk id="2" creationId="{2D3F925C-B934-41CB-91E6-07D1472ABB6D}"/>
          </ac:spMkLst>
        </pc:spChg>
        <pc:spChg chg="mod">
          <ac:chgData name="Ricardo Neves" userId="a2420d86-c959-463f-a209-2fea3ef854c2" providerId="ADAL" clId="{E5BACE9D-85C8-49EA-AE87-28D935F541F7}" dt="2020-03-24T12:07:10.276" v="507"/>
          <ac:spMkLst>
            <pc:docMk/>
            <pc:sldMk cId="4218799603" sldId="258"/>
            <ac:spMk id="13" creationId="{28245F13-65CA-48D7-9057-BE9AF4D8431A}"/>
          </ac:spMkLst>
        </pc:spChg>
        <pc:spChg chg="add del mod">
          <ac:chgData name="Ricardo Neves" userId="a2420d86-c959-463f-a209-2fea3ef854c2" providerId="ADAL" clId="{E5BACE9D-85C8-49EA-AE87-28D935F541F7}" dt="2020-03-24T12:07:18.821" v="510"/>
          <ac:spMkLst>
            <pc:docMk/>
            <pc:sldMk cId="4218799603" sldId="258"/>
            <ac:spMk id="16" creationId="{F3BB253E-DCAA-4C23-A052-C2429752ABEC}"/>
          </ac:spMkLst>
        </pc:spChg>
        <pc:spChg chg="del">
          <ac:chgData name="Ricardo Neves" userId="a2420d86-c959-463f-a209-2fea3ef854c2" providerId="ADAL" clId="{E5BACE9D-85C8-49EA-AE87-28D935F541F7}" dt="2020-03-24T12:05:21.274" v="470" actId="478"/>
          <ac:spMkLst>
            <pc:docMk/>
            <pc:sldMk cId="4218799603" sldId="258"/>
            <ac:spMk id="17" creationId="{37A012AD-6C31-40C9-B775-A4EA3BFCC456}"/>
          </ac:spMkLst>
        </pc:spChg>
        <pc:spChg chg="add del mod">
          <ac:chgData name="Ricardo Neves" userId="a2420d86-c959-463f-a209-2fea3ef854c2" providerId="ADAL" clId="{E5BACE9D-85C8-49EA-AE87-28D935F541F7}" dt="2020-03-24T12:07:21.380" v="511"/>
          <ac:spMkLst>
            <pc:docMk/>
            <pc:sldMk cId="4218799603" sldId="258"/>
            <ac:spMk id="18" creationId="{563610E7-6C3A-40AB-BB69-77B03BCE0845}"/>
          </ac:spMkLst>
        </pc:spChg>
        <pc:spChg chg="del">
          <ac:chgData name="Ricardo Neves" userId="a2420d86-c959-463f-a209-2fea3ef854c2" providerId="ADAL" clId="{E5BACE9D-85C8-49EA-AE87-28D935F541F7}" dt="2020-03-24T12:05:22.179" v="471" actId="478"/>
          <ac:spMkLst>
            <pc:docMk/>
            <pc:sldMk cId="4218799603" sldId="258"/>
            <ac:spMk id="19" creationId="{3EADCB10-92D8-4ECE-9E4A-0418B45D385B}"/>
          </ac:spMkLst>
        </pc:spChg>
        <pc:spChg chg="del">
          <ac:chgData name="Ricardo Neves" userId="a2420d86-c959-463f-a209-2fea3ef854c2" providerId="ADAL" clId="{E5BACE9D-85C8-49EA-AE87-28D935F541F7}" dt="2020-03-24T12:06:39.205" v="502" actId="478"/>
          <ac:spMkLst>
            <pc:docMk/>
            <pc:sldMk cId="4218799603" sldId="258"/>
            <ac:spMk id="20" creationId="{3D651879-D51A-4A73-B7D5-AAFD986B4CEB}"/>
          </ac:spMkLst>
        </pc:spChg>
        <pc:spChg chg="mod">
          <ac:chgData name="Ricardo Neves" userId="a2420d86-c959-463f-a209-2fea3ef854c2" providerId="ADAL" clId="{E5BACE9D-85C8-49EA-AE87-28D935F541F7}" dt="2020-03-24T12:07:16.232" v="509"/>
          <ac:spMkLst>
            <pc:docMk/>
            <pc:sldMk cId="4218799603" sldId="258"/>
            <ac:spMk id="21" creationId="{76721544-0746-437E-8DEB-9B21997CC63A}"/>
          </ac:spMkLst>
        </pc:spChg>
        <pc:spChg chg="mod">
          <ac:chgData name="Ricardo Neves" userId="a2420d86-c959-463f-a209-2fea3ef854c2" providerId="ADAL" clId="{E5BACE9D-85C8-49EA-AE87-28D935F541F7}" dt="2020-03-24T12:07:23.777" v="512"/>
          <ac:spMkLst>
            <pc:docMk/>
            <pc:sldMk cId="4218799603" sldId="258"/>
            <ac:spMk id="22" creationId="{E3373351-69B8-4DFC-928F-985E0BD1DF18}"/>
          </ac:spMkLst>
        </pc:spChg>
        <pc:spChg chg="add del mod">
          <ac:chgData name="Ricardo Neves" userId="a2420d86-c959-463f-a209-2fea3ef854c2" providerId="ADAL" clId="{E5BACE9D-85C8-49EA-AE87-28D935F541F7}" dt="2020-03-24T12:06:29.962" v="496" actId="478"/>
          <ac:spMkLst>
            <pc:docMk/>
            <pc:sldMk cId="4218799603" sldId="258"/>
            <ac:spMk id="26" creationId="{937F4B9B-618F-402C-93B2-2EC420FB06C9}"/>
          </ac:spMkLst>
        </pc:spChg>
        <pc:spChg chg="add del mod">
          <ac:chgData name="Ricardo Neves" userId="a2420d86-c959-463f-a209-2fea3ef854c2" providerId="ADAL" clId="{E5BACE9D-85C8-49EA-AE87-28D935F541F7}" dt="2020-03-24T12:06:28.951" v="495" actId="478"/>
          <ac:spMkLst>
            <pc:docMk/>
            <pc:sldMk cId="4218799603" sldId="258"/>
            <ac:spMk id="30" creationId="{50D42198-5431-4D2F-A63F-0EA3BE88C6EF}"/>
          </ac:spMkLst>
        </pc:spChg>
        <pc:spChg chg="add del mod">
          <ac:chgData name="Ricardo Neves" userId="a2420d86-c959-463f-a209-2fea3ef854c2" providerId="ADAL" clId="{E5BACE9D-85C8-49EA-AE87-28D935F541F7}" dt="2020-03-24T12:06:28.252" v="494" actId="478"/>
          <ac:spMkLst>
            <pc:docMk/>
            <pc:sldMk cId="4218799603" sldId="258"/>
            <ac:spMk id="32" creationId="{E087CF86-3033-4359-ADDB-EA49E331B59E}"/>
          </ac:spMkLst>
        </pc:spChg>
        <pc:spChg chg="add mod">
          <ac:chgData name="Ricardo Neves" userId="a2420d86-c959-463f-a209-2fea3ef854c2" providerId="ADAL" clId="{E5BACE9D-85C8-49EA-AE87-28D935F541F7}" dt="2020-03-24T12:07:13.115" v="508"/>
          <ac:spMkLst>
            <pc:docMk/>
            <pc:sldMk cId="4218799603" sldId="258"/>
            <ac:spMk id="34" creationId="{1F698B87-F20A-4700-B62A-25DA3753A846}"/>
          </ac:spMkLst>
        </pc:spChg>
      </pc:sldChg>
      <pc:sldChg chg="delSp modSp add mod ord">
        <pc:chgData name="Ricardo Neves" userId="a2420d86-c959-463f-a209-2fea3ef854c2" providerId="ADAL" clId="{E5BACE9D-85C8-49EA-AE87-28D935F541F7}" dt="2020-03-24T12:08:25.938" v="522"/>
        <pc:sldMkLst>
          <pc:docMk/>
          <pc:sldMk cId="289590241" sldId="259"/>
        </pc:sldMkLst>
        <pc:spChg chg="mod">
          <ac:chgData name="Ricardo Neves" userId="a2420d86-c959-463f-a209-2fea3ef854c2" providerId="ADAL" clId="{E5BACE9D-85C8-49EA-AE87-28D935F541F7}" dt="2020-03-24T12:08:25.938" v="522"/>
          <ac:spMkLst>
            <pc:docMk/>
            <pc:sldMk cId="289590241" sldId="259"/>
            <ac:spMk id="13" creationId="{28245F13-65CA-48D7-9057-BE9AF4D8431A}"/>
          </ac:spMkLst>
        </pc:spChg>
        <pc:spChg chg="del">
          <ac:chgData name="Ricardo Neves" userId="a2420d86-c959-463f-a209-2fea3ef854c2" providerId="ADAL" clId="{E5BACE9D-85C8-49EA-AE87-28D935F541F7}" dt="2020-03-24T12:07:31.916" v="516" actId="478"/>
          <ac:spMkLst>
            <pc:docMk/>
            <pc:sldMk cId="289590241" sldId="259"/>
            <ac:spMk id="34" creationId="{1F698B87-F20A-4700-B62A-25DA3753A846}"/>
          </ac:spMkLst>
        </pc:spChg>
      </pc:sldChg>
      <pc:sldChg chg="delSp modSp add mod">
        <pc:chgData name="Ricardo Neves" userId="a2420d86-c959-463f-a209-2fea3ef854c2" providerId="ADAL" clId="{E5BACE9D-85C8-49EA-AE87-28D935F541F7}" dt="2020-03-24T12:08:33.838" v="525"/>
        <pc:sldMkLst>
          <pc:docMk/>
          <pc:sldMk cId="1868442200" sldId="260"/>
        </pc:sldMkLst>
        <pc:spChg chg="mod">
          <ac:chgData name="Ricardo Neves" userId="a2420d86-c959-463f-a209-2fea3ef854c2" providerId="ADAL" clId="{E5BACE9D-85C8-49EA-AE87-28D935F541F7}" dt="2020-03-24T12:08:33.838" v="525"/>
          <ac:spMkLst>
            <pc:docMk/>
            <pc:sldMk cId="1868442200" sldId="260"/>
            <ac:spMk id="13" creationId="{28245F13-65CA-48D7-9057-BE9AF4D8431A}"/>
          </ac:spMkLst>
        </pc:spChg>
        <pc:spChg chg="del">
          <ac:chgData name="Ricardo Neves" userId="a2420d86-c959-463f-a209-2fea3ef854c2" providerId="ADAL" clId="{E5BACE9D-85C8-49EA-AE87-28D935F541F7}" dt="2020-03-24T12:08:29.344" v="523" actId="478"/>
          <ac:spMkLst>
            <pc:docMk/>
            <pc:sldMk cId="1868442200" sldId="260"/>
            <ac:spMk id="21" creationId="{76721544-0746-437E-8DEB-9B21997CC63A}"/>
          </ac:spMkLst>
        </pc:spChg>
      </pc:sldChg>
      <pc:sldChg chg="addSp delSp modSp add mod">
        <pc:chgData name="Ricardo Neves" userId="a2420d86-c959-463f-a209-2fea3ef854c2" providerId="ADAL" clId="{E5BACE9D-85C8-49EA-AE87-28D935F541F7}" dt="2020-03-24T12:08:56.257" v="531"/>
        <pc:sldMkLst>
          <pc:docMk/>
          <pc:sldMk cId="2432885420" sldId="261"/>
        </pc:sldMkLst>
        <pc:spChg chg="mod">
          <ac:chgData name="Ricardo Neves" userId="a2420d86-c959-463f-a209-2fea3ef854c2" providerId="ADAL" clId="{E5BACE9D-85C8-49EA-AE87-28D935F541F7}" dt="2020-03-24T12:08:56.257" v="531"/>
          <ac:spMkLst>
            <pc:docMk/>
            <pc:sldMk cId="2432885420" sldId="261"/>
            <ac:spMk id="16" creationId="{F3BB253E-DCAA-4C23-A052-C2429752ABEC}"/>
          </ac:spMkLst>
        </pc:spChg>
        <pc:spChg chg="add del">
          <ac:chgData name="Ricardo Neves" userId="a2420d86-c959-463f-a209-2fea3ef854c2" providerId="ADAL" clId="{E5BACE9D-85C8-49EA-AE87-28D935F541F7}" dt="2020-03-24T12:08:53.689" v="530" actId="478"/>
          <ac:spMkLst>
            <pc:docMk/>
            <pc:sldMk cId="2432885420" sldId="261"/>
            <ac:spMk id="18" creationId="{563610E7-6C3A-40AB-BB69-77B03BCE0845}"/>
          </ac:spMkLst>
        </pc:spChg>
      </pc:sldChg>
      <pc:sldChg chg="add del">
        <pc:chgData name="Ricardo Neves" userId="a2420d86-c959-463f-a209-2fea3ef854c2" providerId="ADAL" clId="{E5BACE9D-85C8-49EA-AE87-28D935F541F7}" dt="2020-03-24T12:09:56.238" v="546"/>
        <pc:sldMkLst>
          <pc:docMk/>
          <pc:sldMk cId="1621847397" sldId="262"/>
        </pc:sldMkLst>
      </pc:sldChg>
      <pc:sldChg chg="delSp modSp add del mod">
        <pc:chgData name="Ricardo Neves" userId="a2420d86-c959-463f-a209-2fea3ef854c2" providerId="ADAL" clId="{E5BACE9D-85C8-49EA-AE87-28D935F541F7}" dt="2020-03-24T12:10:19.488" v="556"/>
        <pc:sldMkLst>
          <pc:docMk/>
          <pc:sldMk cId="2505774215" sldId="262"/>
        </pc:sldMkLst>
        <pc:spChg chg="mod">
          <ac:chgData name="Ricardo Neves" userId="a2420d86-c959-463f-a209-2fea3ef854c2" providerId="ADAL" clId="{E5BACE9D-85C8-49EA-AE87-28D935F541F7}" dt="2020-03-24T12:10:17.249" v="555"/>
          <ac:spMkLst>
            <pc:docMk/>
            <pc:sldMk cId="2505774215" sldId="262"/>
            <ac:spMk id="13" creationId="{28245F13-65CA-48D7-9057-BE9AF4D8431A}"/>
          </ac:spMkLst>
        </pc:spChg>
        <pc:spChg chg="mod">
          <ac:chgData name="Ricardo Neves" userId="a2420d86-c959-463f-a209-2fea3ef854c2" providerId="ADAL" clId="{E5BACE9D-85C8-49EA-AE87-28D935F541F7}" dt="2020-03-24T12:10:19.488" v="556"/>
          <ac:spMkLst>
            <pc:docMk/>
            <pc:sldMk cId="2505774215" sldId="262"/>
            <ac:spMk id="21" creationId="{76721544-0746-437E-8DEB-9B21997CC63A}"/>
          </ac:spMkLst>
        </pc:spChg>
        <pc:spChg chg="del">
          <ac:chgData name="Ricardo Neves" userId="a2420d86-c959-463f-a209-2fea3ef854c2" providerId="ADAL" clId="{E5BACE9D-85C8-49EA-AE87-28D935F541F7}" dt="2020-03-24T12:09:15.581" v="535" actId="478"/>
          <ac:spMkLst>
            <pc:docMk/>
            <pc:sldMk cId="2505774215" sldId="262"/>
            <ac:spMk id="34" creationId="{1F698B87-F20A-4700-B62A-25DA3753A846}"/>
          </ac:spMkLst>
        </pc:spChg>
      </pc:sldChg>
      <pc:sldChg chg="add del">
        <pc:chgData name="Ricardo Neves" userId="a2420d86-c959-463f-a209-2fea3ef854c2" providerId="ADAL" clId="{E5BACE9D-85C8-49EA-AE87-28D935F541F7}" dt="2020-03-24T12:09:07.033" v="533" actId="47"/>
        <pc:sldMkLst>
          <pc:docMk/>
          <pc:sldMk cId="3872372027" sldId="262"/>
        </pc:sldMkLst>
      </pc:sldChg>
      <pc:sldChg chg="addSp delSp add mod">
        <pc:chgData name="Ricardo Neves" userId="a2420d86-c959-463f-a209-2fea3ef854c2" providerId="ADAL" clId="{E5BACE9D-85C8-49EA-AE87-28D935F541F7}" dt="2020-03-24T12:10:59.555" v="561"/>
        <pc:sldMkLst>
          <pc:docMk/>
          <pc:sldMk cId="2778544136" sldId="263"/>
        </pc:sldMkLst>
        <pc:spChg chg="del">
          <ac:chgData name="Ricardo Neves" userId="a2420d86-c959-463f-a209-2fea3ef854c2" providerId="ADAL" clId="{E5BACE9D-85C8-49EA-AE87-28D935F541F7}" dt="2020-03-24T12:10:58.755" v="560" actId="478"/>
          <ac:spMkLst>
            <pc:docMk/>
            <pc:sldMk cId="2778544136" sldId="263"/>
            <ac:spMk id="13" creationId="{28245F13-65CA-48D7-9057-BE9AF4D8431A}"/>
          </ac:spMkLst>
        </pc:spChg>
        <pc:spChg chg="del">
          <ac:chgData name="Ricardo Neves" userId="a2420d86-c959-463f-a209-2fea3ef854c2" providerId="ADAL" clId="{E5BACE9D-85C8-49EA-AE87-28D935F541F7}" dt="2020-03-24T12:10:58.755" v="560" actId="478"/>
          <ac:spMkLst>
            <pc:docMk/>
            <pc:sldMk cId="2778544136" sldId="263"/>
            <ac:spMk id="17" creationId="{37A012AD-6C31-40C9-B775-A4EA3BFCC456}"/>
          </ac:spMkLst>
        </pc:spChg>
        <pc:spChg chg="del">
          <ac:chgData name="Ricardo Neves" userId="a2420d86-c959-463f-a209-2fea3ef854c2" providerId="ADAL" clId="{E5BACE9D-85C8-49EA-AE87-28D935F541F7}" dt="2020-03-24T12:10:58.755" v="560" actId="478"/>
          <ac:spMkLst>
            <pc:docMk/>
            <pc:sldMk cId="2778544136" sldId="263"/>
            <ac:spMk id="19" creationId="{3EADCB10-92D8-4ECE-9E4A-0418B45D385B}"/>
          </ac:spMkLst>
        </pc:spChg>
        <pc:spChg chg="del">
          <ac:chgData name="Ricardo Neves" userId="a2420d86-c959-463f-a209-2fea3ef854c2" providerId="ADAL" clId="{E5BACE9D-85C8-49EA-AE87-28D935F541F7}" dt="2020-03-24T12:10:58.755" v="560" actId="478"/>
          <ac:spMkLst>
            <pc:docMk/>
            <pc:sldMk cId="2778544136" sldId="263"/>
            <ac:spMk id="21" creationId="{76721544-0746-437E-8DEB-9B21997CC63A}"/>
          </ac:spMkLst>
        </pc:spChg>
        <pc:spChg chg="add">
          <ac:chgData name="Ricardo Neves" userId="a2420d86-c959-463f-a209-2fea3ef854c2" providerId="ADAL" clId="{E5BACE9D-85C8-49EA-AE87-28D935F541F7}" dt="2020-03-24T12:10:59.555" v="561"/>
          <ac:spMkLst>
            <pc:docMk/>
            <pc:sldMk cId="2778544136" sldId="263"/>
            <ac:spMk id="24" creationId="{E2FD9AED-76CA-45BA-BE6E-AB98F54BAE23}"/>
          </ac:spMkLst>
        </pc:spChg>
        <pc:spChg chg="add">
          <ac:chgData name="Ricardo Neves" userId="a2420d86-c959-463f-a209-2fea3ef854c2" providerId="ADAL" clId="{E5BACE9D-85C8-49EA-AE87-28D935F541F7}" dt="2020-03-24T12:10:59.555" v="561"/>
          <ac:spMkLst>
            <pc:docMk/>
            <pc:sldMk cId="2778544136" sldId="263"/>
            <ac:spMk id="26" creationId="{CDD23EF7-1BE9-4B03-B1E3-943889A80FEC}"/>
          </ac:spMkLst>
        </pc:spChg>
        <pc:spChg chg="add">
          <ac:chgData name="Ricardo Neves" userId="a2420d86-c959-463f-a209-2fea3ef854c2" providerId="ADAL" clId="{E5BACE9D-85C8-49EA-AE87-28D935F541F7}" dt="2020-03-24T12:10:59.555" v="561"/>
          <ac:spMkLst>
            <pc:docMk/>
            <pc:sldMk cId="2778544136" sldId="263"/>
            <ac:spMk id="30" creationId="{C5B9FF40-BFC5-4B41-A92A-A7A18A8F6BAF}"/>
          </ac:spMkLst>
        </pc:spChg>
      </pc:sldChg>
      <pc:sldChg chg="add">
        <pc:chgData name="Ricardo Neves" userId="a2420d86-c959-463f-a209-2fea3ef854c2" providerId="ADAL" clId="{E5BACE9D-85C8-49EA-AE87-28D935F541F7}" dt="2020-03-24T12:10:40.277" v="557"/>
        <pc:sldMkLst>
          <pc:docMk/>
          <pc:sldMk cId="2276262121" sldId="264"/>
        </pc:sldMkLst>
      </pc:sldChg>
    </pc:docChg>
  </pc:docChgLst>
  <pc:docChgLst>
    <pc:chgData name="Ricardo Neves" userId="a2420d86-c959-463f-a209-2fea3ef854c2" providerId="ADAL" clId="{6BF25525-28AA-4800-A9CA-778D4523DAEF}"/>
    <pc:docChg chg="undo custSel addSld modSld">
      <pc:chgData name="Ricardo Neves" userId="a2420d86-c959-463f-a209-2fea3ef854c2" providerId="ADAL" clId="{6BF25525-28AA-4800-A9CA-778D4523DAEF}" dt="2020-02-02T23:22:49.830" v="2223" actId="207"/>
      <pc:docMkLst>
        <pc:docMk/>
      </pc:docMkLst>
      <pc:sldChg chg="addSp delSp modSp add">
        <pc:chgData name="Ricardo Neves" userId="a2420d86-c959-463f-a209-2fea3ef854c2" providerId="ADAL" clId="{6BF25525-28AA-4800-A9CA-778D4523DAEF}" dt="2020-02-02T23:22:49.830" v="2223" actId="207"/>
        <pc:sldMkLst>
          <pc:docMk/>
          <pc:sldMk cId="3361493708" sldId="274"/>
        </pc:sldMkLst>
        <pc:spChg chg="add del mod">
          <ac:chgData name="Ricardo Neves" userId="a2420d86-c959-463f-a209-2fea3ef854c2" providerId="ADAL" clId="{6BF25525-28AA-4800-A9CA-778D4523DAEF}" dt="2020-02-02T22:38:35.667" v="2026" actId="478"/>
          <ac:spMkLst>
            <pc:docMk/>
            <pc:sldMk cId="3361493708" sldId="274"/>
            <ac:spMk id="2" creationId="{66877827-2EAB-4EA1-98FF-8EF1915F1AE3}"/>
          </ac:spMkLst>
        </pc:spChg>
        <pc:spChg chg="add del">
          <ac:chgData name="Ricardo Neves" userId="a2420d86-c959-463f-a209-2fea3ef854c2" providerId="ADAL" clId="{6BF25525-28AA-4800-A9CA-778D4523DAEF}" dt="2020-02-02T22:38:26.449" v="2025" actId="478"/>
          <ac:spMkLst>
            <pc:docMk/>
            <pc:sldMk cId="3361493708" sldId="274"/>
            <ac:spMk id="3" creationId="{2DD946DB-DB68-4C6A-AF14-94009754AEBA}"/>
          </ac:spMkLst>
        </pc:spChg>
        <pc:spChg chg="add del mod">
          <ac:chgData name="Ricardo Neves" userId="a2420d86-c959-463f-a209-2fea3ef854c2" providerId="ADAL" clId="{6BF25525-28AA-4800-A9CA-778D4523DAEF}" dt="2020-02-02T23:01:53.996" v="2190" actId="478"/>
          <ac:spMkLst>
            <pc:docMk/>
            <pc:sldMk cId="3361493708" sldId="274"/>
            <ac:spMk id="6" creationId="{E92E8A24-2E53-4363-A2C1-778723BD0B2C}"/>
          </ac:spMkLst>
        </pc:spChg>
        <pc:spChg chg="add del mod">
          <ac:chgData name="Ricardo Neves" userId="a2420d86-c959-463f-a209-2fea3ef854c2" providerId="ADAL" clId="{6BF25525-28AA-4800-A9CA-778D4523DAEF}" dt="2020-02-02T22:54:29.467" v="2038" actId="478"/>
          <ac:spMkLst>
            <pc:docMk/>
            <pc:sldMk cId="3361493708" sldId="274"/>
            <ac:spMk id="7" creationId="{8572CE1B-56E5-4A3D-AF60-0E1CFF14F4FF}"/>
          </ac:spMkLst>
        </pc:spChg>
        <pc:spChg chg="add mod">
          <ac:chgData name="Ricardo Neves" userId="a2420d86-c959-463f-a209-2fea3ef854c2" providerId="ADAL" clId="{6BF25525-28AA-4800-A9CA-778D4523DAEF}" dt="2020-02-02T23:22:49.830" v="2223" actId="207"/>
          <ac:spMkLst>
            <pc:docMk/>
            <pc:sldMk cId="3361493708" sldId="274"/>
            <ac:spMk id="16" creationId="{66D4BC26-19EB-452B-BA23-BDF80ABC8A1B}"/>
          </ac:spMkLst>
        </pc:spChg>
        <pc:picChg chg="add del mod ord">
          <ac:chgData name="Ricardo Neves" userId="a2420d86-c959-463f-a209-2fea3ef854c2" providerId="ADAL" clId="{6BF25525-28AA-4800-A9CA-778D4523DAEF}" dt="2020-02-02T23:01:23.139" v="2187" actId="1076"/>
          <ac:picMkLst>
            <pc:docMk/>
            <pc:sldMk cId="3361493708" sldId="274"/>
            <ac:picMk id="5" creationId="{FDF3A276-96D6-4400-B8E7-E5B955855F56}"/>
          </ac:picMkLst>
        </pc:picChg>
        <pc:picChg chg="add mod">
          <ac:chgData name="Ricardo Neves" userId="a2420d86-c959-463f-a209-2fea3ef854c2" providerId="ADAL" clId="{6BF25525-28AA-4800-A9CA-778D4523DAEF}" dt="2020-02-02T23:03:38.451" v="2201" actId="14100"/>
          <ac:picMkLst>
            <pc:docMk/>
            <pc:sldMk cId="3361493708" sldId="274"/>
            <ac:picMk id="9" creationId="{520650C7-0495-4574-A5EB-DFCFB54824C2}"/>
          </ac:picMkLst>
        </pc:picChg>
        <pc:picChg chg="add del mod">
          <ac:chgData name="Ricardo Neves" userId="a2420d86-c959-463f-a209-2fea3ef854c2" providerId="ADAL" clId="{6BF25525-28AA-4800-A9CA-778D4523DAEF}" dt="2020-02-02T23:14:28.922" v="2215" actId="478"/>
          <ac:picMkLst>
            <pc:docMk/>
            <pc:sldMk cId="3361493708" sldId="274"/>
            <ac:picMk id="11" creationId="{951CE7BF-B8BB-4C52-9C3F-58AC2C0AE488}"/>
          </ac:picMkLst>
        </pc:picChg>
        <pc:picChg chg="add del mod">
          <ac:chgData name="Ricardo Neves" userId="a2420d86-c959-463f-a209-2fea3ef854c2" providerId="ADAL" clId="{6BF25525-28AA-4800-A9CA-778D4523DAEF}" dt="2020-02-02T23:14:27.409" v="2214" actId="478"/>
          <ac:picMkLst>
            <pc:docMk/>
            <pc:sldMk cId="3361493708" sldId="274"/>
            <ac:picMk id="13" creationId="{6034063E-95AE-4B69-A842-F6F9FAC662D6}"/>
          </ac:picMkLst>
        </pc:picChg>
        <pc:picChg chg="add del mod">
          <ac:chgData name="Ricardo Neves" userId="a2420d86-c959-463f-a209-2fea3ef854c2" providerId="ADAL" clId="{6BF25525-28AA-4800-A9CA-778D4523DAEF}" dt="2020-02-02T23:14:26.325" v="2213" actId="478"/>
          <ac:picMkLst>
            <pc:docMk/>
            <pc:sldMk cId="3361493708" sldId="274"/>
            <ac:picMk id="15" creationId="{D8C5104D-642C-4A1D-8903-94119DA75B7B}"/>
          </ac:picMkLst>
        </pc:picChg>
      </pc:sldChg>
      <pc:sldChg chg="addSp delSp modSp add">
        <pc:chgData name="Ricardo Neves" userId="a2420d86-c959-463f-a209-2fea3ef854c2" providerId="ADAL" clId="{6BF25525-28AA-4800-A9CA-778D4523DAEF}" dt="2020-02-02T23:22:17.771" v="2219"/>
        <pc:sldMkLst>
          <pc:docMk/>
          <pc:sldMk cId="502345342" sldId="275"/>
        </pc:sldMkLst>
        <pc:spChg chg="add mod">
          <ac:chgData name="Ricardo Neves" userId="a2420d86-c959-463f-a209-2fea3ef854c2" providerId="ADAL" clId="{6BF25525-28AA-4800-A9CA-778D4523DAEF}" dt="2020-01-31T13:57:54.275" v="439" actId="14100"/>
          <ac:spMkLst>
            <pc:docMk/>
            <pc:sldMk cId="502345342" sldId="275"/>
            <ac:spMk id="4" creationId="{76BF29C5-A5A4-41AE-9746-A16D29BF2CBB}"/>
          </ac:spMkLst>
        </pc:spChg>
        <pc:spChg chg="add mod">
          <ac:chgData name="Ricardo Neves" userId="a2420d86-c959-463f-a209-2fea3ef854c2" providerId="ADAL" clId="{6BF25525-28AA-4800-A9CA-778D4523DAEF}" dt="2020-01-31T14:54:20.014" v="1729" actId="207"/>
          <ac:spMkLst>
            <pc:docMk/>
            <pc:sldMk cId="502345342" sldId="275"/>
            <ac:spMk id="6" creationId="{9A7BFFEC-68D8-496A-A5CC-84CCD84E3836}"/>
          </ac:spMkLst>
        </pc:spChg>
        <pc:spChg chg="add mod ord">
          <ac:chgData name="Ricardo Neves" userId="a2420d86-c959-463f-a209-2fea3ef854c2" providerId="ADAL" clId="{6BF25525-28AA-4800-A9CA-778D4523DAEF}" dt="2020-01-31T14:01:24.614" v="625" actId="14100"/>
          <ac:spMkLst>
            <pc:docMk/>
            <pc:sldMk cId="502345342" sldId="275"/>
            <ac:spMk id="12" creationId="{92D85067-0B50-422E-AFE7-500EEED305DE}"/>
          </ac:spMkLst>
        </pc:spChg>
        <pc:spChg chg="add mod">
          <ac:chgData name="Ricardo Neves" userId="a2420d86-c959-463f-a209-2fea3ef854c2" providerId="ADAL" clId="{6BF25525-28AA-4800-A9CA-778D4523DAEF}" dt="2020-01-31T14:00:29.645" v="621" actId="207"/>
          <ac:spMkLst>
            <pc:docMk/>
            <pc:sldMk cId="502345342" sldId="275"/>
            <ac:spMk id="13" creationId="{D496ADB7-E422-4BD9-9B03-02C99545C9BA}"/>
          </ac:spMkLst>
        </pc:spChg>
        <pc:spChg chg="add mod">
          <ac:chgData name="Ricardo Neves" userId="a2420d86-c959-463f-a209-2fea3ef854c2" providerId="ADAL" clId="{6BF25525-28AA-4800-A9CA-778D4523DAEF}" dt="2020-01-31T14:14:37.295" v="903" actId="1076"/>
          <ac:spMkLst>
            <pc:docMk/>
            <pc:sldMk cId="502345342" sldId="275"/>
            <ac:spMk id="16" creationId="{64F69FB5-9140-497F-B5C6-E376F63300D7}"/>
          </ac:spMkLst>
        </pc:spChg>
        <pc:spChg chg="add mod ord">
          <ac:chgData name="Ricardo Neves" userId="a2420d86-c959-463f-a209-2fea3ef854c2" providerId="ADAL" clId="{6BF25525-28AA-4800-A9CA-778D4523DAEF}" dt="2020-01-31T14:49:01.967" v="1373" actId="164"/>
          <ac:spMkLst>
            <pc:docMk/>
            <pc:sldMk cId="502345342" sldId="275"/>
            <ac:spMk id="21" creationId="{EE0C571F-4A7C-41F0-949B-ED208A86910A}"/>
          </ac:spMkLst>
        </pc:spChg>
        <pc:spChg chg="add mod">
          <ac:chgData name="Ricardo Neves" userId="a2420d86-c959-463f-a209-2fea3ef854c2" providerId="ADAL" clId="{6BF25525-28AA-4800-A9CA-778D4523DAEF}" dt="2020-01-31T14:17:04.660" v="919" actId="14100"/>
          <ac:spMkLst>
            <pc:docMk/>
            <pc:sldMk cId="502345342" sldId="275"/>
            <ac:spMk id="22" creationId="{1DB59751-E6A9-4F7C-92A0-707E0B78CFC6}"/>
          </ac:spMkLst>
        </pc:spChg>
        <pc:spChg chg="add del mod">
          <ac:chgData name="Ricardo Neves" userId="a2420d86-c959-463f-a209-2fea3ef854c2" providerId="ADAL" clId="{6BF25525-28AA-4800-A9CA-778D4523DAEF}" dt="2020-01-31T14:58:08.934" v="1748" actId="478"/>
          <ac:spMkLst>
            <pc:docMk/>
            <pc:sldMk cId="502345342" sldId="275"/>
            <ac:spMk id="25" creationId="{B7C84AF2-752C-418A-87A0-F23BA0B4D8BF}"/>
          </ac:spMkLst>
        </pc:spChg>
        <pc:spChg chg="add del mod">
          <ac:chgData name="Ricardo Neves" userId="a2420d86-c959-463f-a209-2fea3ef854c2" providerId="ADAL" clId="{6BF25525-28AA-4800-A9CA-778D4523DAEF}" dt="2020-01-31T15:12:13.971" v="1842" actId="478"/>
          <ac:spMkLst>
            <pc:docMk/>
            <pc:sldMk cId="502345342" sldId="275"/>
            <ac:spMk id="26" creationId="{A1322C91-DC02-42BC-AA54-B82CD563D314}"/>
          </ac:spMkLst>
        </pc:spChg>
        <pc:spChg chg="add del mod">
          <ac:chgData name="Ricardo Neves" userId="a2420d86-c959-463f-a209-2fea3ef854c2" providerId="ADAL" clId="{6BF25525-28AA-4800-A9CA-778D4523DAEF}" dt="2020-01-31T15:12:12.737" v="1840" actId="478"/>
          <ac:spMkLst>
            <pc:docMk/>
            <pc:sldMk cId="502345342" sldId="275"/>
            <ac:spMk id="27" creationId="{7C4E5517-4438-461D-8CEA-B0EADBFD3857}"/>
          </ac:spMkLst>
        </pc:spChg>
        <pc:spChg chg="add mod">
          <ac:chgData name="Ricardo Neves" userId="a2420d86-c959-463f-a209-2fea3ef854c2" providerId="ADAL" clId="{6BF25525-28AA-4800-A9CA-778D4523DAEF}" dt="2020-02-02T22:14:07.178" v="2000" actId="1076"/>
          <ac:spMkLst>
            <pc:docMk/>
            <pc:sldMk cId="502345342" sldId="275"/>
            <ac:spMk id="27" creationId="{D9543600-FF59-41FB-B43E-BB1DCA323553}"/>
          </ac:spMkLst>
        </pc:spChg>
        <pc:spChg chg="add del mod">
          <ac:chgData name="Ricardo Neves" userId="a2420d86-c959-463f-a209-2fea3ef854c2" providerId="ADAL" clId="{6BF25525-28AA-4800-A9CA-778D4523DAEF}" dt="2020-01-31T15:12:12.281" v="1839" actId="478"/>
          <ac:spMkLst>
            <pc:docMk/>
            <pc:sldMk cId="502345342" sldId="275"/>
            <ac:spMk id="28" creationId="{53F19D70-AED0-45F1-A816-08BF9E7719D6}"/>
          </ac:spMkLst>
        </pc:spChg>
        <pc:spChg chg="add del mod">
          <ac:chgData name="Ricardo Neves" userId="a2420d86-c959-463f-a209-2fea3ef854c2" providerId="ADAL" clId="{6BF25525-28AA-4800-A9CA-778D4523DAEF}" dt="2020-02-02T23:22:17.771" v="2219"/>
          <ac:spMkLst>
            <pc:docMk/>
            <pc:sldMk cId="502345342" sldId="275"/>
            <ac:spMk id="28" creationId="{787F1060-5BEF-4165-90BF-939040423924}"/>
          </ac:spMkLst>
        </pc:spChg>
        <pc:spChg chg="add del mod">
          <ac:chgData name="Ricardo Neves" userId="a2420d86-c959-463f-a209-2fea3ef854c2" providerId="ADAL" clId="{6BF25525-28AA-4800-A9CA-778D4523DAEF}" dt="2020-01-31T15:12:13.271" v="1841" actId="478"/>
          <ac:spMkLst>
            <pc:docMk/>
            <pc:sldMk cId="502345342" sldId="275"/>
            <ac:spMk id="29" creationId="{BA671C41-4379-433E-A7DB-6D11D2CD5AD2}"/>
          </ac:spMkLst>
        </pc:spChg>
        <pc:spChg chg="add del mod">
          <ac:chgData name="Ricardo Neves" userId="a2420d86-c959-463f-a209-2fea3ef854c2" providerId="ADAL" clId="{6BF25525-28AA-4800-A9CA-778D4523DAEF}" dt="2020-01-31T14:39:01.712" v="1104" actId="478"/>
          <ac:spMkLst>
            <pc:docMk/>
            <pc:sldMk cId="502345342" sldId="275"/>
            <ac:spMk id="30" creationId="{DC950FD1-27E8-457D-B376-E7E68D07DA23}"/>
          </ac:spMkLst>
        </pc:spChg>
        <pc:spChg chg="add del mod">
          <ac:chgData name="Ricardo Neves" userId="a2420d86-c959-463f-a209-2fea3ef854c2" providerId="ADAL" clId="{6BF25525-28AA-4800-A9CA-778D4523DAEF}" dt="2020-01-31T14:40:38.726" v="1109" actId="478"/>
          <ac:spMkLst>
            <pc:docMk/>
            <pc:sldMk cId="502345342" sldId="275"/>
            <ac:spMk id="31" creationId="{DBE91F63-9EB6-42B9-9156-0CFFE44946B0}"/>
          </ac:spMkLst>
        </pc:spChg>
        <pc:spChg chg="add del mod">
          <ac:chgData name="Ricardo Neves" userId="a2420d86-c959-463f-a209-2fea3ef854c2" providerId="ADAL" clId="{6BF25525-28AA-4800-A9CA-778D4523DAEF}" dt="2020-01-31T14:49:27.183" v="1378" actId="478"/>
          <ac:spMkLst>
            <pc:docMk/>
            <pc:sldMk cId="502345342" sldId="275"/>
            <ac:spMk id="32" creationId="{10F32A87-BE9A-43DA-883D-4D8D1A46FEAF}"/>
          </ac:spMkLst>
        </pc:spChg>
        <pc:spChg chg="add del mod">
          <ac:chgData name="Ricardo Neves" userId="a2420d86-c959-463f-a209-2fea3ef854c2" providerId="ADAL" clId="{6BF25525-28AA-4800-A9CA-778D4523DAEF}" dt="2020-01-31T14:40:26.243" v="1108" actId="478"/>
          <ac:spMkLst>
            <pc:docMk/>
            <pc:sldMk cId="502345342" sldId="275"/>
            <ac:spMk id="33" creationId="{306D11F2-99B6-408D-B966-3126544D86E9}"/>
          </ac:spMkLst>
        </pc:spChg>
        <pc:spChg chg="add mod ord">
          <ac:chgData name="Ricardo Neves" userId="a2420d86-c959-463f-a209-2fea3ef854c2" providerId="ADAL" clId="{6BF25525-28AA-4800-A9CA-778D4523DAEF}" dt="2020-01-31T14:58:57.795" v="1756" actId="14861"/>
          <ac:spMkLst>
            <pc:docMk/>
            <pc:sldMk cId="502345342" sldId="275"/>
            <ac:spMk id="34" creationId="{011557A8-4B15-4B50-85AC-A1F9651CBC62}"/>
          </ac:spMkLst>
        </pc:spChg>
        <pc:spChg chg="add mod">
          <ac:chgData name="Ricardo Neves" userId="a2420d86-c959-463f-a209-2fea3ef854c2" providerId="ADAL" clId="{6BF25525-28AA-4800-A9CA-778D4523DAEF}" dt="2020-01-31T14:59:05.296" v="1760" actId="14861"/>
          <ac:spMkLst>
            <pc:docMk/>
            <pc:sldMk cId="502345342" sldId="275"/>
            <ac:spMk id="35" creationId="{EFDEFB8B-A7AA-4188-8E38-9521E5D31858}"/>
          </ac:spMkLst>
        </pc:spChg>
        <pc:spChg chg="mod">
          <ac:chgData name="Ricardo Neves" userId="a2420d86-c959-463f-a209-2fea3ef854c2" providerId="ADAL" clId="{6BF25525-28AA-4800-A9CA-778D4523DAEF}" dt="2020-01-31T14:59:16.582" v="1768" actId="14861"/>
          <ac:spMkLst>
            <pc:docMk/>
            <pc:sldMk cId="502345342" sldId="275"/>
            <ac:spMk id="39" creationId="{B953CB6F-D8DE-41B5-8088-5117DC93CDCF}"/>
          </ac:spMkLst>
        </pc:spChg>
        <pc:spChg chg="mod">
          <ac:chgData name="Ricardo Neves" userId="a2420d86-c959-463f-a209-2fea3ef854c2" providerId="ADAL" clId="{6BF25525-28AA-4800-A9CA-778D4523DAEF}" dt="2020-01-31T14:59:13.970" v="1764" actId="14861"/>
          <ac:spMkLst>
            <pc:docMk/>
            <pc:sldMk cId="502345342" sldId="275"/>
            <ac:spMk id="40" creationId="{AFFEAD42-179D-4732-B778-ED637D2AFB63}"/>
          </ac:spMkLst>
        </pc:spChg>
        <pc:spChg chg="add mod">
          <ac:chgData name="Ricardo Neves" userId="a2420d86-c959-463f-a209-2fea3ef854c2" providerId="ADAL" clId="{6BF25525-28AA-4800-A9CA-778D4523DAEF}" dt="2020-01-31T15:31:23.014" v="1883" actId="14100"/>
          <ac:spMkLst>
            <pc:docMk/>
            <pc:sldMk cId="502345342" sldId="275"/>
            <ac:spMk id="42" creationId="{0F966467-16D2-49FA-AE02-6E7BFA1ECF7B}"/>
          </ac:spMkLst>
        </pc:spChg>
        <pc:spChg chg="add del">
          <ac:chgData name="Ricardo Neves" userId="a2420d86-c959-463f-a209-2fea3ef854c2" providerId="ADAL" clId="{6BF25525-28AA-4800-A9CA-778D4523DAEF}" dt="2020-01-31T14:56:15.314" v="1732"/>
          <ac:spMkLst>
            <pc:docMk/>
            <pc:sldMk cId="502345342" sldId="275"/>
            <ac:spMk id="43" creationId="{FFA18799-5B46-46F6-9BEC-FD23E0C4DFB2}"/>
          </ac:spMkLst>
        </pc:spChg>
        <pc:spChg chg="add del">
          <ac:chgData name="Ricardo Neves" userId="a2420d86-c959-463f-a209-2fea3ef854c2" providerId="ADAL" clId="{6BF25525-28AA-4800-A9CA-778D4523DAEF}" dt="2020-01-31T14:56:34.514" v="1734"/>
          <ac:spMkLst>
            <pc:docMk/>
            <pc:sldMk cId="502345342" sldId="275"/>
            <ac:spMk id="44" creationId="{D587D261-9F9C-402C-867F-61D22CADA759}"/>
          </ac:spMkLst>
        </pc:spChg>
        <pc:spChg chg="add del mod">
          <ac:chgData name="Ricardo Neves" userId="a2420d86-c959-463f-a209-2fea3ef854c2" providerId="ADAL" clId="{6BF25525-28AA-4800-A9CA-778D4523DAEF}" dt="2020-01-31T15:30:35.014" v="1871" actId="478"/>
          <ac:spMkLst>
            <pc:docMk/>
            <pc:sldMk cId="502345342" sldId="275"/>
            <ac:spMk id="49" creationId="{138F668A-6EAE-431F-9DD1-53D3959021C8}"/>
          </ac:spMkLst>
        </pc:spChg>
        <pc:spChg chg="add del mod">
          <ac:chgData name="Ricardo Neves" userId="a2420d86-c959-463f-a209-2fea3ef854c2" providerId="ADAL" clId="{6BF25525-28AA-4800-A9CA-778D4523DAEF}" dt="2020-01-31T15:30:36.423" v="1873" actId="478"/>
          <ac:spMkLst>
            <pc:docMk/>
            <pc:sldMk cId="502345342" sldId="275"/>
            <ac:spMk id="50" creationId="{95D3AB58-8422-459D-9E21-775918A83811}"/>
          </ac:spMkLst>
        </pc:spChg>
        <pc:spChg chg="add del mod">
          <ac:chgData name="Ricardo Neves" userId="a2420d86-c959-463f-a209-2fea3ef854c2" providerId="ADAL" clId="{6BF25525-28AA-4800-A9CA-778D4523DAEF}" dt="2020-01-31T15:30:36.974" v="1874" actId="478"/>
          <ac:spMkLst>
            <pc:docMk/>
            <pc:sldMk cId="502345342" sldId="275"/>
            <ac:spMk id="51" creationId="{8CB596D7-3DB9-4991-8C84-1D01F47EADBE}"/>
          </ac:spMkLst>
        </pc:spChg>
        <pc:spChg chg="add del mod">
          <ac:chgData name="Ricardo Neves" userId="a2420d86-c959-463f-a209-2fea3ef854c2" providerId="ADAL" clId="{6BF25525-28AA-4800-A9CA-778D4523DAEF}" dt="2020-01-31T15:30:35.680" v="1872" actId="478"/>
          <ac:spMkLst>
            <pc:docMk/>
            <pc:sldMk cId="502345342" sldId="275"/>
            <ac:spMk id="52" creationId="{9927320A-5326-4D3C-9820-E12EF7D970E8}"/>
          </ac:spMkLst>
        </pc:spChg>
        <pc:spChg chg="add del mod">
          <ac:chgData name="Ricardo Neves" userId="a2420d86-c959-463f-a209-2fea3ef854c2" providerId="ADAL" clId="{6BF25525-28AA-4800-A9CA-778D4523DAEF}" dt="2020-01-31T15:31:25.592" v="1885" actId="478"/>
          <ac:spMkLst>
            <pc:docMk/>
            <pc:sldMk cId="502345342" sldId="275"/>
            <ac:spMk id="53" creationId="{DADE2B9C-0AE9-45E5-A148-C2D89421BE48}"/>
          </ac:spMkLst>
        </pc:spChg>
        <pc:spChg chg="add del mod">
          <ac:chgData name="Ricardo Neves" userId="a2420d86-c959-463f-a209-2fea3ef854c2" providerId="ADAL" clId="{6BF25525-28AA-4800-A9CA-778D4523DAEF}" dt="2020-01-31T15:31:24.938" v="1884" actId="478"/>
          <ac:spMkLst>
            <pc:docMk/>
            <pc:sldMk cId="502345342" sldId="275"/>
            <ac:spMk id="54" creationId="{32DB76DB-49CB-4DC2-93C9-48B1821359C8}"/>
          </ac:spMkLst>
        </pc:spChg>
        <pc:spChg chg="add del mod">
          <ac:chgData name="Ricardo Neves" userId="a2420d86-c959-463f-a209-2fea3ef854c2" providerId="ADAL" clId="{6BF25525-28AA-4800-A9CA-778D4523DAEF}" dt="2020-01-31T15:31:18.347" v="1882" actId="478"/>
          <ac:spMkLst>
            <pc:docMk/>
            <pc:sldMk cId="502345342" sldId="275"/>
            <ac:spMk id="55" creationId="{F6B9E661-E8BB-4E90-B108-E641E082E2B4}"/>
          </ac:spMkLst>
        </pc:spChg>
        <pc:spChg chg="add mod">
          <ac:chgData name="Ricardo Neves" userId="a2420d86-c959-463f-a209-2fea3ef854c2" providerId="ADAL" clId="{6BF25525-28AA-4800-A9CA-778D4523DAEF}" dt="2020-01-31T15:31:41.138" v="1889" actId="1076"/>
          <ac:spMkLst>
            <pc:docMk/>
            <pc:sldMk cId="502345342" sldId="275"/>
            <ac:spMk id="56" creationId="{CD8C97D8-89B0-4DB0-BB4D-020D40856A57}"/>
          </ac:spMkLst>
        </pc:spChg>
        <pc:spChg chg="add mod">
          <ac:chgData name="Ricardo Neves" userId="a2420d86-c959-463f-a209-2fea3ef854c2" providerId="ADAL" clId="{6BF25525-28AA-4800-A9CA-778D4523DAEF}" dt="2020-01-31T15:32:05.539" v="1892" actId="1076"/>
          <ac:spMkLst>
            <pc:docMk/>
            <pc:sldMk cId="502345342" sldId="275"/>
            <ac:spMk id="57" creationId="{DD3C81FB-BF97-4597-8A36-268D6150ED00}"/>
          </ac:spMkLst>
        </pc:spChg>
        <pc:spChg chg="add mod">
          <ac:chgData name="Ricardo Neves" userId="a2420d86-c959-463f-a209-2fea3ef854c2" providerId="ADAL" clId="{6BF25525-28AA-4800-A9CA-778D4523DAEF}" dt="2020-01-31T15:32:10.246" v="1894" actId="1076"/>
          <ac:spMkLst>
            <pc:docMk/>
            <pc:sldMk cId="502345342" sldId="275"/>
            <ac:spMk id="58" creationId="{08834FB8-D237-41D2-A715-962F99883F87}"/>
          </ac:spMkLst>
        </pc:spChg>
        <pc:spChg chg="add mod">
          <ac:chgData name="Ricardo Neves" userId="a2420d86-c959-463f-a209-2fea3ef854c2" providerId="ADAL" clId="{6BF25525-28AA-4800-A9CA-778D4523DAEF}" dt="2020-01-31T15:32:45.836" v="1897" actId="1076"/>
          <ac:spMkLst>
            <pc:docMk/>
            <pc:sldMk cId="502345342" sldId="275"/>
            <ac:spMk id="59" creationId="{5208E811-68E2-4D8E-8C66-A740F976A798}"/>
          </ac:spMkLst>
        </pc:spChg>
        <pc:spChg chg="add mod">
          <ac:chgData name="Ricardo Neves" userId="a2420d86-c959-463f-a209-2fea3ef854c2" providerId="ADAL" clId="{6BF25525-28AA-4800-A9CA-778D4523DAEF}" dt="2020-01-31T16:05:20.693" v="1904" actId="14100"/>
          <ac:spMkLst>
            <pc:docMk/>
            <pc:sldMk cId="502345342" sldId="275"/>
            <ac:spMk id="60" creationId="{AB4EDAA4-85FA-45FC-96E5-477D0091CE12}"/>
          </ac:spMkLst>
        </pc:spChg>
        <pc:spChg chg="add mod">
          <ac:chgData name="Ricardo Neves" userId="a2420d86-c959-463f-a209-2fea3ef854c2" providerId="ADAL" clId="{6BF25525-28AA-4800-A9CA-778D4523DAEF}" dt="2020-02-02T22:16:33.997" v="2001" actId="1076"/>
          <ac:spMkLst>
            <pc:docMk/>
            <pc:sldMk cId="502345342" sldId="275"/>
            <ac:spMk id="61" creationId="{75252DE7-AC93-4D34-97EF-45421E3F19D7}"/>
          </ac:spMkLst>
        </pc:spChg>
        <pc:grpChg chg="add mod">
          <ac:chgData name="Ricardo Neves" userId="a2420d86-c959-463f-a209-2fea3ef854c2" providerId="ADAL" clId="{6BF25525-28AA-4800-A9CA-778D4523DAEF}" dt="2020-01-31T14:48:26.723" v="1372" actId="164"/>
          <ac:grpSpMkLst>
            <pc:docMk/>
            <pc:sldMk cId="502345342" sldId="275"/>
            <ac:grpSpMk id="36" creationId="{F09784C9-A0A9-4152-B976-6DC8A45CFF4B}"/>
          </ac:grpSpMkLst>
        </pc:grpChg>
        <pc:grpChg chg="add mod">
          <ac:chgData name="Ricardo Neves" userId="a2420d86-c959-463f-a209-2fea3ef854c2" providerId="ADAL" clId="{6BF25525-28AA-4800-A9CA-778D4523DAEF}" dt="2020-01-31T14:49:01.967" v="1373" actId="164"/>
          <ac:grpSpMkLst>
            <pc:docMk/>
            <pc:sldMk cId="502345342" sldId="275"/>
            <ac:grpSpMk id="37" creationId="{66C57252-3301-4CC6-9AE1-DBB3BFE07E48}"/>
          </ac:grpSpMkLst>
        </pc:grpChg>
        <pc:grpChg chg="add mod">
          <ac:chgData name="Ricardo Neves" userId="a2420d86-c959-463f-a209-2fea3ef854c2" providerId="ADAL" clId="{6BF25525-28AA-4800-A9CA-778D4523DAEF}" dt="2020-01-31T14:49:36.332" v="1379" actId="1076"/>
          <ac:grpSpMkLst>
            <pc:docMk/>
            <pc:sldMk cId="502345342" sldId="275"/>
            <ac:grpSpMk id="38" creationId="{4223BE2E-336C-43AB-A818-CEC53ABA376D}"/>
          </ac:grpSpMkLst>
        </pc:grpChg>
        <pc:graphicFrameChg chg="del">
          <ac:chgData name="Ricardo Neves" userId="a2420d86-c959-463f-a209-2fea3ef854c2" providerId="ADAL" clId="{6BF25525-28AA-4800-A9CA-778D4523DAEF}" dt="2020-01-31T13:51:52.034" v="28" actId="478"/>
          <ac:graphicFrameMkLst>
            <pc:docMk/>
            <pc:sldMk cId="502345342" sldId="275"/>
            <ac:graphicFrameMk id="7" creationId="{0DF4ED45-6FFB-418E-B80D-DD77D19440A2}"/>
          </ac:graphicFrameMkLst>
        </pc:graphicFrameChg>
        <pc:picChg chg="add del mod">
          <ac:chgData name="Ricardo Neves" userId="a2420d86-c959-463f-a209-2fea3ef854c2" providerId="ADAL" clId="{6BF25525-28AA-4800-A9CA-778D4523DAEF}" dt="2020-01-31T13:42:39.112" v="10" actId="478"/>
          <ac:picMkLst>
            <pc:docMk/>
            <pc:sldMk cId="502345342" sldId="275"/>
            <ac:picMk id="3" creationId="{B1427585-3946-4C90-9FCA-4C433E0E3AB3}"/>
          </ac:picMkLst>
        </pc:picChg>
        <pc:picChg chg="add del mod">
          <ac:chgData name="Ricardo Neves" userId="a2420d86-c959-463f-a209-2fea3ef854c2" providerId="ADAL" clId="{6BF25525-28AA-4800-A9CA-778D4523DAEF}" dt="2020-01-31T13:44:51.689" v="23" actId="478"/>
          <ac:picMkLst>
            <pc:docMk/>
            <pc:sldMk cId="502345342" sldId="275"/>
            <ac:picMk id="5" creationId="{E681F5AE-5CD0-4D6A-ABE3-7B7D6E605D67}"/>
          </ac:picMkLst>
        </pc:picChg>
        <pc:picChg chg="add del mod">
          <ac:chgData name="Ricardo Neves" userId="a2420d86-c959-463f-a209-2fea3ef854c2" providerId="ADAL" clId="{6BF25525-28AA-4800-A9CA-778D4523DAEF}" dt="2020-01-31T13:52:36.676" v="40" actId="478"/>
          <ac:picMkLst>
            <pc:docMk/>
            <pc:sldMk cId="502345342" sldId="275"/>
            <ac:picMk id="9" creationId="{2B69EDD5-77DB-4131-9B1A-BB1302F1228C}"/>
          </ac:picMkLst>
        </pc:picChg>
        <pc:picChg chg="add del mod">
          <ac:chgData name="Ricardo Neves" userId="a2420d86-c959-463f-a209-2fea3ef854c2" providerId="ADAL" clId="{6BF25525-28AA-4800-A9CA-778D4523DAEF}" dt="2020-01-31T14:16:22.598" v="911" actId="478"/>
          <ac:picMkLst>
            <pc:docMk/>
            <pc:sldMk cId="502345342" sldId="275"/>
            <ac:picMk id="11" creationId="{779B8373-7626-487F-B4E0-4095E474376E}"/>
          </ac:picMkLst>
        </pc:picChg>
        <pc:picChg chg="add del mod">
          <ac:chgData name="Ricardo Neves" userId="a2420d86-c959-463f-a209-2fea3ef854c2" providerId="ADAL" clId="{6BF25525-28AA-4800-A9CA-778D4523DAEF}" dt="2020-01-31T14:09:47.019" v="718" actId="478"/>
          <ac:picMkLst>
            <pc:docMk/>
            <pc:sldMk cId="502345342" sldId="275"/>
            <ac:picMk id="15" creationId="{624A0A80-9980-4141-992C-9657CF0FF382}"/>
          </ac:picMkLst>
        </pc:picChg>
        <pc:picChg chg="add del mod modCrop">
          <ac:chgData name="Ricardo Neves" userId="a2420d86-c959-463f-a209-2fea3ef854c2" providerId="ADAL" clId="{6BF25525-28AA-4800-A9CA-778D4523DAEF}" dt="2020-01-31T14:50:08.188" v="1382" actId="478"/>
          <ac:picMkLst>
            <pc:docMk/>
            <pc:sldMk cId="502345342" sldId="275"/>
            <ac:picMk id="18" creationId="{C7AF4379-8AB8-4F1F-B4E2-20A49DAA6CC3}"/>
          </ac:picMkLst>
        </pc:picChg>
        <pc:picChg chg="add mod modCrop">
          <ac:chgData name="Ricardo Neves" userId="a2420d86-c959-463f-a209-2fea3ef854c2" providerId="ADAL" clId="{6BF25525-28AA-4800-A9CA-778D4523DAEF}" dt="2020-01-31T14:14:39.712" v="909" actId="1038"/>
          <ac:picMkLst>
            <pc:docMk/>
            <pc:sldMk cId="502345342" sldId="275"/>
            <ac:picMk id="20" creationId="{DFB24185-ADD6-4494-9947-020D7DB74FEC}"/>
          </ac:picMkLst>
        </pc:picChg>
        <pc:picChg chg="add mod modCrop">
          <ac:chgData name="Ricardo Neves" userId="a2420d86-c959-463f-a209-2fea3ef854c2" providerId="ADAL" clId="{6BF25525-28AA-4800-A9CA-778D4523DAEF}" dt="2020-01-31T14:18:20.966" v="930" actId="1076"/>
          <ac:picMkLst>
            <pc:docMk/>
            <pc:sldMk cId="502345342" sldId="275"/>
            <ac:picMk id="24" creationId="{0A07DBCF-933E-4A90-8DFE-298F01D59E56}"/>
          </ac:picMkLst>
        </pc:picChg>
        <pc:picChg chg="add del mod modCrop">
          <ac:chgData name="Ricardo Neves" userId="a2420d86-c959-463f-a209-2fea3ef854c2" providerId="ADAL" clId="{6BF25525-28AA-4800-A9CA-778D4523DAEF}" dt="2020-01-31T15:33:20.165" v="1899" actId="478"/>
          <ac:picMkLst>
            <pc:docMk/>
            <pc:sldMk cId="502345342" sldId="275"/>
            <ac:picMk id="46" creationId="{EEEC67C7-8FBA-4B9D-B57C-6298927D2EA4}"/>
          </ac:picMkLst>
        </pc:picChg>
        <pc:picChg chg="add del mod modCrop">
          <ac:chgData name="Ricardo Neves" userId="a2420d86-c959-463f-a209-2fea3ef854c2" providerId="ADAL" clId="{6BF25525-28AA-4800-A9CA-778D4523DAEF}" dt="2020-01-31T15:33:20.165" v="1899" actId="478"/>
          <ac:picMkLst>
            <pc:docMk/>
            <pc:sldMk cId="502345342" sldId="275"/>
            <ac:picMk id="48" creationId="{88AF8426-14F9-4C0D-BB42-BCA597F2EB64}"/>
          </ac:picMkLst>
        </pc:picChg>
      </pc:sldChg>
      <pc:sldChg chg="addSp delSp modSp add">
        <pc:chgData name="Ricardo Neves" userId="a2420d86-c959-463f-a209-2fea3ef854c2" providerId="ADAL" clId="{6BF25525-28AA-4800-A9CA-778D4523DAEF}" dt="2020-02-02T22:31:53.395" v="2024" actId="207"/>
        <pc:sldMkLst>
          <pc:docMk/>
          <pc:sldMk cId="3914868083" sldId="276"/>
        </pc:sldMkLst>
        <pc:spChg chg="del">
          <ac:chgData name="Ricardo Neves" userId="a2420d86-c959-463f-a209-2fea3ef854c2" providerId="ADAL" clId="{6BF25525-28AA-4800-A9CA-778D4523DAEF}" dt="2020-02-02T20:51:08.780" v="1928" actId="478"/>
          <ac:spMkLst>
            <pc:docMk/>
            <pc:sldMk cId="3914868083" sldId="276"/>
            <ac:spMk id="21" creationId="{EE0C571F-4A7C-41F0-949B-ED208A86910A}"/>
          </ac:spMkLst>
        </pc:spChg>
        <pc:spChg chg="mod">
          <ac:chgData name="Ricardo Neves" userId="a2420d86-c959-463f-a209-2fea3ef854c2" providerId="ADAL" clId="{6BF25525-28AA-4800-A9CA-778D4523DAEF}" dt="2020-02-02T22:23:52.452" v="2005" actId="207"/>
          <ac:spMkLst>
            <pc:docMk/>
            <pc:sldMk cId="3914868083" sldId="276"/>
            <ac:spMk id="28" creationId="{D7E049BE-13E1-4DA4-B0DF-5DC918AB71DF}"/>
          </ac:spMkLst>
        </pc:spChg>
        <pc:spChg chg="mod">
          <ac:chgData name="Ricardo Neves" userId="a2420d86-c959-463f-a209-2fea3ef854c2" providerId="ADAL" clId="{6BF25525-28AA-4800-A9CA-778D4523DAEF}" dt="2020-02-02T20:57:45.798" v="1991" actId="688"/>
          <ac:spMkLst>
            <pc:docMk/>
            <pc:sldMk cId="3914868083" sldId="276"/>
            <ac:spMk id="29" creationId="{A7C87848-83C5-4C4B-8291-A864C91EF26B}"/>
          </ac:spMkLst>
        </pc:spChg>
        <pc:spChg chg="mod">
          <ac:chgData name="Ricardo Neves" userId="a2420d86-c959-463f-a209-2fea3ef854c2" providerId="ADAL" clId="{6BF25525-28AA-4800-A9CA-778D4523DAEF}" dt="2020-02-02T22:23:48.009" v="2004" actId="207"/>
          <ac:spMkLst>
            <pc:docMk/>
            <pc:sldMk cId="3914868083" sldId="276"/>
            <ac:spMk id="31" creationId="{C943F709-C534-4CD9-88A7-13284E16C694}"/>
          </ac:spMkLst>
        </pc:spChg>
        <pc:spChg chg="mod">
          <ac:chgData name="Ricardo Neves" userId="a2420d86-c959-463f-a209-2fea3ef854c2" providerId="ADAL" clId="{6BF25525-28AA-4800-A9CA-778D4523DAEF}" dt="2020-02-02T20:55:24.925" v="1972" actId="688"/>
          <ac:spMkLst>
            <pc:docMk/>
            <pc:sldMk cId="3914868083" sldId="276"/>
            <ac:spMk id="32" creationId="{D0CB3500-A0E2-4F6C-AFA2-3BCF3C79B051}"/>
          </ac:spMkLst>
        </pc:spChg>
        <pc:spChg chg="mod">
          <ac:chgData name="Ricardo Neves" userId="a2420d86-c959-463f-a209-2fea3ef854c2" providerId="ADAL" clId="{6BF25525-28AA-4800-A9CA-778D4523DAEF}" dt="2020-02-02T22:23:20.985" v="2002" actId="207"/>
          <ac:spMkLst>
            <pc:docMk/>
            <pc:sldMk cId="3914868083" sldId="276"/>
            <ac:spMk id="34" creationId="{011557A8-4B15-4B50-85AC-A1F9651CBC62}"/>
          </ac:spMkLst>
        </pc:spChg>
        <pc:spChg chg="mod">
          <ac:chgData name="Ricardo Neves" userId="a2420d86-c959-463f-a209-2fea3ef854c2" providerId="ADAL" clId="{6BF25525-28AA-4800-A9CA-778D4523DAEF}" dt="2020-02-02T20:54:37.024" v="1964" actId="688"/>
          <ac:spMkLst>
            <pc:docMk/>
            <pc:sldMk cId="3914868083" sldId="276"/>
            <ac:spMk id="35" creationId="{EFDEFB8B-A7AA-4188-8E38-9521E5D31858}"/>
          </ac:spMkLst>
        </pc:spChg>
        <pc:spChg chg="mod">
          <ac:chgData name="Ricardo Neves" userId="a2420d86-c959-463f-a209-2fea3ef854c2" providerId="ADAL" clId="{6BF25525-28AA-4800-A9CA-778D4523DAEF}" dt="2020-02-02T22:23:43.588" v="2003" actId="207"/>
          <ac:spMkLst>
            <pc:docMk/>
            <pc:sldMk cId="3914868083" sldId="276"/>
            <ac:spMk id="36" creationId="{FFB2D14F-723C-42A9-B7DB-047E759CC0FC}"/>
          </ac:spMkLst>
        </pc:spChg>
        <pc:spChg chg="del">
          <ac:chgData name="Ricardo Neves" userId="a2420d86-c959-463f-a209-2fea3ef854c2" providerId="ADAL" clId="{6BF25525-28AA-4800-A9CA-778D4523DAEF}" dt="2020-02-02T20:50:27.915" v="1919" actId="478"/>
          <ac:spMkLst>
            <pc:docMk/>
            <pc:sldMk cId="3914868083" sldId="276"/>
            <ac:spMk id="42" creationId="{0F966467-16D2-49FA-AE02-6E7BFA1ECF7B}"/>
          </ac:spMkLst>
        </pc:spChg>
        <pc:spChg chg="mod">
          <ac:chgData name="Ricardo Neves" userId="a2420d86-c959-463f-a209-2fea3ef854c2" providerId="ADAL" clId="{6BF25525-28AA-4800-A9CA-778D4523DAEF}" dt="2020-02-02T20:58:26.330" v="1996" actId="688"/>
          <ac:spMkLst>
            <pc:docMk/>
            <pc:sldMk cId="3914868083" sldId="276"/>
            <ac:spMk id="43" creationId="{1569FC0A-1D92-487D-AD12-BDE291525EBB}"/>
          </ac:spMkLst>
        </pc:spChg>
        <pc:spChg chg="add mod">
          <ac:chgData name="Ricardo Neves" userId="a2420d86-c959-463f-a209-2fea3ef854c2" providerId="ADAL" clId="{6BF25525-28AA-4800-A9CA-778D4523DAEF}" dt="2020-02-02T22:26:56.254" v="2019" actId="207"/>
          <ac:spMkLst>
            <pc:docMk/>
            <pc:sldMk cId="3914868083" sldId="276"/>
            <ac:spMk id="44" creationId="{4F26413D-56E1-4F1D-87C5-0E4396B7E748}"/>
          </ac:spMkLst>
        </pc:spChg>
        <pc:spChg chg="add mod">
          <ac:chgData name="Ricardo Neves" userId="a2420d86-c959-463f-a209-2fea3ef854c2" providerId="ADAL" clId="{6BF25525-28AA-4800-A9CA-778D4523DAEF}" dt="2020-02-02T22:25:26.156" v="2012" actId="207"/>
          <ac:spMkLst>
            <pc:docMk/>
            <pc:sldMk cId="3914868083" sldId="276"/>
            <ac:spMk id="45" creationId="{7B0DE0F5-0472-48F8-A736-BB15B72CAF80}"/>
          </ac:spMkLst>
        </pc:spChg>
        <pc:spChg chg="add mod">
          <ac:chgData name="Ricardo Neves" userId="a2420d86-c959-463f-a209-2fea3ef854c2" providerId="ADAL" clId="{6BF25525-28AA-4800-A9CA-778D4523DAEF}" dt="2020-02-02T22:26:00.996" v="2015" actId="207"/>
          <ac:spMkLst>
            <pc:docMk/>
            <pc:sldMk cId="3914868083" sldId="276"/>
            <ac:spMk id="47" creationId="{1AA78D9E-A2C2-4E3D-879D-032F7E685143}"/>
          </ac:spMkLst>
        </pc:spChg>
        <pc:spChg chg="add mod">
          <ac:chgData name="Ricardo Neves" userId="a2420d86-c959-463f-a209-2fea3ef854c2" providerId="ADAL" clId="{6BF25525-28AA-4800-A9CA-778D4523DAEF}" dt="2020-02-02T22:26:10.246" v="2018" actId="207"/>
          <ac:spMkLst>
            <pc:docMk/>
            <pc:sldMk cId="3914868083" sldId="276"/>
            <ac:spMk id="49" creationId="{1F005E0D-95F6-4F99-AB05-6B96195599F7}"/>
          </ac:spMkLst>
        </pc:spChg>
        <pc:spChg chg="add mod">
          <ac:chgData name="Ricardo Neves" userId="a2420d86-c959-463f-a209-2fea3ef854c2" providerId="ADAL" clId="{6BF25525-28AA-4800-A9CA-778D4523DAEF}" dt="2020-02-02T22:31:53.395" v="2024" actId="207"/>
          <ac:spMkLst>
            <pc:docMk/>
            <pc:sldMk cId="3914868083" sldId="276"/>
            <ac:spMk id="50" creationId="{F7334D6C-D972-44F0-AC26-436B6D1B315F}"/>
          </ac:spMkLst>
        </pc:spChg>
        <pc:spChg chg="del">
          <ac:chgData name="Ricardo Neves" userId="a2420d86-c959-463f-a209-2fea3ef854c2" providerId="ADAL" clId="{6BF25525-28AA-4800-A9CA-778D4523DAEF}" dt="2020-02-02T20:49:30.738" v="1914" actId="478"/>
          <ac:spMkLst>
            <pc:docMk/>
            <pc:sldMk cId="3914868083" sldId="276"/>
            <ac:spMk id="56" creationId="{CD8C97D8-89B0-4DB0-BB4D-020D40856A57}"/>
          </ac:spMkLst>
        </pc:spChg>
        <pc:spChg chg="del">
          <ac:chgData name="Ricardo Neves" userId="a2420d86-c959-463f-a209-2fea3ef854c2" providerId="ADAL" clId="{6BF25525-28AA-4800-A9CA-778D4523DAEF}" dt="2020-02-02T20:49:32.740" v="1916" actId="478"/>
          <ac:spMkLst>
            <pc:docMk/>
            <pc:sldMk cId="3914868083" sldId="276"/>
            <ac:spMk id="57" creationId="{DD3C81FB-BF97-4597-8A36-268D6150ED00}"/>
          </ac:spMkLst>
        </pc:spChg>
        <pc:spChg chg="del">
          <ac:chgData name="Ricardo Neves" userId="a2420d86-c959-463f-a209-2fea3ef854c2" providerId="ADAL" clId="{6BF25525-28AA-4800-A9CA-778D4523DAEF}" dt="2020-02-02T20:49:33.621" v="1917" actId="478"/>
          <ac:spMkLst>
            <pc:docMk/>
            <pc:sldMk cId="3914868083" sldId="276"/>
            <ac:spMk id="58" creationId="{08834FB8-D237-41D2-A715-962F99883F87}"/>
          </ac:spMkLst>
        </pc:spChg>
        <pc:spChg chg="del">
          <ac:chgData name="Ricardo Neves" userId="a2420d86-c959-463f-a209-2fea3ef854c2" providerId="ADAL" clId="{6BF25525-28AA-4800-A9CA-778D4523DAEF}" dt="2020-02-02T20:49:31.652" v="1915" actId="478"/>
          <ac:spMkLst>
            <pc:docMk/>
            <pc:sldMk cId="3914868083" sldId="276"/>
            <ac:spMk id="59" creationId="{5208E811-68E2-4D8E-8C66-A740F976A798}"/>
          </ac:spMkLst>
        </pc:spChg>
        <pc:spChg chg="del">
          <ac:chgData name="Ricardo Neves" userId="a2420d86-c959-463f-a209-2fea3ef854c2" providerId="ADAL" clId="{6BF25525-28AA-4800-A9CA-778D4523DAEF}" dt="2020-02-02T20:35:24.402" v="1913" actId="478"/>
          <ac:spMkLst>
            <pc:docMk/>
            <pc:sldMk cId="3914868083" sldId="276"/>
            <ac:spMk id="60" creationId="{AB4EDAA4-85FA-45FC-96E5-477D0091CE12}"/>
          </ac:spMkLst>
        </pc:spChg>
        <pc:spChg chg="del">
          <ac:chgData name="Ricardo Neves" userId="a2420d86-c959-463f-a209-2fea3ef854c2" providerId="ADAL" clId="{6BF25525-28AA-4800-A9CA-778D4523DAEF}" dt="2020-02-02T20:35:18.774" v="1912" actId="478"/>
          <ac:spMkLst>
            <pc:docMk/>
            <pc:sldMk cId="3914868083" sldId="276"/>
            <ac:spMk id="61" creationId="{75252DE7-AC93-4D34-97EF-45421E3F19D7}"/>
          </ac:spMkLst>
        </pc:spChg>
        <pc:grpChg chg="add mod">
          <ac:chgData name="Ricardo Neves" userId="a2420d86-c959-463f-a209-2fea3ef854c2" providerId="ADAL" clId="{6BF25525-28AA-4800-A9CA-778D4523DAEF}" dt="2020-02-02T20:56:34.402" v="1982" actId="1076"/>
          <ac:grpSpMkLst>
            <pc:docMk/>
            <pc:sldMk cId="3914868083" sldId="276"/>
            <ac:grpSpMk id="27" creationId="{7AD9D149-6C01-4280-9D42-0C7F0EEB48B0}"/>
          </ac:grpSpMkLst>
        </pc:grpChg>
        <pc:grpChg chg="add mod">
          <ac:chgData name="Ricardo Neves" userId="a2420d86-c959-463f-a209-2fea3ef854c2" providerId="ADAL" clId="{6BF25525-28AA-4800-A9CA-778D4523DAEF}" dt="2020-02-02T20:54:48.411" v="1966" actId="1076"/>
          <ac:grpSpMkLst>
            <pc:docMk/>
            <pc:sldMk cId="3914868083" sldId="276"/>
            <ac:grpSpMk id="30" creationId="{EC505435-C2EB-48DF-A7CD-5955DFF8C129}"/>
          </ac:grpSpMkLst>
        </pc:grpChg>
        <pc:grpChg chg="add mod">
          <ac:chgData name="Ricardo Neves" userId="a2420d86-c959-463f-a209-2fea3ef854c2" providerId="ADAL" clId="{6BF25525-28AA-4800-A9CA-778D4523DAEF}" dt="2020-02-02T20:57:12.269" v="1985" actId="1076"/>
          <ac:grpSpMkLst>
            <pc:docMk/>
            <pc:sldMk cId="3914868083" sldId="276"/>
            <ac:grpSpMk id="33" creationId="{D172FC82-C4D5-4902-9BBD-81D513C1F536}"/>
          </ac:grpSpMkLst>
        </pc:grpChg>
        <pc:grpChg chg="mod">
          <ac:chgData name="Ricardo Neves" userId="a2420d86-c959-463f-a209-2fea3ef854c2" providerId="ADAL" clId="{6BF25525-28AA-4800-A9CA-778D4523DAEF}" dt="2020-02-02T20:53:53.310" v="1957" actId="1076"/>
          <ac:grpSpMkLst>
            <pc:docMk/>
            <pc:sldMk cId="3914868083" sldId="276"/>
            <ac:grpSpMk id="37" creationId="{66C57252-3301-4CC6-9AE1-DBB3BFE07E48}"/>
          </ac:grpSpMkLst>
        </pc:grpChg>
        <pc:grpChg chg="add del">
          <ac:chgData name="Ricardo Neves" userId="a2420d86-c959-463f-a209-2fea3ef854c2" providerId="ADAL" clId="{6BF25525-28AA-4800-A9CA-778D4523DAEF}" dt="2020-02-02T20:53:08.042" v="1948" actId="478"/>
          <ac:grpSpMkLst>
            <pc:docMk/>
            <pc:sldMk cId="3914868083" sldId="276"/>
            <ac:grpSpMk id="38" creationId="{4223BE2E-336C-43AB-A818-CEC53ABA376D}"/>
          </ac:grpSpMkLst>
        </pc:grpChg>
        <pc:picChg chg="del mod">
          <ac:chgData name="Ricardo Neves" userId="a2420d86-c959-463f-a209-2fea3ef854c2" providerId="ADAL" clId="{6BF25525-28AA-4800-A9CA-778D4523DAEF}" dt="2020-02-02T20:58:49.586" v="1997" actId="478"/>
          <ac:picMkLst>
            <pc:docMk/>
            <pc:sldMk cId="3914868083" sldId="276"/>
            <ac:picMk id="46" creationId="{EEEC67C7-8FBA-4B9D-B57C-6298927D2EA4}"/>
          </ac:picMkLst>
        </pc:picChg>
        <pc:picChg chg="del mod">
          <ac:chgData name="Ricardo Neves" userId="a2420d86-c959-463f-a209-2fea3ef854c2" providerId="ADAL" clId="{6BF25525-28AA-4800-A9CA-778D4523DAEF}" dt="2020-02-02T20:58:52.246" v="1998" actId="478"/>
          <ac:picMkLst>
            <pc:docMk/>
            <pc:sldMk cId="3914868083" sldId="276"/>
            <ac:picMk id="48" creationId="{88AF8426-14F9-4C0D-BB42-BCA597F2EB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24/03/2020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3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464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195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926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657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389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12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85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2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44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29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6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8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2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53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0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9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0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24/03/2020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86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182880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6F6358DA-F63F-443D-A9B0-8FA2ADB64FB2}"/>
              </a:ext>
            </a:extLst>
          </p:cNvPr>
          <p:cNvSpPr/>
          <p:nvPr/>
        </p:nvSpPr>
        <p:spPr>
          <a:xfrm>
            <a:off x="3352800" y="685800"/>
            <a:ext cx="14649450" cy="9590342"/>
          </a:xfrm>
          <a:prstGeom prst="round2SameRect">
            <a:avLst>
              <a:gd name="adj1" fmla="val 1059"/>
              <a:gd name="adj2" fmla="val 0"/>
            </a:avLst>
          </a:prstGeom>
          <a:solidFill>
            <a:srgbClr val="FFFFFF"/>
          </a:solidFill>
          <a:ln cap="rnd">
            <a:noFill/>
            <a:round/>
          </a:ln>
          <a:effectLst>
            <a:outerShdw blurRad="101600" dir="13500000" algn="b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7B35B1-7408-44D8-A959-CA3F82DDCE27}"/>
              </a:ext>
            </a:extLst>
          </p:cNvPr>
          <p:cNvSpPr/>
          <p:nvPr/>
        </p:nvSpPr>
        <p:spPr>
          <a:xfrm>
            <a:off x="36385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CC95EC-6C19-4BB1-8A46-1E5265D861B2}"/>
              </a:ext>
            </a:extLst>
          </p:cNvPr>
          <p:cNvSpPr/>
          <p:nvPr/>
        </p:nvSpPr>
        <p:spPr>
          <a:xfrm>
            <a:off x="72326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E05BF6-663F-4911-8A5F-FF898EDC0DF3}"/>
              </a:ext>
            </a:extLst>
          </p:cNvPr>
          <p:cNvSpPr/>
          <p:nvPr/>
        </p:nvSpPr>
        <p:spPr>
          <a:xfrm>
            <a:off x="108267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A5EEFC7-65EB-4AE7-8BEA-FB2F7B9D541F}"/>
              </a:ext>
            </a:extLst>
          </p:cNvPr>
          <p:cNvSpPr/>
          <p:nvPr/>
        </p:nvSpPr>
        <p:spPr>
          <a:xfrm>
            <a:off x="144208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245F13-65CA-48D7-9057-BE9AF4D8431A}"/>
              </a:ext>
            </a:extLst>
          </p:cNvPr>
          <p:cNvSpPr/>
          <p:nvPr/>
        </p:nvSpPr>
        <p:spPr>
          <a:xfrm>
            <a:off x="3638550" y="3513860"/>
            <a:ext cx="9283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B253E-DCAA-4C23-A052-C2429752ABEC}"/>
              </a:ext>
            </a:extLst>
          </p:cNvPr>
          <p:cNvSpPr/>
          <p:nvPr/>
        </p:nvSpPr>
        <p:spPr>
          <a:xfrm>
            <a:off x="36385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63610E7-6C3A-40AB-BB69-77B03BCE0845}"/>
              </a:ext>
            </a:extLst>
          </p:cNvPr>
          <p:cNvSpPr/>
          <p:nvPr/>
        </p:nvSpPr>
        <p:spPr>
          <a:xfrm>
            <a:off x="84137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721544-0746-437E-8DEB-9B21997CC63A}"/>
              </a:ext>
            </a:extLst>
          </p:cNvPr>
          <p:cNvSpPr/>
          <p:nvPr/>
        </p:nvSpPr>
        <p:spPr>
          <a:xfrm>
            <a:off x="13227050" y="351386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3373351-69B8-4DFC-928F-985E0BD1DF18}"/>
              </a:ext>
            </a:extLst>
          </p:cNvPr>
          <p:cNvSpPr/>
          <p:nvPr/>
        </p:nvSpPr>
        <p:spPr>
          <a:xfrm>
            <a:off x="132270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BCAB80-3993-443A-B3EA-F9D3404E2D41}"/>
              </a:ext>
            </a:extLst>
          </p:cNvPr>
          <p:cNvSpPr/>
          <p:nvPr/>
        </p:nvSpPr>
        <p:spPr>
          <a:xfrm>
            <a:off x="5937178" y="2196018"/>
            <a:ext cx="770515" cy="770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F545A9B-79C8-4D27-9109-E7F59A507BA2}"/>
              </a:ext>
            </a:extLst>
          </p:cNvPr>
          <p:cNvSpPr/>
          <p:nvPr/>
        </p:nvSpPr>
        <p:spPr>
          <a:xfrm>
            <a:off x="9531279" y="2196018"/>
            <a:ext cx="770515" cy="770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66C889-D240-4AD1-898F-E36C7B55D65C}"/>
              </a:ext>
            </a:extLst>
          </p:cNvPr>
          <p:cNvSpPr/>
          <p:nvPr/>
        </p:nvSpPr>
        <p:spPr>
          <a:xfrm>
            <a:off x="13125379" y="2196017"/>
            <a:ext cx="770515" cy="7705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E4A9D6-D186-4F71-9B19-163D55C2F40F}"/>
              </a:ext>
            </a:extLst>
          </p:cNvPr>
          <p:cNvSpPr/>
          <p:nvPr/>
        </p:nvSpPr>
        <p:spPr>
          <a:xfrm>
            <a:off x="16722654" y="2196017"/>
            <a:ext cx="770515" cy="770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6" y="2368876"/>
            <a:ext cx="424800" cy="4248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6" y="2368876"/>
            <a:ext cx="424800" cy="424800"/>
          </a:xfrm>
          <a:prstGeom prst="rect">
            <a:avLst/>
          </a:prstGeom>
        </p:spPr>
      </p:pic>
      <p:pic>
        <p:nvPicPr>
          <p:cNvPr id="35" name="Imagem 34" descr="Uma imagem contendo placa, comida, desenho&#10;&#10;Descrição gerada automaticamente">
            <a:extLst>
              <a:ext uri="{FF2B5EF4-FFF2-40B4-BE49-F238E27FC236}">
                <a16:creationId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36" y="2368874"/>
            <a:ext cx="424800" cy="424800"/>
          </a:xfrm>
          <a:prstGeom prst="rect">
            <a:avLst/>
          </a:prstGeom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72BFAF3-4CDF-432D-B147-BA3C8E208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96" y="2369059"/>
            <a:ext cx="424430" cy="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182880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6F6358DA-F63F-443D-A9B0-8FA2ADB64FB2}"/>
              </a:ext>
            </a:extLst>
          </p:cNvPr>
          <p:cNvSpPr/>
          <p:nvPr/>
        </p:nvSpPr>
        <p:spPr>
          <a:xfrm>
            <a:off x="3352800" y="685800"/>
            <a:ext cx="14649450" cy="9590342"/>
          </a:xfrm>
          <a:prstGeom prst="round2SameRect">
            <a:avLst>
              <a:gd name="adj1" fmla="val 1059"/>
              <a:gd name="adj2" fmla="val 0"/>
            </a:avLst>
          </a:prstGeom>
          <a:solidFill>
            <a:srgbClr val="FFFFFF"/>
          </a:solidFill>
          <a:ln cap="rnd">
            <a:noFill/>
            <a:round/>
          </a:ln>
          <a:effectLst>
            <a:outerShdw blurRad="101600" dir="13500000" algn="b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7B35B1-7408-44D8-A959-CA3F82DDCE27}"/>
              </a:ext>
            </a:extLst>
          </p:cNvPr>
          <p:cNvSpPr/>
          <p:nvPr/>
        </p:nvSpPr>
        <p:spPr>
          <a:xfrm>
            <a:off x="36385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CC95EC-6C19-4BB1-8A46-1E5265D861B2}"/>
              </a:ext>
            </a:extLst>
          </p:cNvPr>
          <p:cNvSpPr/>
          <p:nvPr/>
        </p:nvSpPr>
        <p:spPr>
          <a:xfrm>
            <a:off x="72326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E05BF6-663F-4911-8A5F-FF898EDC0DF3}"/>
              </a:ext>
            </a:extLst>
          </p:cNvPr>
          <p:cNvSpPr/>
          <p:nvPr/>
        </p:nvSpPr>
        <p:spPr>
          <a:xfrm>
            <a:off x="108267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A5EEFC7-65EB-4AE7-8BEA-FB2F7B9D541F}"/>
              </a:ext>
            </a:extLst>
          </p:cNvPr>
          <p:cNvSpPr/>
          <p:nvPr/>
        </p:nvSpPr>
        <p:spPr>
          <a:xfrm>
            <a:off x="144208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245F13-65CA-48D7-9057-BE9AF4D8431A}"/>
              </a:ext>
            </a:extLst>
          </p:cNvPr>
          <p:cNvSpPr/>
          <p:nvPr/>
        </p:nvSpPr>
        <p:spPr>
          <a:xfrm>
            <a:off x="3638550" y="3513860"/>
            <a:ext cx="140970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B253E-DCAA-4C23-A052-C2429752ABEC}"/>
              </a:ext>
            </a:extLst>
          </p:cNvPr>
          <p:cNvSpPr/>
          <p:nvPr/>
        </p:nvSpPr>
        <p:spPr>
          <a:xfrm>
            <a:off x="36385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63610E7-6C3A-40AB-BB69-77B03BCE0845}"/>
              </a:ext>
            </a:extLst>
          </p:cNvPr>
          <p:cNvSpPr/>
          <p:nvPr/>
        </p:nvSpPr>
        <p:spPr>
          <a:xfrm>
            <a:off x="84137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3373351-69B8-4DFC-928F-985E0BD1DF18}"/>
              </a:ext>
            </a:extLst>
          </p:cNvPr>
          <p:cNvSpPr/>
          <p:nvPr/>
        </p:nvSpPr>
        <p:spPr>
          <a:xfrm>
            <a:off x="132270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BCAB80-3993-443A-B3EA-F9D3404E2D41}"/>
              </a:ext>
            </a:extLst>
          </p:cNvPr>
          <p:cNvSpPr/>
          <p:nvPr/>
        </p:nvSpPr>
        <p:spPr>
          <a:xfrm>
            <a:off x="5937178" y="2196018"/>
            <a:ext cx="770515" cy="770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F545A9B-79C8-4D27-9109-E7F59A507BA2}"/>
              </a:ext>
            </a:extLst>
          </p:cNvPr>
          <p:cNvSpPr/>
          <p:nvPr/>
        </p:nvSpPr>
        <p:spPr>
          <a:xfrm>
            <a:off x="9531279" y="2196018"/>
            <a:ext cx="770515" cy="770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66C889-D240-4AD1-898F-E36C7B55D65C}"/>
              </a:ext>
            </a:extLst>
          </p:cNvPr>
          <p:cNvSpPr/>
          <p:nvPr/>
        </p:nvSpPr>
        <p:spPr>
          <a:xfrm>
            <a:off x="13125379" y="2196017"/>
            <a:ext cx="770515" cy="7705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E4A9D6-D186-4F71-9B19-163D55C2F40F}"/>
              </a:ext>
            </a:extLst>
          </p:cNvPr>
          <p:cNvSpPr/>
          <p:nvPr/>
        </p:nvSpPr>
        <p:spPr>
          <a:xfrm>
            <a:off x="16722654" y="2196017"/>
            <a:ext cx="770515" cy="770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6" y="2368876"/>
            <a:ext cx="424800" cy="4248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6" y="2368876"/>
            <a:ext cx="424800" cy="424800"/>
          </a:xfrm>
          <a:prstGeom prst="rect">
            <a:avLst/>
          </a:prstGeom>
        </p:spPr>
      </p:pic>
      <p:pic>
        <p:nvPicPr>
          <p:cNvPr id="35" name="Imagem 34" descr="Uma imagem contendo placa, comida, desenho&#10;&#10;Descrição gerada automaticamente">
            <a:extLst>
              <a:ext uri="{FF2B5EF4-FFF2-40B4-BE49-F238E27FC236}">
                <a16:creationId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36" y="2368874"/>
            <a:ext cx="424800" cy="424800"/>
          </a:xfrm>
          <a:prstGeom prst="rect">
            <a:avLst/>
          </a:prstGeom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72BFAF3-4CDF-432D-B147-BA3C8E208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96" y="2369059"/>
            <a:ext cx="424430" cy="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4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182880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6F6358DA-F63F-443D-A9B0-8FA2ADB64FB2}"/>
              </a:ext>
            </a:extLst>
          </p:cNvPr>
          <p:cNvSpPr/>
          <p:nvPr/>
        </p:nvSpPr>
        <p:spPr>
          <a:xfrm>
            <a:off x="3352800" y="685800"/>
            <a:ext cx="14649450" cy="9590342"/>
          </a:xfrm>
          <a:prstGeom prst="round2SameRect">
            <a:avLst>
              <a:gd name="adj1" fmla="val 1059"/>
              <a:gd name="adj2" fmla="val 0"/>
            </a:avLst>
          </a:prstGeom>
          <a:solidFill>
            <a:srgbClr val="FFFFFF"/>
          </a:solidFill>
          <a:ln cap="rnd">
            <a:noFill/>
            <a:round/>
          </a:ln>
          <a:effectLst>
            <a:outerShdw blurRad="101600" dir="13500000" algn="b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7B35B1-7408-44D8-A959-CA3F82DDCE27}"/>
              </a:ext>
            </a:extLst>
          </p:cNvPr>
          <p:cNvSpPr/>
          <p:nvPr/>
        </p:nvSpPr>
        <p:spPr>
          <a:xfrm>
            <a:off x="36385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CC95EC-6C19-4BB1-8A46-1E5265D861B2}"/>
              </a:ext>
            </a:extLst>
          </p:cNvPr>
          <p:cNvSpPr/>
          <p:nvPr/>
        </p:nvSpPr>
        <p:spPr>
          <a:xfrm>
            <a:off x="72326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E05BF6-663F-4911-8A5F-FF898EDC0DF3}"/>
              </a:ext>
            </a:extLst>
          </p:cNvPr>
          <p:cNvSpPr/>
          <p:nvPr/>
        </p:nvSpPr>
        <p:spPr>
          <a:xfrm>
            <a:off x="108267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A5EEFC7-65EB-4AE7-8BEA-FB2F7B9D541F}"/>
              </a:ext>
            </a:extLst>
          </p:cNvPr>
          <p:cNvSpPr/>
          <p:nvPr/>
        </p:nvSpPr>
        <p:spPr>
          <a:xfrm>
            <a:off x="144208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245F13-65CA-48D7-9057-BE9AF4D8431A}"/>
              </a:ext>
            </a:extLst>
          </p:cNvPr>
          <p:cNvSpPr/>
          <p:nvPr/>
        </p:nvSpPr>
        <p:spPr>
          <a:xfrm>
            <a:off x="3638550" y="3513860"/>
            <a:ext cx="140970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B253E-DCAA-4C23-A052-C2429752ABEC}"/>
              </a:ext>
            </a:extLst>
          </p:cNvPr>
          <p:cNvSpPr/>
          <p:nvPr/>
        </p:nvSpPr>
        <p:spPr>
          <a:xfrm>
            <a:off x="3638550" y="6890040"/>
            <a:ext cx="930275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3373351-69B8-4DFC-928F-985E0BD1DF18}"/>
              </a:ext>
            </a:extLst>
          </p:cNvPr>
          <p:cNvSpPr/>
          <p:nvPr/>
        </p:nvSpPr>
        <p:spPr>
          <a:xfrm>
            <a:off x="132270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BCAB80-3993-443A-B3EA-F9D3404E2D41}"/>
              </a:ext>
            </a:extLst>
          </p:cNvPr>
          <p:cNvSpPr/>
          <p:nvPr/>
        </p:nvSpPr>
        <p:spPr>
          <a:xfrm>
            <a:off x="5937178" y="2196018"/>
            <a:ext cx="770515" cy="770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F545A9B-79C8-4D27-9109-E7F59A507BA2}"/>
              </a:ext>
            </a:extLst>
          </p:cNvPr>
          <p:cNvSpPr/>
          <p:nvPr/>
        </p:nvSpPr>
        <p:spPr>
          <a:xfrm>
            <a:off x="9531279" y="2196018"/>
            <a:ext cx="770515" cy="770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66C889-D240-4AD1-898F-E36C7B55D65C}"/>
              </a:ext>
            </a:extLst>
          </p:cNvPr>
          <p:cNvSpPr/>
          <p:nvPr/>
        </p:nvSpPr>
        <p:spPr>
          <a:xfrm>
            <a:off x="13125379" y="2196017"/>
            <a:ext cx="770515" cy="7705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E4A9D6-D186-4F71-9B19-163D55C2F40F}"/>
              </a:ext>
            </a:extLst>
          </p:cNvPr>
          <p:cNvSpPr/>
          <p:nvPr/>
        </p:nvSpPr>
        <p:spPr>
          <a:xfrm>
            <a:off x="16722654" y="2196017"/>
            <a:ext cx="770515" cy="770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6" y="2368876"/>
            <a:ext cx="424800" cy="4248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6" y="2368876"/>
            <a:ext cx="424800" cy="424800"/>
          </a:xfrm>
          <a:prstGeom prst="rect">
            <a:avLst/>
          </a:prstGeom>
        </p:spPr>
      </p:pic>
      <p:pic>
        <p:nvPicPr>
          <p:cNvPr id="35" name="Imagem 34" descr="Uma imagem contendo placa, comida, desenho&#10;&#10;Descrição gerada automaticamente">
            <a:extLst>
              <a:ext uri="{FF2B5EF4-FFF2-40B4-BE49-F238E27FC236}">
                <a16:creationId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36" y="2368874"/>
            <a:ext cx="424800" cy="424800"/>
          </a:xfrm>
          <a:prstGeom prst="rect">
            <a:avLst/>
          </a:prstGeom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72BFAF3-4CDF-432D-B147-BA3C8E208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96" y="2369059"/>
            <a:ext cx="424430" cy="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182880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6F6358DA-F63F-443D-A9B0-8FA2ADB64FB2}"/>
              </a:ext>
            </a:extLst>
          </p:cNvPr>
          <p:cNvSpPr/>
          <p:nvPr/>
        </p:nvSpPr>
        <p:spPr>
          <a:xfrm>
            <a:off x="3352800" y="685800"/>
            <a:ext cx="14649450" cy="9590342"/>
          </a:xfrm>
          <a:prstGeom prst="round2SameRect">
            <a:avLst>
              <a:gd name="adj1" fmla="val 1059"/>
              <a:gd name="adj2" fmla="val 0"/>
            </a:avLst>
          </a:prstGeom>
          <a:solidFill>
            <a:srgbClr val="FFFFFF"/>
          </a:solidFill>
          <a:ln cap="rnd">
            <a:noFill/>
            <a:round/>
          </a:ln>
          <a:effectLst>
            <a:outerShdw blurRad="101600" dir="13500000" algn="b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7B35B1-7408-44D8-A959-CA3F82DDCE27}"/>
              </a:ext>
            </a:extLst>
          </p:cNvPr>
          <p:cNvSpPr/>
          <p:nvPr/>
        </p:nvSpPr>
        <p:spPr>
          <a:xfrm>
            <a:off x="36385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CC95EC-6C19-4BB1-8A46-1E5265D861B2}"/>
              </a:ext>
            </a:extLst>
          </p:cNvPr>
          <p:cNvSpPr/>
          <p:nvPr/>
        </p:nvSpPr>
        <p:spPr>
          <a:xfrm>
            <a:off x="72326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E05BF6-663F-4911-8A5F-FF898EDC0DF3}"/>
              </a:ext>
            </a:extLst>
          </p:cNvPr>
          <p:cNvSpPr/>
          <p:nvPr/>
        </p:nvSpPr>
        <p:spPr>
          <a:xfrm>
            <a:off x="108267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A5EEFC7-65EB-4AE7-8BEA-FB2F7B9D541F}"/>
              </a:ext>
            </a:extLst>
          </p:cNvPr>
          <p:cNvSpPr/>
          <p:nvPr/>
        </p:nvSpPr>
        <p:spPr>
          <a:xfrm>
            <a:off x="144208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245F13-65CA-48D7-9057-BE9AF4D8431A}"/>
              </a:ext>
            </a:extLst>
          </p:cNvPr>
          <p:cNvSpPr/>
          <p:nvPr/>
        </p:nvSpPr>
        <p:spPr>
          <a:xfrm>
            <a:off x="3638550" y="3513860"/>
            <a:ext cx="69088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B253E-DCAA-4C23-A052-C2429752ABEC}"/>
              </a:ext>
            </a:extLst>
          </p:cNvPr>
          <p:cNvSpPr/>
          <p:nvPr/>
        </p:nvSpPr>
        <p:spPr>
          <a:xfrm>
            <a:off x="36385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63610E7-6C3A-40AB-BB69-77B03BCE0845}"/>
              </a:ext>
            </a:extLst>
          </p:cNvPr>
          <p:cNvSpPr/>
          <p:nvPr/>
        </p:nvSpPr>
        <p:spPr>
          <a:xfrm>
            <a:off x="84137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721544-0746-437E-8DEB-9B21997CC63A}"/>
              </a:ext>
            </a:extLst>
          </p:cNvPr>
          <p:cNvSpPr/>
          <p:nvPr/>
        </p:nvSpPr>
        <p:spPr>
          <a:xfrm>
            <a:off x="10826750" y="3513860"/>
            <a:ext cx="69088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3373351-69B8-4DFC-928F-985E0BD1DF18}"/>
              </a:ext>
            </a:extLst>
          </p:cNvPr>
          <p:cNvSpPr/>
          <p:nvPr/>
        </p:nvSpPr>
        <p:spPr>
          <a:xfrm>
            <a:off x="132270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BCAB80-3993-443A-B3EA-F9D3404E2D41}"/>
              </a:ext>
            </a:extLst>
          </p:cNvPr>
          <p:cNvSpPr/>
          <p:nvPr/>
        </p:nvSpPr>
        <p:spPr>
          <a:xfrm>
            <a:off x="5937178" y="2196018"/>
            <a:ext cx="770515" cy="770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F545A9B-79C8-4D27-9109-E7F59A507BA2}"/>
              </a:ext>
            </a:extLst>
          </p:cNvPr>
          <p:cNvSpPr/>
          <p:nvPr/>
        </p:nvSpPr>
        <p:spPr>
          <a:xfrm>
            <a:off x="9531279" y="2196018"/>
            <a:ext cx="770515" cy="770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66C889-D240-4AD1-898F-E36C7B55D65C}"/>
              </a:ext>
            </a:extLst>
          </p:cNvPr>
          <p:cNvSpPr/>
          <p:nvPr/>
        </p:nvSpPr>
        <p:spPr>
          <a:xfrm>
            <a:off x="13125379" y="2196017"/>
            <a:ext cx="770515" cy="7705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E4A9D6-D186-4F71-9B19-163D55C2F40F}"/>
              </a:ext>
            </a:extLst>
          </p:cNvPr>
          <p:cNvSpPr/>
          <p:nvPr/>
        </p:nvSpPr>
        <p:spPr>
          <a:xfrm>
            <a:off x="16722654" y="2196017"/>
            <a:ext cx="770515" cy="770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6" y="2368876"/>
            <a:ext cx="424800" cy="4248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6" y="2368876"/>
            <a:ext cx="424800" cy="424800"/>
          </a:xfrm>
          <a:prstGeom prst="rect">
            <a:avLst/>
          </a:prstGeom>
        </p:spPr>
      </p:pic>
      <p:pic>
        <p:nvPicPr>
          <p:cNvPr id="35" name="Imagem 34" descr="Uma imagem contendo placa, comida, desenho&#10;&#10;Descrição gerada automaticamente">
            <a:extLst>
              <a:ext uri="{FF2B5EF4-FFF2-40B4-BE49-F238E27FC236}">
                <a16:creationId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36" y="2368874"/>
            <a:ext cx="424800" cy="424800"/>
          </a:xfrm>
          <a:prstGeom prst="rect">
            <a:avLst/>
          </a:prstGeom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72BFAF3-4CDF-432D-B147-BA3C8E208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96" y="2369059"/>
            <a:ext cx="424430" cy="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182880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6F6358DA-F63F-443D-A9B0-8FA2ADB64FB2}"/>
              </a:ext>
            </a:extLst>
          </p:cNvPr>
          <p:cNvSpPr/>
          <p:nvPr/>
        </p:nvSpPr>
        <p:spPr>
          <a:xfrm>
            <a:off x="3352800" y="685800"/>
            <a:ext cx="14649450" cy="9590342"/>
          </a:xfrm>
          <a:prstGeom prst="round2SameRect">
            <a:avLst>
              <a:gd name="adj1" fmla="val 1059"/>
              <a:gd name="adj2" fmla="val 0"/>
            </a:avLst>
          </a:prstGeom>
          <a:solidFill>
            <a:srgbClr val="FFFFFF"/>
          </a:solidFill>
          <a:ln cap="rnd">
            <a:noFill/>
            <a:round/>
          </a:ln>
          <a:effectLst>
            <a:outerShdw blurRad="101600" dir="13500000" algn="b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7B35B1-7408-44D8-A959-CA3F82DDCE27}"/>
              </a:ext>
            </a:extLst>
          </p:cNvPr>
          <p:cNvSpPr/>
          <p:nvPr/>
        </p:nvSpPr>
        <p:spPr>
          <a:xfrm>
            <a:off x="36385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CC95EC-6C19-4BB1-8A46-1E5265D861B2}"/>
              </a:ext>
            </a:extLst>
          </p:cNvPr>
          <p:cNvSpPr/>
          <p:nvPr/>
        </p:nvSpPr>
        <p:spPr>
          <a:xfrm>
            <a:off x="72326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E05BF6-663F-4911-8A5F-FF898EDC0DF3}"/>
              </a:ext>
            </a:extLst>
          </p:cNvPr>
          <p:cNvSpPr/>
          <p:nvPr/>
        </p:nvSpPr>
        <p:spPr>
          <a:xfrm>
            <a:off x="108267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A5EEFC7-65EB-4AE7-8BEA-FB2F7B9D541F}"/>
              </a:ext>
            </a:extLst>
          </p:cNvPr>
          <p:cNvSpPr/>
          <p:nvPr/>
        </p:nvSpPr>
        <p:spPr>
          <a:xfrm>
            <a:off x="144208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245F13-65CA-48D7-9057-BE9AF4D8431A}"/>
              </a:ext>
            </a:extLst>
          </p:cNvPr>
          <p:cNvSpPr/>
          <p:nvPr/>
        </p:nvSpPr>
        <p:spPr>
          <a:xfrm>
            <a:off x="3638550" y="3513860"/>
            <a:ext cx="69088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B253E-DCAA-4C23-A052-C2429752ABEC}"/>
              </a:ext>
            </a:extLst>
          </p:cNvPr>
          <p:cNvSpPr/>
          <p:nvPr/>
        </p:nvSpPr>
        <p:spPr>
          <a:xfrm>
            <a:off x="36385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63610E7-6C3A-40AB-BB69-77B03BCE0845}"/>
              </a:ext>
            </a:extLst>
          </p:cNvPr>
          <p:cNvSpPr/>
          <p:nvPr/>
        </p:nvSpPr>
        <p:spPr>
          <a:xfrm>
            <a:off x="72326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D651879-D51A-4A73-B7D5-AAFD986B4CEB}"/>
              </a:ext>
            </a:extLst>
          </p:cNvPr>
          <p:cNvSpPr/>
          <p:nvPr/>
        </p:nvSpPr>
        <p:spPr>
          <a:xfrm>
            <a:off x="108267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721544-0746-437E-8DEB-9B21997CC63A}"/>
              </a:ext>
            </a:extLst>
          </p:cNvPr>
          <p:cNvSpPr/>
          <p:nvPr/>
        </p:nvSpPr>
        <p:spPr>
          <a:xfrm>
            <a:off x="10833100" y="3513860"/>
            <a:ext cx="690245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3373351-69B8-4DFC-928F-985E0BD1DF18}"/>
              </a:ext>
            </a:extLst>
          </p:cNvPr>
          <p:cNvSpPr/>
          <p:nvPr/>
        </p:nvSpPr>
        <p:spPr>
          <a:xfrm>
            <a:off x="144208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BCAB80-3993-443A-B3EA-F9D3404E2D41}"/>
              </a:ext>
            </a:extLst>
          </p:cNvPr>
          <p:cNvSpPr/>
          <p:nvPr/>
        </p:nvSpPr>
        <p:spPr>
          <a:xfrm>
            <a:off x="5937178" y="2196018"/>
            <a:ext cx="770515" cy="770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F545A9B-79C8-4D27-9109-E7F59A507BA2}"/>
              </a:ext>
            </a:extLst>
          </p:cNvPr>
          <p:cNvSpPr/>
          <p:nvPr/>
        </p:nvSpPr>
        <p:spPr>
          <a:xfrm>
            <a:off x="9531279" y="2196018"/>
            <a:ext cx="770515" cy="770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66C889-D240-4AD1-898F-E36C7B55D65C}"/>
              </a:ext>
            </a:extLst>
          </p:cNvPr>
          <p:cNvSpPr/>
          <p:nvPr/>
        </p:nvSpPr>
        <p:spPr>
          <a:xfrm>
            <a:off x="13125379" y="2196017"/>
            <a:ext cx="770515" cy="7705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E4A9D6-D186-4F71-9B19-163D55C2F40F}"/>
              </a:ext>
            </a:extLst>
          </p:cNvPr>
          <p:cNvSpPr/>
          <p:nvPr/>
        </p:nvSpPr>
        <p:spPr>
          <a:xfrm>
            <a:off x="16722654" y="2196017"/>
            <a:ext cx="770515" cy="770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6" y="2368876"/>
            <a:ext cx="424800" cy="4248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6" y="2368876"/>
            <a:ext cx="424800" cy="424800"/>
          </a:xfrm>
          <a:prstGeom prst="rect">
            <a:avLst/>
          </a:prstGeom>
        </p:spPr>
      </p:pic>
      <p:pic>
        <p:nvPicPr>
          <p:cNvPr id="35" name="Imagem 34" descr="Uma imagem contendo placa, comida, desenho&#10;&#10;Descrição gerada automaticamente">
            <a:extLst>
              <a:ext uri="{FF2B5EF4-FFF2-40B4-BE49-F238E27FC236}">
                <a16:creationId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36" y="2368874"/>
            <a:ext cx="424800" cy="424800"/>
          </a:xfrm>
          <a:prstGeom prst="rect">
            <a:avLst/>
          </a:prstGeom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72BFAF3-4CDF-432D-B147-BA3C8E208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96" y="2369059"/>
            <a:ext cx="424430" cy="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9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182880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6F6358DA-F63F-443D-A9B0-8FA2ADB64FB2}"/>
              </a:ext>
            </a:extLst>
          </p:cNvPr>
          <p:cNvSpPr/>
          <p:nvPr/>
        </p:nvSpPr>
        <p:spPr>
          <a:xfrm>
            <a:off x="3352800" y="685800"/>
            <a:ext cx="14649450" cy="9590342"/>
          </a:xfrm>
          <a:prstGeom prst="round2SameRect">
            <a:avLst>
              <a:gd name="adj1" fmla="val 1059"/>
              <a:gd name="adj2" fmla="val 0"/>
            </a:avLst>
          </a:prstGeom>
          <a:solidFill>
            <a:srgbClr val="FFFFFF"/>
          </a:solidFill>
          <a:ln cap="rnd">
            <a:noFill/>
            <a:round/>
          </a:ln>
          <a:effectLst>
            <a:outerShdw blurRad="101600" dir="13500000" algn="b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7B35B1-7408-44D8-A959-CA3F82DDCE27}"/>
              </a:ext>
            </a:extLst>
          </p:cNvPr>
          <p:cNvSpPr/>
          <p:nvPr/>
        </p:nvSpPr>
        <p:spPr>
          <a:xfrm>
            <a:off x="36385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CC95EC-6C19-4BB1-8A46-1E5265D861B2}"/>
              </a:ext>
            </a:extLst>
          </p:cNvPr>
          <p:cNvSpPr/>
          <p:nvPr/>
        </p:nvSpPr>
        <p:spPr>
          <a:xfrm>
            <a:off x="72326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E05BF6-663F-4911-8A5F-FF898EDC0DF3}"/>
              </a:ext>
            </a:extLst>
          </p:cNvPr>
          <p:cNvSpPr/>
          <p:nvPr/>
        </p:nvSpPr>
        <p:spPr>
          <a:xfrm>
            <a:off x="108267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A5EEFC7-65EB-4AE7-8BEA-FB2F7B9D541F}"/>
              </a:ext>
            </a:extLst>
          </p:cNvPr>
          <p:cNvSpPr/>
          <p:nvPr/>
        </p:nvSpPr>
        <p:spPr>
          <a:xfrm>
            <a:off x="144208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B253E-DCAA-4C23-A052-C2429752ABEC}"/>
              </a:ext>
            </a:extLst>
          </p:cNvPr>
          <p:cNvSpPr/>
          <p:nvPr/>
        </p:nvSpPr>
        <p:spPr>
          <a:xfrm>
            <a:off x="36385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63610E7-6C3A-40AB-BB69-77B03BCE0845}"/>
              </a:ext>
            </a:extLst>
          </p:cNvPr>
          <p:cNvSpPr/>
          <p:nvPr/>
        </p:nvSpPr>
        <p:spPr>
          <a:xfrm>
            <a:off x="72326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D651879-D51A-4A73-B7D5-AAFD986B4CEB}"/>
              </a:ext>
            </a:extLst>
          </p:cNvPr>
          <p:cNvSpPr/>
          <p:nvPr/>
        </p:nvSpPr>
        <p:spPr>
          <a:xfrm>
            <a:off x="108267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3373351-69B8-4DFC-928F-985E0BD1DF18}"/>
              </a:ext>
            </a:extLst>
          </p:cNvPr>
          <p:cNvSpPr/>
          <p:nvPr/>
        </p:nvSpPr>
        <p:spPr>
          <a:xfrm>
            <a:off x="144208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BCAB80-3993-443A-B3EA-F9D3404E2D41}"/>
              </a:ext>
            </a:extLst>
          </p:cNvPr>
          <p:cNvSpPr/>
          <p:nvPr/>
        </p:nvSpPr>
        <p:spPr>
          <a:xfrm>
            <a:off x="5937178" y="2196018"/>
            <a:ext cx="770515" cy="770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F545A9B-79C8-4D27-9109-E7F59A507BA2}"/>
              </a:ext>
            </a:extLst>
          </p:cNvPr>
          <p:cNvSpPr/>
          <p:nvPr/>
        </p:nvSpPr>
        <p:spPr>
          <a:xfrm>
            <a:off x="9531279" y="2196018"/>
            <a:ext cx="770515" cy="770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66C889-D240-4AD1-898F-E36C7B55D65C}"/>
              </a:ext>
            </a:extLst>
          </p:cNvPr>
          <p:cNvSpPr/>
          <p:nvPr/>
        </p:nvSpPr>
        <p:spPr>
          <a:xfrm>
            <a:off x="13125379" y="2196017"/>
            <a:ext cx="770515" cy="7705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E4A9D6-D186-4F71-9B19-163D55C2F40F}"/>
              </a:ext>
            </a:extLst>
          </p:cNvPr>
          <p:cNvSpPr/>
          <p:nvPr/>
        </p:nvSpPr>
        <p:spPr>
          <a:xfrm>
            <a:off x="16722654" y="2196017"/>
            <a:ext cx="770515" cy="770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6" y="2368876"/>
            <a:ext cx="424800" cy="4248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6" y="2368876"/>
            <a:ext cx="424800" cy="424800"/>
          </a:xfrm>
          <a:prstGeom prst="rect">
            <a:avLst/>
          </a:prstGeom>
        </p:spPr>
      </p:pic>
      <p:pic>
        <p:nvPicPr>
          <p:cNvPr id="35" name="Imagem 34" descr="Uma imagem contendo placa, comida, desenho&#10;&#10;Descrição gerada automaticamente">
            <a:extLst>
              <a:ext uri="{FF2B5EF4-FFF2-40B4-BE49-F238E27FC236}">
                <a16:creationId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36" y="2368874"/>
            <a:ext cx="424800" cy="424800"/>
          </a:xfrm>
          <a:prstGeom prst="rect">
            <a:avLst/>
          </a:prstGeom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72BFAF3-4CDF-432D-B147-BA3C8E208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96" y="2369059"/>
            <a:ext cx="424430" cy="424430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FD9AED-76CA-45BA-BE6E-AB98F54BAE23}"/>
              </a:ext>
            </a:extLst>
          </p:cNvPr>
          <p:cNvSpPr/>
          <p:nvPr/>
        </p:nvSpPr>
        <p:spPr>
          <a:xfrm>
            <a:off x="3638550" y="351386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DD23EF7-1BE9-4B03-B1E3-943889A80FEC}"/>
              </a:ext>
            </a:extLst>
          </p:cNvPr>
          <p:cNvSpPr/>
          <p:nvPr/>
        </p:nvSpPr>
        <p:spPr>
          <a:xfrm>
            <a:off x="13227050" y="351386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5B9FF40-BFC5-4B41-A92A-A7A18A8F6BAF}"/>
              </a:ext>
            </a:extLst>
          </p:cNvPr>
          <p:cNvSpPr/>
          <p:nvPr/>
        </p:nvSpPr>
        <p:spPr>
          <a:xfrm>
            <a:off x="8413750" y="351386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54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182880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6F6358DA-F63F-443D-A9B0-8FA2ADB64FB2}"/>
              </a:ext>
            </a:extLst>
          </p:cNvPr>
          <p:cNvSpPr/>
          <p:nvPr/>
        </p:nvSpPr>
        <p:spPr>
          <a:xfrm>
            <a:off x="3352800" y="685800"/>
            <a:ext cx="14649450" cy="9590342"/>
          </a:xfrm>
          <a:prstGeom prst="round2SameRect">
            <a:avLst>
              <a:gd name="adj1" fmla="val 1059"/>
              <a:gd name="adj2" fmla="val 0"/>
            </a:avLst>
          </a:prstGeom>
          <a:solidFill>
            <a:srgbClr val="FFFFFF"/>
          </a:solidFill>
          <a:ln cap="rnd">
            <a:noFill/>
            <a:round/>
          </a:ln>
          <a:effectLst>
            <a:outerShdw blurRad="101600" dir="13500000" algn="b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7B35B1-7408-44D8-A959-CA3F82DDCE27}"/>
              </a:ext>
            </a:extLst>
          </p:cNvPr>
          <p:cNvSpPr/>
          <p:nvPr/>
        </p:nvSpPr>
        <p:spPr>
          <a:xfrm>
            <a:off x="36385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CC95EC-6C19-4BB1-8A46-1E5265D861B2}"/>
              </a:ext>
            </a:extLst>
          </p:cNvPr>
          <p:cNvSpPr/>
          <p:nvPr/>
        </p:nvSpPr>
        <p:spPr>
          <a:xfrm>
            <a:off x="72326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E05BF6-663F-4911-8A5F-FF898EDC0DF3}"/>
              </a:ext>
            </a:extLst>
          </p:cNvPr>
          <p:cNvSpPr/>
          <p:nvPr/>
        </p:nvSpPr>
        <p:spPr>
          <a:xfrm>
            <a:off x="108267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A5EEFC7-65EB-4AE7-8BEA-FB2F7B9D541F}"/>
              </a:ext>
            </a:extLst>
          </p:cNvPr>
          <p:cNvSpPr/>
          <p:nvPr/>
        </p:nvSpPr>
        <p:spPr>
          <a:xfrm>
            <a:off x="144208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245F13-65CA-48D7-9057-BE9AF4D8431A}"/>
              </a:ext>
            </a:extLst>
          </p:cNvPr>
          <p:cNvSpPr/>
          <p:nvPr/>
        </p:nvSpPr>
        <p:spPr>
          <a:xfrm>
            <a:off x="3638550" y="351386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B253E-DCAA-4C23-A052-C2429752ABEC}"/>
              </a:ext>
            </a:extLst>
          </p:cNvPr>
          <p:cNvSpPr/>
          <p:nvPr/>
        </p:nvSpPr>
        <p:spPr>
          <a:xfrm>
            <a:off x="36385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63610E7-6C3A-40AB-BB69-77B03BCE0845}"/>
              </a:ext>
            </a:extLst>
          </p:cNvPr>
          <p:cNvSpPr/>
          <p:nvPr/>
        </p:nvSpPr>
        <p:spPr>
          <a:xfrm>
            <a:off x="84137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721544-0746-437E-8DEB-9B21997CC63A}"/>
              </a:ext>
            </a:extLst>
          </p:cNvPr>
          <p:cNvSpPr/>
          <p:nvPr/>
        </p:nvSpPr>
        <p:spPr>
          <a:xfrm>
            <a:off x="13227050" y="351386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3373351-69B8-4DFC-928F-985E0BD1DF18}"/>
              </a:ext>
            </a:extLst>
          </p:cNvPr>
          <p:cNvSpPr/>
          <p:nvPr/>
        </p:nvSpPr>
        <p:spPr>
          <a:xfrm>
            <a:off x="13227050" y="689004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BCAB80-3993-443A-B3EA-F9D3404E2D41}"/>
              </a:ext>
            </a:extLst>
          </p:cNvPr>
          <p:cNvSpPr/>
          <p:nvPr/>
        </p:nvSpPr>
        <p:spPr>
          <a:xfrm>
            <a:off x="5937178" y="2196018"/>
            <a:ext cx="770515" cy="770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F545A9B-79C8-4D27-9109-E7F59A507BA2}"/>
              </a:ext>
            </a:extLst>
          </p:cNvPr>
          <p:cNvSpPr/>
          <p:nvPr/>
        </p:nvSpPr>
        <p:spPr>
          <a:xfrm>
            <a:off x="9531279" y="2196018"/>
            <a:ext cx="770515" cy="770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66C889-D240-4AD1-898F-E36C7B55D65C}"/>
              </a:ext>
            </a:extLst>
          </p:cNvPr>
          <p:cNvSpPr/>
          <p:nvPr/>
        </p:nvSpPr>
        <p:spPr>
          <a:xfrm>
            <a:off x="13125379" y="2196017"/>
            <a:ext cx="770515" cy="7705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E4A9D6-D186-4F71-9B19-163D55C2F40F}"/>
              </a:ext>
            </a:extLst>
          </p:cNvPr>
          <p:cNvSpPr/>
          <p:nvPr/>
        </p:nvSpPr>
        <p:spPr>
          <a:xfrm>
            <a:off x="16722654" y="2196017"/>
            <a:ext cx="770515" cy="770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6" y="2368876"/>
            <a:ext cx="424800" cy="4248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6" y="2368876"/>
            <a:ext cx="424800" cy="424800"/>
          </a:xfrm>
          <a:prstGeom prst="rect">
            <a:avLst/>
          </a:prstGeom>
        </p:spPr>
      </p:pic>
      <p:pic>
        <p:nvPicPr>
          <p:cNvPr id="35" name="Imagem 34" descr="Uma imagem contendo placa, comida, desenho&#10;&#10;Descrição gerada automaticamente">
            <a:extLst>
              <a:ext uri="{FF2B5EF4-FFF2-40B4-BE49-F238E27FC236}">
                <a16:creationId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36" y="2368874"/>
            <a:ext cx="424800" cy="424800"/>
          </a:xfrm>
          <a:prstGeom prst="rect">
            <a:avLst/>
          </a:prstGeom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72BFAF3-4CDF-432D-B147-BA3C8E208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96" y="2369059"/>
            <a:ext cx="424430" cy="424430"/>
          </a:xfrm>
          <a:prstGeom prst="rect">
            <a:avLst/>
          </a:prstGeom>
        </p:spPr>
      </p:pic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F698B87-F20A-4700-B62A-25DA3753A846}"/>
              </a:ext>
            </a:extLst>
          </p:cNvPr>
          <p:cNvSpPr/>
          <p:nvPr/>
        </p:nvSpPr>
        <p:spPr>
          <a:xfrm>
            <a:off x="8413750" y="3513860"/>
            <a:ext cx="45085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9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182880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6F6358DA-F63F-443D-A9B0-8FA2ADB64FB2}"/>
              </a:ext>
            </a:extLst>
          </p:cNvPr>
          <p:cNvSpPr/>
          <p:nvPr/>
        </p:nvSpPr>
        <p:spPr>
          <a:xfrm>
            <a:off x="3352800" y="685800"/>
            <a:ext cx="14649450" cy="9590342"/>
          </a:xfrm>
          <a:prstGeom prst="round2SameRect">
            <a:avLst>
              <a:gd name="adj1" fmla="val 1059"/>
              <a:gd name="adj2" fmla="val 0"/>
            </a:avLst>
          </a:prstGeom>
          <a:solidFill>
            <a:srgbClr val="FFFFFF"/>
          </a:solidFill>
          <a:ln cap="rnd">
            <a:noFill/>
            <a:round/>
          </a:ln>
          <a:effectLst>
            <a:outerShdw blurRad="101600" dir="13500000" algn="b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7B35B1-7408-44D8-A959-CA3F82DDCE27}"/>
              </a:ext>
            </a:extLst>
          </p:cNvPr>
          <p:cNvSpPr/>
          <p:nvPr/>
        </p:nvSpPr>
        <p:spPr>
          <a:xfrm>
            <a:off x="36385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CC95EC-6C19-4BB1-8A46-1E5265D861B2}"/>
              </a:ext>
            </a:extLst>
          </p:cNvPr>
          <p:cNvSpPr/>
          <p:nvPr/>
        </p:nvSpPr>
        <p:spPr>
          <a:xfrm>
            <a:off x="72326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E05BF6-663F-4911-8A5F-FF898EDC0DF3}"/>
              </a:ext>
            </a:extLst>
          </p:cNvPr>
          <p:cNvSpPr/>
          <p:nvPr/>
        </p:nvSpPr>
        <p:spPr>
          <a:xfrm>
            <a:off x="108267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A5EEFC7-65EB-4AE7-8BEA-FB2F7B9D541F}"/>
              </a:ext>
            </a:extLst>
          </p:cNvPr>
          <p:cNvSpPr/>
          <p:nvPr/>
        </p:nvSpPr>
        <p:spPr>
          <a:xfrm>
            <a:off x="14420850" y="1924050"/>
            <a:ext cx="3314700" cy="1314450"/>
          </a:xfrm>
          <a:prstGeom prst="roundRect">
            <a:avLst>
              <a:gd name="adj" fmla="val 7729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245F13-65CA-48D7-9057-BE9AF4D8431A}"/>
              </a:ext>
            </a:extLst>
          </p:cNvPr>
          <p:cNvSpPr/>
          <p:nvPr/>
        </p:nvSpPr>
        <p:spPr>
          <a:xfrm>
            <a:off x="3638550" y="351386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B253E-DCAA-4C23-A052-C2429752ABEC}"/>
              </a:ext>
            </a:extLst>
          </p:cNvPr>
          <p:cNvSpPr/>
          <p:nvPr/>
        </p:nvSpPr>
        <p:spPr>
          <a:xfrm>
            <a:off x="36385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7A012AD-6C31-40C9-B775-A4EA3BFCC456}"/>
              </a:ext>
            </a:extLst>
          </p:cNvPr>
          <p:cNvSpPr/>
          <p:nvPr/>
        </p:nvSpPr>
        <p:spPr>
          <a:xfrm>
            <a:off x="7232650" y="351386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63610E7-6C3A-40AB-BB69-77B03BCE0845}"/>
              </a:ext>
            </a:extLst>
          </p:cNvPr>
          <p:cNvSpPr/>
          <p:nvPr/>
        </p:nvSpPr>
        <p:spPr>
          <a:xfrm>
            <a:off x="72326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EADCB10-92D8-4ECE-9E4A-0418B45D385B}"/>
              </a:ext>
            </a:extLst>
          </p:cNvPr>
          <p:cNvSpPr/>
          <p:nvPr/>
        </p:nvSpPr>
        <p:spPr>
          <a:xfrm>
            <a:off x="10826750" y="351386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D651879-D51A-4A73-B7D5-AAFD986B4CEB}"/>
              </a:ext>
            </a:extLst>
          </p:cNvPr>
          <p:cNvSpPr/>
          <p:nvPr/>
        </p:nvSpPr>
        <p:spPr>
          <a:xfrm>
            <a:off x="108267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721544-0746-437E-8DEB-9B21997CC63A}"/>
              </a:ext>
            </a:extLst>
          </p:cNvPr>
          <p:cNvSpPr/>
          <p:nvPr/>
        </p:nvSpPr>
        <p:spPr>
          <a:xfrm>
            <a:off x="14420850" y="351386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3373351-69B8-4DFC-928F-985E0BD1DF18}"/>
              </a:ext>
            </a:extLst>
          </p:cNvPr>
          <p:cNvSpPr/>
          <p:nvPr/>
        </p:nvSpPr>
        <p:spPr>
          <a:xfrm>
            <a:off x="14420850" y="6890040"/>
            <a:ext cx="3314700" cy="3105150"/>
          </a:xfrm>
          <a:prstGeom prst="roundRect">
            <a:avLst>
              <a:gd name="adj" fmla="val 3272"/>
            </a:avLst>
          </a:prstGeom>
          <a:solidFill>
            <a:srgbClr val="FFFFFF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BCAB80-3993-443A-B3EA-F9D3404E2D41}"/>
              </a:ext>
            </a:extLst>
          </p:cNvPr>
          <p:cNvSpPr/>
          <p:nvPr/>
        </p:nvSpPr>
        <p:spPr>
          <a:xfrm>
            <a:off x="5937178" y="2196018"/>
            <a:ext cx="770515" cy="770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F545A9B-79C8-4D27-9109-E7F59A507BA2}"/>
              </a:ext>
            </a:extLst>
          </p:cNvPr>
          <p:cNvSpPr/>
          <p:nvPr/>
        </p:nvSpPr>
        <p:spPr>
          <a:xfrm>
            <a:off x="9531279" y="2196018"/>
            <a:ext cx="770515" cy="770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66C889-D240-4AD1-898F-E36C7B55D65C}"/>
              </a:ext>
            </a:extLst>
          </p:cNvPr>
          <p:cNvSpPr/>
          <p:nvPr/>
        </p:nvSpPr>
        <p:spPr>
          <a:xfrm>
            <a:off x="13125379" y="2196017"/>
            <a:ext cx="770515" cy="7705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E4A9D6-D186-4F71-9B19-163D55C2F40F}"/>
              </a:ext>
            </a:extLst>
          </p:cNvPr>
          <p:cNvSpPr/>
          <p:nvPr/>
        </p:nvSpPr>
        <p:spPr>
          <a:xfrm>
            <a:off x="16722654" y="2196017"/>
            <a:ext cx="770515" cy="770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36" y="2368876"/>
            <a:ext cx="424800" cy="4248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6" y="2368876"/>
            <a:ext cx="424800" cy="424800"/>
          </a:xfrm>
          <a:prstGeom prst="rect">
            <a:avLst/>
          </a:prstGeom>
        </p:spPr>
      </p:pic>
      <p:pic>
        <p:nvPicPr>
          <p:cNvPr id="35" name="Imagem 34" descr="Uma imagem contendo placa, comida, desenho&#10;&#10;Descrição gerada automaticamente">
            <a:extLst>
              <a:ext uri="{FF2B5EF4-FFF2-40B4-BE49-F238E27FC236}">
                <a16:creationId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36" y="2368874"/>
            <a:ext cx="424800" cy="424800"/>
          </a:xfrm>
          <a:prstGeom prst="rect">
            <a:avLst/>
          </a:prstGeom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72BFAF3-4CDF-432D-B147-BA3C8E208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96" y="2369059"/>
            <a:ext cx="424430" cy="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FD307AD-F655-47B5-A3A4-54715D2212C3}"/>
              </a:ext>
            </a:extLst>
          </p:cNvPr>
          <p:cNvSpPr txBox="1"/>
          <p:nvPr/>
        </p:nvSpPr>
        <p:spPr>
          <a:xfrm>
            <a:off x="7675809" y="1787236"/>
            <a:ext cx="293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Cores do Tema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816B7C-57D7-44E3-A475-AEA2638A234A}"/>
              </a:ext>
            </a:extLst>
          </p:cNvPr>
          <p:cNvSpPr/>
          <p:nvPr/>
        </p:nvSpPr>
        <p:spPr>
          <a:xfrm>
            <a:off x="5631873" y="3501736"/>
            <a:ext cx="1641764" cy="16417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#3f50f6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9FBC16-CF20-4A1A-A699-83190848FD51}"/>
              </a:ext>
            </a:extLst>
          </p:cNvPr>
          <p:cNvSpPr/>
          <p:nvPr/>
        </p:nvSpPr>
        <p:spPr>
          <a:xfrm>
            <a:off x="7502236" y="3501736"/>
            <a:ext cx="1641764" cy="1641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#ff3ca6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842596-83A2-4784-97CA-6288140CD61D}"/>
              </a:ext>
            </a:extLst>
          </p:cNvPr>
          <p:cNvSpPr/>
          <p:nvPr/>
        </p:nvSpPr>
        <p:spPr>
          <a:xfrm>
            <a:off x="9372599" y="3501736"/>
            <a:ext cx="1641764" cy="1641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#ffab2e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2B25B1-72F4-4F10-8865-43827138B736}"/>
              </a:ext>
            </a:extLst>
          </p:cNvPr>
          <p:cNvSpPr/>
          <p:nvPr/>
        </p:nvSpPr>
        <p:spPr>
          <a:xfrm>
            <a:off x="11225754" y="3501736"/>
            <a:ext cx="1641764" cy="1641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#02cccd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072B13-CFF3-4EEE-8703-B1B74FAE9564}"/>
              </a:ext>
            </a:extLst>
          </p:cNvPr>
          <p:cNvSpPr/>
          <p:nvPr/>
        </p:nvSpPr>
        <p:spPr>
          <a:xfrm>
            <a:off x="5631873" y="5496790"/>
            <a:ext cx="1641764" cy="1641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#21262D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71D388-C47A-48F2-9D21-89AB92207BC7}"/>
              </a:ext>
            </a:extLst>
          </p:cNvPr>
          <p:cNvSpPr/>
          <p:nvPr/>
        </p:nvSpPr>
        <p:spPr>
          <a:xfrm>
            <a:off x="7502236" y="5496790"/>
            <a:ext cx="1641764" cy="16417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#44546a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0235227-A9A6-41E5-8335-99B33E3EE363}"/>
              </a:ext>
            </a:extLst>
          </p:cNvPr>
          <p:cNvSpPr/>
          <p:nvPr/>
        </p:nvSpPr>
        <p:spPr>
          <a:xfrm>
            <a:off x="9372599" y="5496790"/>
            <a:ext cx="1641764" cy="16417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2"/>
                </a:solidFill>
              </a:rPr>
              <a:t>#e5e9f2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A4BFB44-8DD4-4315-9835-4C9A8B641C74}"/>
              </a:ext>
            </a:extLst>
          </p:cNvPr>
          <p:cNvSpPr/>
          <p:nvPr/>
        </p:nvSpPr>
        <p:spPr>
          <a:xfrm>
            <a:off x="11225754" y="5496790"/>
            <a:ext cx="1641764" cy="16417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2"/>
                </a:solidFill>
              </a:rPr>
              <a:t>#f2f6fb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CF62C90-DE49-44EE-A749-FC8A7213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62" y="8499764"/>
            <a:ext cx="3684316" cy="4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23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RH">
      <a:dk1>
        <a:srgbClr val="21262D"/>
      </a:dk1>
      <a:lt1>
        <a:srgbClr val="F2F6FB"/>
      </a:lt1>
      <a:dk2>
        <a:srgbClr val="44546A"/>
      </a:dk2>
      <a:lt2>
        <a:srgbClr val="E5E9F2"/>
      </a:lt2>
      <a:accent1>
        <a:srgbClr val="3F50F6"/>
      </a:accent1>
      <a:accent2>
        <a:srgbClr val="FF3CA6"/>
      </a:accent2>
      <a:accent3>
        <a:srgbClr val="FFAB2E"/>
      </a:accent3>
      <a:accent4>
        <a:srgbClr val="02CCC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F29B-7D23-4563-99EC-1A2499428C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</TotalTime>
  <Words>19</Words>
  <Application>Microsoft Office PowerPoint</Application>
  <PresentationFormat>Personalizar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Ricardo Neves</cp:lastModifiedBy>
  <cp:revision>103</cp:revision>
  <dcterms:created xsi:type="dcterms:W3CDTF">2018-01-22T18:52:05Z</dcterms:created>
  <dcterms:modified xsi:type="dcterms:W3CDTF">2020-03-24T12:12:46Z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