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988AE2-CB00-4681-BDDE-C4F30B80BE8B}" v="240" dt="2022-10-04T13:03:58.0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58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97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14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44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67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703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390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202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099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147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486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10/4/2022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9250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49" r:id="rId6"/>
    <p:sldLayoutId id="2147483745" r:id="rId7"/>
    <p:sldLayoutId id="2147483746" r:id="rId8"/>
    <p:sldLayoutId id="2147483747" r:id="rId9"/>
    <p:sldLayoutId id="2147483748" r:id="rId10"/>
    <p:sldLayoutId id="21474837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4115" y="1163594"/>
            <a:ext cx="9660836" cy="2923375"/>
          </a:xfrm>
        </p:spPr>
        <p:txBody>
          <a:bodyPr>
            <a:normAutofit/>
          </a:bodyPr>
          <a:lstStyle/>
          <a:p>
            <a:pPr algn="l"/>
            <a:r>
              <a:rPr lang="en-US" sz="6800">
                <a:ea typeface="+mj-lt"/>
                <a:cs typeface="+mj-lt"/>
              </a:rPr>
              <a:t>Cyber Security Data Analysis</a:t>
            </a:r>
            <a:br>
              <a:rPr lang="en-US" sz="6800">
                <a:ea typeface="+mj-lt"/>
                <a:cs typeface="+mj-lt"/>
              </a:rPr>
            </a:br>
            <a:endParaRPr lang="en-US" sz="6800">
              <a:ea typeface="+mj-lt"/>
              <a:cs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4112" y="4285753"/>
            <a:ext cx="9660837" cy="1510209"/>
          </a:xfrm>
        </p:spPr>
        <p:txBody>
          <a:bodyPr vert="horz" lIns="91440" tIns="91440" rIns="91440" bIns="91440" rtlCol="0" anchor="t">
            <a:normAutofit/>
          </a:bodyPr>
          <a:lstStyle/>
          <a:p>
            <a:pPr algn="l"/>
            <a:r>
              <a:rPr lang="en-US" dirty="0"/>
              <a:t>GRAPHS  AND PLOTS OF DATA ANALYSIS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48ED110-4482-40CA-9CCB-3A3DF37D55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10455568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46D154F-9E4F-4BAB-9E27-642EAB2EA5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64496DF-E0AD-4FB8-B8B5-EE1502F16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50C3D9EF-A4AC-4717-9584-617E7F3ADA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7C880BB0-FB1C-4D74-B566-0D32733346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D47FB250-FAB2-438A-FA90-5022BBE0DB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542"/>
          <a:stretch/>
        </p:blipFill>
        <p:spPr>
          <a:xfrm>
            <a:off x="20" y="-71427"/>
            <a:ext cx="12191980" cy="6095990"/>
          </a:xfrm>
          <a:custGeom>
            <a:avLst/>
            <a:gdLst/>
            <a:ahLst/>
            <a:cxnLst/>
            <a:rect l="l" t="t" r="r" b="b"/>
            <a:pathLst>
              <a:path w="12192000" h="6096000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7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5" y="5758133"/>
                </a:lnTo>
                <a:cubicBezTo>
                  <a:pt x="6321454" y="5760521"/>
                  <a:pt x="6329151" y="5762258"/>
                  <a:pt x="6337048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3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6" y="5670301"/>
                </a:cubicBezTo>
                <a:lnTo>
                  <a:pt x="4858238" y="5663787"/>
                </a:lnTo>
                <a:cubicBezTo>
                  <a:pt x="4849945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90" y="5648726"/>
                  <a:pt x="5089162" y="5653107"/>
                </a:cubicBezTo>
                <a:cubicBezTo>
                  <a:pt x="5078019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5" y="5990874"/>
                </a:cubicBezTo>
                <a:cubicBezTo>
                  <a:pt x="6133897" y="5985351"/>
                  <a:pt x="6104368" y="5997733"/>
                  <a:pt x="6074842" y="5987447"/>
                </a:cubicBezTo>
                <a:cubicBezTo>
                  <a:pt x="6065695" y="5984399"/>
                  <a:pt x="6053124" y="5992019"/>
                  <a:pt x="6042072" y="5992399"/>
                </a:cubicBezTo>
                <a:cubicBezTo>
                  <a:pt x="6014449" y="5993351"/>
                  <a:pt x="5986828" y="5993161"/>
                  <a:pt x="5959204" y="5992971"/>
                </a:cubicBezTo>
                <a:cubicBezTo>
                  <a:pt x="5934438" y="5992781"/>
                  <a:pt x="5908719" y="5995447"/>
                  <a:pt x="5884906" y="5990113"/>
                </a:cubicBezTo>
                <a:cubicBezTo>
                  <a:pt x="5859949" y="5984399"/>
                  <a:pt x="5837471" y="5985161"/>
                  <a:pt x="5813275" y="5991637"/>
                </a:cubicBezTo>
                <a:cubicBezTo>
                  <a:pt x="5796702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4" y="6024403"/>
                  <a:pt x="5553045" y="6024403"/>
                </a:cubicBezTo>
                <a:cubicBezTo>
                  <a:pt x="5543518" y="6024403"/>
                  <a:pt x="5533802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50" y="6016022"/>
                  <a:pt x="5339677" y="6016403"/>
                  <a:pt x="5328438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2" y="6027262"/>
                </a:cubicBezTo>
                <a:cubicBezTo>
                  <a:pt x="5044391" y="6043455"/>
                  <a:pt x="5006292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5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14165" y="6091844"/>
                  <a:pt x="4801401" y="6093939"/>
                  <a:pt x="4788661" y="6095749"/>
                </a:cubicBezTo>
                <a:lnTo>
                  <a:pt x="4785776" y="6096000"/>
                </a:lnTo>
                <a:lnTo>
                  <a:pt x="4726469" y="6096000"/>
                </a:lnTo>
                <a:lnTo>
                  <a:pt x="4719697" y="6095130"/>
                </a:lnTo>
                <a:cubicBezTo>
                  <a:pt x="4709481" y="6092939"/>
                  <a:pt x="4699289" y="6090320"/>
                  <a:pt x="4689098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6" y="6058123"/>
                </a:cubicBezTo>
                <a:cubicBezTo>
                  <a:pt x="4513260" y="6059457"/>
                  <a:pt x="4501257" y="6067459"/>
                  <a:pt x="4497068" y="6075649"/>
                </a:cubicBezTo>
                <a:cubicBezTo>
                  <a:pt x="4487731" y="6093938"/>
                  <a:pt x="4474969" y="6097178"/>
                  <a:pt x="4457632" y="6090890"/>
                </a:cubicBezTo>
                <a:cubicBezTo>
                  <a:pt x="4442581" y="6085555"/>
                  <a:pt x="4424104" y="6082890"/>
                  <a:pt x="4413817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6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grpSp>
        <p:nvGrpSpPr>
          <p:cNvPr id="20" name="Group 10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3296010"/>
            <a:ext cx="12191456" cy="2849976"/>
            <a:chOff x="476" y="-3923157"/>
            <a:chExt cx="10667524" cy="2493729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85823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DF778F03-1AD3-AE89-C94A-7DEC4C3739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542"/>
          <a:stretch/>
        </p:blipFill>
        <p:spPr>
          <a:xfrm>
            <a:off x="20" y="10"/>
            <a:ext cx="12191980" cy="6095990"/>
          </a:xfrm>
          <a:custGeom>
            <a:avLst/>
            <a:gdLst/>
            <a:ahLst/>
            <a:cxnLst/>
            <a:rect l="l" t="t" r="r" b="b"/>
            <a:pathLst>
              <a:path w="12192000" h="6096000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7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5" y="5758133"/>
                </a:lnTo>
                <a:cubicBezTo>
                  <a:pt x="6321454" y="5760521"/>
                  <a:pt x="6329151" y="5762258"/>
                  <a:pt x="6337048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3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6" y="5670301"/>
                </a:cubicBezTo>
                <a:lnTo>
                  <a:pt x="4858238" y="5663787"/>
                </a:lnTo>
                <a:cubicBezTo>
                  <a:pt x="4849945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90" y="5648726"/>
                  <a:pt x="5089162" y="5653107"/>
                </a:cubicBezTo>
                <a:cubicBezTo>
                  <a:pt x="5078019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5" y="5990874"/>
                </a:cubicBezTo>
                <a:cubicBezTo>
                  <a:pt x="6133897" y="5985351"/>
                  <a:pt x="6104368" y="5997733"/>
                  <a:pt x="6074842" y="5987447"/>
                </a:cubicBezTo>
                <a:cubicBezTo>
                  <a:pt x="6065695" y="5984399"/>
                  <a:pt x="6053124" y="5992019"/>
                  <a:pt x="6042072" y="5992399"/>
                </a:cubicBezTo>
                <a:cubicBezTo>
                  <a:pt x="6014449" y="5993351"/>
                  <a:pt x="5986828" y="5993161"/>
                  <a:pt x="5959204" y="5992971"/>
                </a:cubicBezTo>
                <a:cubicBezTo>
                  <a:pt x="5934438" y="5992781"/>
                  <a:pt x="5908719" y="5995447"/>
                  <a:pt x="5884906" y="5990113"/>
                </a:cubicBezTo>
                <a:cubicBezTo>
                  <a:pt x="5859949" y="5984399"/>
                  <a:pt x="5837471" y="5985161"/>
                  <a:pt x="5813275" y="5991637"/>
                </a:cubicBezTo>
                <a:cubicBezTo>
                  <a:pt x="5796702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4" y="6024403"/>
                  <a:pt x="5553045" y="6024403"/>
                </a:cubicBezTo>
                <a:cubicBezTo>
                  <a:pt x="5543518" y="6024403"/>
                  <a:pt x="5533802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50" y="6016022"/>
                  <a:pt x="5339677" y="6016403"/>
                  <a:pt x="5328438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2" y="6027262"/>
                </a:cubicBezTo>
                <a:cubicBezTo>
                  <a:pt x="5044391" y="6043455"/>
                  <a:pt x="5006292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5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14165" y="6091844"/>
                  <a:pt x="4801401" y="6093939"/>
                  <a:pt x="4788661" y="6095749"/>
                </a:cubicBezTo>
                <a:lnTo>
                  <a:pt x="4785776" y="6096000"/>
                </a:lnTo>
                <a:lnTo>
                  <a:pt x="4726469" y="6096000"/>
                </a:lnTo>
                <a:lnTo>
                  <a:pt x="4719697" y="6095130"/>
                </a:lnTo>
                <a:cubicBezTo>
                  <a:pt x="4709481" y="6092939"/>
                  <a:pt x="4699289" y="6090320"/>
                  <a:pt x="4689098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6" y="6058123"/>
                </a:cubicBezTo>
                <a:cubicBezTo>
                  <a:pt x="4513260" y="6059457"/>
                  <a:pt x="4501257" y="6067459"/>
                  <a:pt x="4497068" y="6075649"/>
                </a:cubicBezTo>
                <a:cubicBezTo>
                  <a:pt x="4487731" y="6093938"/>
                  <a:pt x="4474969" y="6097178"/>
                  <a:pt x="4457632" y="6090890"/>
                </a:cubicBezTo>
                <a:cubicBezTo>
                  <a:pt x="4442581" y="6085555"/>
                  <a:pt x="4424104" y="6082890"/>
                  <a:pt x="4413817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6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3296010"/>
            <a:ext cx="12191456" cy="2849976"/>
            <a:chOff x="476" y="-3923157"/>
            <a:chExt cx="10667524" cy="2493729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43434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EEB32-778F-0AC7-EB45-BA4597F8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83344"/>
            <a:ext cx="9144000" cy="96837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E9A8CD3D-F5F7-975C-CB4E-41459D71B1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0" y="0"/>
            <a:ext cx="12707893" cy="6869905"/>
          </a:xfrm>
        </p:spPr>
      </p:pic>
    </p:spTree>
    <p:extLst>
      <p:ext uri="{BB962C8B-B14F-4D97-AF65-F5344CB8AC3E}">
        <p14:creationId xmlns:p14="http://schemas.microsoft.com/office/powerpoint/2010/main" val="2664018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E0AC8-B134-81E5-A804-2468C89C2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690563" y="-11905"/>
            <a:ext cx="71437" cy="144461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4" name="Picture 4" descr="Chart, treemap chart&#10;&#10;Description automatically generated">
            <a:extLst>
              <a:ext uri="{FF2B5EF4-FFF2-40B4-BE49-F238E27FC236}">
                <a16:creationId xmlns:a16="http://schemas.microsoft.com/office/drawing/2014/main" id="{6301B890-D1A0-124C-71FA-EBD450829A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0" y="1"/>
            <a:ext cx="12184018" cy="6857999"/>
          </a:xfrm>
        </p:spPr>
      </p:pic>
    </p:spTree>
    <p:extLst>
      <p:ext uri="{BB962C8B-B14F-4D97-AF65-F5344CB8AC3E}">
        <p14:creationId xmlns:p14="http://schemas.microsoft.com/office/powerpoint/2010/main" val="2237977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F8BB6F-6C25-B4BF-A525-0217BCBEE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009650"/>
            <a:ext cx="4400549" cy="1857375"/>
          </a:xfrm>
        </p:spPr>
        <p:txBody>
          <a:bodyPr anchor="b">
            <a:normAutofit/>
          </a:bodyPr>
          <a:lstStyle/>
          <a:p>
            <a:r>
              <a:rPr lang="en-US" sz="4100">
                <a:ea typeface="+mj-lt"/>
                <a:cs typeface="+mj-lt"/>
              </a:rPr>
              <a:t>Pairwise correlation of Columns</a:t>
            </a:r>
            <a:endParaRPr lang="en-US" sz="4100"/>
          </a:p>
        </p:txBody>
      </p:sp>
      <p:pic>
        <p:nvPicPr>
          <p:cNvPr id="4" name="Picture 4" descr="Chart, treemap chart&#10;&#10;Description automatically generated">
            <a:extLst>
              <a:ext uri="{FF2B5EF4-FFF2-40B4-BE49-F238E27FC236}">
                <a16:creationId xmlns:a16="http://schemas.microsoft.com/office/drawing/2014/main" id="{7CF3D7BC-BCF0-FCBA-0F41-210FDDC9F9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098"/>
          <a:stretch/>
        </p:blipFill>
        <p:spPr>
          <a:xfrm>
            <a:off x="5752193" y="10"/>
            <a:ext cx="6439807" cy="6857989"/>
          </a:xfrm>
          <a:custGeom>
            <a:avLst/>
            <a:gdLst/>
            <a:ahLst/>
            <a:cxnLst/>
            <a:rect l="l" t="t" r="r" b="b"/>
            <a:pathLst>
              <a:path w="6439807" h="6857999">
                <a:moveTo>
                  <a:pt x="752157" y="6118149"/>
                </a:moveTo>
                <a:cubicBezTo>
                  <a:pt x="745608" y="6124102"/>
                  <a:pt x="737987" y="6129341"/>
                  <a:pt x="730938" y="6133722"/>
                </a:cubicBezTo>
                <a:cubicBezTo>
                  <a:pt x="723794" y="6138152"/>
                  <a:pt x="718448" y="6143474"/>
                  <a:pt x="714778" y="6149379"/>
                </a:cubicBezTo>
                <a:lnTo>
                  <a:pt x="709303" y="6166562"/>
                </a:lnTo>
                <a:lnTo>
                  <a:pt x="714778" y="6149380"/>
                </a:lnTo>
                <a:cubicBezTo>
                  <a:pt x="718448" y="6143474"/>
                  <a:pt x="723794" y="6138152"/>
                  <a:pt x="730938" y="6133723"/>
                </a:cubicBezTo>
                <a:cubicBezTo>
                  <a:pt x="737987" y="6129341"/>
                  <a:pt x="745608" y="6124102"/>
                  <a:pt x="752157" y="6118149"/>
                </a:cubicBezTo>
                <a:close/>
                <a:moveTo>
                  <a:pt x="844000" y="4941372"/>
                </a:moveTo>
                <a:lnTo>
                  <a:pt x="840670" y="4950868"/>
                </a:lnTo>
                <a:lnTo>
                  <a:pt x="830985" y="4991382"/>
                </a:lnTo>
                <a:lnTo>
                  <a:pt x="840670" y="4950869"/>
                </a:lnTo>
                <a:close/>
                <a:moveTo>
                  <a:pt x="840061" y="4749807"/>
                </a:moveTo>
                <a:cubicBezTo>
                  <a:pt x="852197" y="4762827"/>
                  <a:pt x="853054" y="4781365"/>
                  <a:pt x="854768" y="4799797"/>
                </a:cubicBezTo>
                <a:cubicBezTo>
                  <a:pt x="853054" y="4781365"/>
                  <a:pt x="852197" y="4762826"/>
                  <a:pt x="840061" y="4749807"/>
                </a:cubicBezTo>
                <a:close/>
                <a:moveTo>
                  <a:pt x="822263" y="4543185"/>
                </a:moveTo>
                <a:lnTo>
                  <a:pt x="816857" y="4557091"/>
                </a:lnTo>
                <a:cubicBezTo>
                  <a:pt x="805236" y="4573618"/>
                  <a:pt x="796449" y="4588275"/>
                  <a:pt x="790493" y="4602021"/>
                </a:cubicBezTo>
                <a:cubicBezTo>
                  <a:pt x="796449" y="4588275"/>
                  <a:pt x="805236" y="4573618"/>
                  <a:pt x="816857" y="4557092"/>
                </a:cubicBezTo>
                <a:cubicBezTo>
                  <a:pt x="819238" y="4553662"/>
                  <a:pt x="821286" y="4548281"/>
                  <a:pt x="822263" y="4543185"/>
                </a:cubicBezTo>
                <a:close/>
                <a:moveTo>
                  <a:pt x="356045" y="2819253"/>
                </a:moveTo>
                <a:lnTo>
                  <a:pt x="344401" y="2827483"/>
                </a:lnTo>
                <a:lnTo>
                  <a:pt x="344399" y="2827486"/>
                </a:lnTo>
                <a:lnTo>
                  <a:pt x="325551" y="2842392"/>
                </a:lnTo>
                <a:lnTo>
                  <a:pt x="315896" y="2861156"/>
                </a:lnTo>
                <a:lnTo>
                  <a:pt x="344399" y="2827486"/>
                </a:lnTo>
                <a:lnTo>
                  <a:pt x="344401" y="2827484"/>
                </a:lnTo>
                <a:close/>
                <a:moveTo>
                  <a:pt x="425699" y="1974015"/>
                </a:moveTo>
                <a:cubicBezTo>
                  <a:pt x="427224" y="1991685"/>
                  <a:pt x="433462" y="2008497"/>
                  <a:pt x="449941" y="2023547"/>
                </a:cubicBezTo>
                <a:cubicBezTo>
                  <a:pt x="441702" y="2016020"/>
                  <a:pt x="436022" y="2008056"/>
                  <a:pt x="432213" y="1999763"/>
                </a:cubicBezTo>
                <a:close/>
                <a:moveTo>
                  <a:pt x="442893" y="1768838"/>
                </a:moveTo>
                <a:cubicBezTo>
                  <a:pt x="451656" y="1779981"/>
                  <a:pt x="453942" y="1790986"/>
                  <a:pt x="452275" y="1801558"/>
                </a:cubicBezTo>
                <a:lnTo>
                  <a:pt x="451495" y="1785412"/>
                </a:lnTo>
                <a:cubicBezTo>
                  <a:pt x="450037" y="1779948"/>
                  <a:pt x="447274" y="1774411"/>
                  <a:pt x="442893" y="1768838"/>
                </a:cubicBezTo>
                <a:close/>
                <a:moveTo>
                  <a:pt x="333304" y="520953"/>
                </a:moveTo>
                <a:cubicBezTo>
                  <a:pt x="333742" y="528850"/>
                  <a:pt x="335479" y="536547"/>
                  <a:pt x="337867" y="544146"/>
                </a:cubicBezTo>
                <a:lnTo>
                  <a:pt x="340032" y="549926"/>
                </a:lnTo>
                <a:lnTo>
                  <a:pt x="340448" y="551717"/>
                </a:lnTo>
                <a:lnTo>
                  <a:pt x="346286" y="566616"/>
                </a:lnTo>
                <a:lnTo>
                  <a:pt x="346338" y="566754"/>
                </a:lnTo>
                <a:lnTo>
                  <a:pt x="352655" y="583595"/>
                </a:lnTo>
                <a:lnTo>
                  <a:pt x="359451" y="612658"/>
                </a:lnTo>
                <a:cubicBezTo>
                  <a:pt x="358988" y="604728"/>
                  <a:pt x="357231" y="597005"/>
                  <a:pt x="354829" y="589388"/>
                </a:cubicBezTo>
                <a:lnTo>
                  <a:pt x="352655" y="583595"/>
                </a:lnTo>
                <a:lnTo>
                  <a:pt x="352236" y="581804"/>
                </a:lnTo>
                <a:lnTo>
                  <a:pt x="346286" y="566616"/>
                </a:lnTo>
                <a:lnTo>
                  <a:pt x="340032" y="549926"/>
                </a:lnTo>
                <a:close/>
                <a:moveTo>
                  <a:pt x="384407" y="268794"/>
                </a:moveTo>
                <a:lnTo>
                  <a:pt x="387837" y="328017"/>
                </a:lnTo>
                <a:cubicBezTo>
                  <a:pt x="389527" y="318646"/>
                  <a:pt x="389932" y="309031"/>
                  <a:pt x="389283" y="299164"/>
                </a:cubicBezTo>
                <a:cubicBezTo>
                  <a:pt x="388634" y="289296"/>
                  <a:pt x="386932" y="279176"/>
                  <a:pt x="384407" y="268794"/>
                </a:cubicBezTo>
                <a:close/>
                <a:moveTo>
                  <a:pt x="66991" y="0"/>
                </a:moveTo>
                <a:lnTo>
                  <a:pt x="6439807" y="0"/>
                </a:lnTo>
                <a:lnTo>
                  <a:pt x="6439807" y="6857999"/>
                </a:lnTo>
                <a:lnTo>
                  <a:pt x="149318" y="6857999"/>
                </a:lnTo>
                <a:lnTo>
                  <a:pt x="149318" y="6857457"/>
                </a:lnTo>
                <a:lnTo>
                  <a:pt x="22079" y="6857457"/>
                </a:lnTo>
                <a:lnTo>
                  <a:pt x="26851" y="6796804"/>
                </a:lnTo>
                <a:cubicBezTo>
                  <a:pt x="32162" y="6777207"/>
                  <a:pt x="39591" y="6758011"/>
                  <a:pt x="44354" y="6738388"/>
                </a:cubicBezTo>
                <a:cubicBezTo>
                  <a:pt x="48736" y="6720103"/>
                  <a:pt x="58832" y="6702955"/>
                  <a:pt x="67214" y="6685617"/>
                </a:cubicBezTo>
                <a:cubicBezTo>
                  <a:pt x="83217" y="6652472"/>
                  <a:pt x="73120" y="6617036"/>
                  <a:pt x="77310" y="6583128"/>
                </a:cubicBezTo>
                <a:cubicBezTo>
                  <a:pt x="78646" y="6572269"/>
                  <a:pt x="80168" y="6561411"/>
                  <a:pt x="82837" y="6550742"/>
                </a:cubicBezTo>
                <a:cubicBezTo>
                  <a:pt x="89885" y="6521593"/>
                  <a:pt x="95981" y="6491874"/>
                  <a:pt x="105698" y="6463490"/>
                </a:cubicBezTo>
                <a:cubicBezTo>
                  <a:pt x="116555" y="6431292"/>
                  <a:pt x="131034" y="6400429"/>
                  <a:pt x="146085" y="6363664"/>
                </a:cubicBezTo>
                <a:cubicBezTo>
                  <a:pt x="142274" y="6350899"/>
                  <a:pt x="131986" y="6331277"/>
                  <a:pt x="131034" y="6311084"/>
                </a:cubicBezTo>
                <a:cubicBezTo>
                  <a:pt x="127795" y="6246121"/>
                  <a:pt x="145512" y="6185351"/>
                  <a:pt x="173519" y="6127247"/>
                </a:cubicBezTo>
                <a:cubicBezTo>
                  <a:pt x="181900" y="6109530"/>
                  <a:pt x="187424" y="6090477"/>
                  <a:pt x="195616" y="6072569"/>
                </a:cubicBezTo>
                <a:cubicBezTo>
                  <a:pt x="198472" y="6066284"/>
                  <a:pt x="204569" y="6058092"/>
                  <a:pt x="210287" y="6056948"/>
                </a:cubicBezTo>
                <a:cubicBezTo>
                  <a:pt x="243432" y="6050282"/>
                  <a:pt x="242862" y="6025515"/>
                  <a:pt x="244766" y="5999796"/>
                </a:cubicBezTo>
                <a:cubicBezTo>
                  <a:pt x="247051" y="5969124"/>
                  <a:pt x="252386" y="5938836"/>
                  <a:pt x="256958" y="5908355"/>
                </a:cubicBezTo>
                <a:cubicBezTo>
                  <a:pt x="257530" y="5904353"/>
                  <a:pt x="261530" y="5900735"/>
                  <a:pt x="264199" y="5897114"/>
                </a:cubicBezTo>
                <a:cubicBezTo>
                  <a:pt x="268199" y="5891590"/>
                  <a:pt x="274296" y="5886447"/>
                  <a:pt x="275818" y="5880348"/>
                </a:cubicBezTo>
                <a:cubicBezTo>
                  <a:pt x="283249" y="5849107"/>
                  <a:pt x="289535" y="5817674"/>
                  <a:pt x="296393" y="5786239"/>
                </a:cubicBezTo>
                <a:cubicBezTo>
                  <a:pt x="297919" y="5779191"/>
                  <a:pt x="299822" y="5771953"/>
                  <a:pt x="302870" y="5765474"/>
                </a:cubicBezTo>
                <a:cubicBezTo>
                  <a:pt x="305728" y="5759378"/>
                  <a:pt x="310682" y="5754234"/>
                  <a:pt x="313730" y="5748136"/>
                </a:cubicBezTo>
                <a:cubicBezTo>
                  <a:pt x="321921" y="5731564"/>
                  <a:pt x="329541" y="5714607"/>
                  <a:pt x="338685" y="5695178"/>
                </a:cubicBezTo>
                <a:cubicBezTo>
                  <a:pt x="321541" y="5684320"/>
                  <a:pt x="331258" y="5669647"/>
                  <a:pt x="339449" y="5651360"/>
                </a:cubicBezTo>
                <a:cubicBezTo>
                  <a:pt x="347831" y="5632691"/>
                  <a:pt x="350497" y="5611164"/>
                  <a:pt x="353546" y="5590590"/>
                </a:cubicBezTo>
                <a:cubicBezTo>
                  <a:pt x="359070" y="5552869"/>
                  <a:pt x="362499" y="5514957"/>
                  <a:pt x="367451" y="5477239"/>
                </a:cubicBezTo>
                <a:cubicBezTo>
                  <a:pt x="368595" y="5469236"/>
                  <a:pt x="370690" y="5460092"/>
                  <a:pt x="375454" y="5453995"/>
                </a:cubicBezTo>
                <a:cubicBezTo>
                  <a:pt x="407459" y="5412276"/>
                  <a:pt x="416411" y="5361598"/>
                  <a:pt x="413366" y="5313403"/>
                </a:cubicBezTo>
                <a:cubicBezTo>
                  <a:pt x="411078" y="5275491"/>
                  <a:pt x="409363" y="5238343"/>
                  <a:pt x="412601" y="5200813"/>
                </a:cubicBezTo>
                <a:cubicBezTo>
                  <a:pt x="412793" y="5197955"/>
                  <a:pt x="412411" y="5194145"/>
                  <a:pt x="410887" y="5192051"/>
                </a:cubicBezTo>
                <a:cubicBezTo>
                  <a:pt x="400791" y="5179097"/>
                  <a:pt x="400029" y="5165570"/>
                  <a:pt x="398315" y="5148995"/>
                </a:cubicBezTo>
                <a:cubicBezTo>
                  <a:pt x="395837" y="5125562"/>
                  <a:pt x="397553" y="5104036"/>
                  <a:pt x="401743" y="5082317"/>
                </a:cubicBezTo>
                <a:cubicBezTo>
                  <a:pt x="404791" y="5066505"/>
                  <a:pt x="411078" y="5050504"/>
                  <a:pt x="419080" y="5036405"/>
                </a:cubicBezTo>
                <a:cubicBezTo>
                  <a:pt x="430320" y="5016785"/>
                  <a:pt x="434701" y="4997922"/>
                  <a:pt x="419841" y="4979253"/>
                </a:cubicBezTo>
                <a:cubicBezTo>
                  <a:pt x="404029" y="4959061"/>
                  <a:pt x="409553" y="4936201"/>
                  <a:pt x="408983" y="4913909"/>
                </a:cubicBezTo>
                <a:cubicBezTo>
                  <a:pt x="408791" y="4904195"/>
                  <a:pt x="409174" y="4893907"/>
                  <a:pt x="406697" y="4884572"/>
                </a:cubicBezTo>
                <a:cubicBezTo>
                  <a:pt x="399647" y="4857522"/>
                  <a:pt x="388978" y="4831420"/>
                  <a:pt x="384216" y="4803988"/>
                </a:cubicBezTo>
                <a:cubicBezTo>
                  <a:pt x="381551" y="4788747"/>
                  <a:pt x="386312" y="4771793"/>
                  <a:pt x="389741" y="4755980"/>
                </a:cubicBezTo>
                <a:cubicBezTo>
                  <a:pt x="393361" y="4739978"/>
                  <a:pt x="398885" y="4724167"/>
                  <a:pt x="404601" y="4708734"/>
                </a:cubicBezTo>
                <a:cubicBezTo>
                  <a:pt x="408411" y="4698258"/>
                  <a:pt x="412031" y="4686828"/>
                  <a:pt x="418889" y="4678445"/>
                </a:cubicBezTo>
                <a:cubicBezTo>
                  <a:pt x="434510" y="4659393"/>
                  <a:pt x="437178" y="4639772"/>
                  <a:pt x="428986" y="4617291"/>
                </a:cubicBezTo>
                <a:cubicBezTo>
                  <a:pt x="427651" y="4613864"/>
                  <a:pt x="427651" y="4609863"/>
                  <a:pt x="427462" y="4606053"/>
                </a:cubicBezTo>
                <a:cubicBezTo>
                  <a:pt x="423462" y="4545086"/>
                  <a:pt x="420984" y="4484127"/>
                  <a:pt x="414888" y="4423545"/>
                </a:cubicBezTo>
                <a:cubicBezTo>
                  <a:pt x="412411" y="4398972"/>
                  <a:pt x="401553" y="4375349"/>
                  <a:pt x="394695" y="4351154"/>
                </a:cubicBezTo>
                <a:cubicBezTo>
                  <a:pt x="393361" y="4346201"/>
                  <a:pt x="391265" y="4340674"/>
                  <a:pt x="392218" y="4335722"/>
                </a:cubicBezTo>
                <a:cubicBezTo>
                  <a:pt x="401743" y="4281810"/>
                  <a:pt x="387837" y="4231324"/>
                  <a:pt x="369547" y="4181603"/>
                </a:cubicBezTo>
                <a:cubicBezTo>
                  <a:pt x="367642" y="4176461"/>
                  <a:pt x="368214" y="4170174"/>
                  <a:pt x="368595" y="4164458"/>
                </a:cubicBezTo>
                <a:cubicBezTo>
                  <a:pt x="369928" y="4148453"/>
                  <a:pt x="376597" y="4131119"/>
                  <a:pt x="372597" y="4116641"/>
                </a:cubicBezTo>
                <a:cubicBezTo>
                  <a:pt x="361545" y="4078159"/>
                  <a:pt x="348211" y="4040058"/>
                  <a:pt x="331447" y="4003861"/>
                </a:cubicBezTo>
                <a:cubicBezTo>
                  <a:pt x="314493" y="3967091"/>
                  <a:pt x="300203" y="3932993"/>
                  <a:pt x="317350" y="3890891"/>
                </a:cubicBezTo>
                <a:cubicBezTo>
                  <a:pt x="324589" y="3872985"/>
                  <a:pt x="319445" y="3849362"/>
                  <a:pt x="317541" y="3828785"/>
                </a:cubicBezTo>
                <a:cubicBezTo>
                  <a:pt x="316016" y="3813737"/>
                  <a:pt x="307442" y="3799258"/>
                  <a:pt x="307442" y="3784397"/>
                </a:cubicBezTo>
                <a:cubicBezTo>
                  <a:pt x="307442" y="3744770"/>
                  <a:pt x="297346" y="3709529"/>
                  <a:pt x="276771" y="3675238"/>
                </a:cubicBezTo>
                <a:cubicBezTo>
                  <a:pt x="268770" y="3661899"/>
                  <a:pt x="274105" y="3641134"/>
                  <a:pt x="272009" y="3623799"/>
                </a:cubicBezTo>
                <a:cubicBezTo>
                  <a:pt x="269533" y="3605509"/>
                  <a:pt x="267247" y="3586653"/>
                  <a:pt x="261721" y="3569124"/>
                </a:cubicBezTo>
                <a:cubicBezTo>
                  <a:pt x="247242" y="3523785"/>
                  <a:pt x="230859" y="3479015"/>
                  <a:pt x="215618" y="3433866"/>
                </a:cubicBezTo>
                <a:cubicBezTo>
                  <a:pt x="203045" y="3396719"/>
                  <a:pt x="212952" y="3360139"/>
                  <a:pt x="218285" y="3323372"/>
                </a:cubicBezTo>
                <a:cubicBezTo>
                  <a:pt x="221716" y="3300319"/>
                  <a:pt x="229907" y="3278795"/>
                  <a:pt x="217715" y="3252885"/>
                </a:cubicBezTo>
                <a:cubicBezTo>
                  <a:pt x="206093" y="3228119"/>
                  <a:pt x="208761" y="3196686"/>
                  <a:pt x="202474" y="3168870"/>
                </a:cubicBezTo>
                <a:cubicBezTo>
                  <a:pt x="197141" y="3145436"/>
                  <a:pt x="188566" y="3122770"/>
                  <a:pt x="180184" y="3100099"/>
                </a:cubicBezTo>
                <a:cubicBezTo>
                  <a:pt x="168753" y="3069235"/>
                  <a:pt x="156753" y="3038756"/>
                  <a:pt x="162468" y="3005035"/>
                </a:cubicBezTo>
                <a:cubicBezTo>
                  <a:pt x="168946" y="2966742"/>
                  <a:pt x="144561" y="2940455"/>
                  <a:pt x="128367" y="2910353"/>
                </a:cubicBezTo>
                <a:cubicBezTo>
                  <a:pt x="117318" y="2889587"/>
                  <a:pt x="109126" y="2866918"/>
                  <a:pt x="102267" y="2844248"/>
                </a:cubicBezTo>
                <a:cubicBezTo>
                  <a:pt x="93313" y="2813958"/>
                  <a:pt x="87978" y="2782716"/>
                  <a:pt x="79217" y="2752235"/>
                </a:cubicBezTo>
                <a:cubicBezTo>
                  <a:pt x="66072" y="2706131"/>
                  <a:pt x="55784" y="2659455"/>
                  <a:pt x="63024" y="2611450"/>
                </a:cubicBezTo>
                <a:cubicBezTo>
                  <a:pt x="66262" y="2589352"/>
                  <a:pt x="66072" y="2568774"/>
                  <a:pt x="61307" y="2546678"/>
                </a:cubicBezTo>
                <a:cubicBezTo>
                  <a:pt x="53497" y="2510483"/>
                  <a:pt x="52545" y="2473333"/>
                  <a:pt x="23399" y="2444184"/>
                </a:cubicBezTo>
                <a:cubicBezTo>
                  <a:pt x="13111" y="2433897"/>
                  <a:pt x="10446" y="2415420"/>
                  <a:pt x="5110" y="2400369"/>
                </a:cubicBezTo>
                <a:cubicBezTo>
                  <a:pt x="-1178" y="2383032"/>
                  <a:pt x="2062" y="2370270"/>
                  <a:pt x="20352" y="2360933"/>
                </a:cubicBezTo>
                <a:cubicBezTo>
                  <a:pt x="28541" y="2356744"/>
                  <a:pt x="36543" y="2344741"/>
                  <a:pt x="37878" y="2335405"/>
                </a:cubicBezTo>
                <a:cubicBezTo>
                  <a:pt x="41877" y="2307402"/>
                  <a:pt x="35972" y="2281683"/>
                  <a:pt x="23017" y="2254633"/>
                </a:cubicBezTo>
                <a:cubicBezTo>
                  <a:pt x="10825" y="2229296"/>
                  <a:pt x="12159" y="2197670"/>
                  <a:pt x="7395" y="2168903"/>
                </a:cubicBezTo>
                <a:cubicBezTo>
                  <a:pt x="5681" y="2158712"/>
                  <a:pt x="3062" y="2148519"/>
                  <a:pt x="871" y="2138304"/>
                </a:cubicBezTo>
                <a:lnTo>
                  <a:pt x="0" y="2131532"/>
                </a:lnTo>
                <a:lnTo>
                  <a:pt x="0" y="2072225"/>
                </a:lnTo>
                <a:lnTo>
                  <a:pt x="251" y="2069340"/>
                </a:lnTo>
                <a:cubicBezTo>
                  <a:pt x="2061" y="2056600"/>
                  <a:pt x="4156" y="2043835"/>
                  <a:pt x="5299" y="2030977"/>
                </a:cubicBezTo>
                <a:cubicBezTo>
                  <a:pt x="7203" y="2010974"/>
                  <a:pt x="6442" y="1990589"/>
                  <a:pt x="8729" y="1970586"/>
                </a:cubicBezTo>
                <a:cubicBezTo>
                  <a:pt x="10446" y="1954202"/>
                  <a:pt x="14826" y="1938009"/>
                  <a:pt x="18445" y="1921817"/>
                </a:cubicBezTo>
                <a:cubicBezTo>
                  <a:pt x="19779" y="1915912"/>
                  <a:pt x="24922" y="1910004"/>
                  <a:pt x="24161" y="1904673"/>
                </a:cubicBezTo>
                <a:cubicBezTo>
                  <a:pt x="15970" y="1851709"/>
                  <a:pt x="52545" y="1813610"/>
                  <a:pt x="68738" y="1768838"/>
                </a:cubicBezTo>
                <a:cubicBezTo>
                  <a:pt x="85885" y="1721785"/>
                  <a:pt x="112174" y="1676253"/>
                  <a:pt x="104364" y="1623675"/>
                </a:cubicBezTo>
                <a:cubicBezTo>
                  <a:pt x="99601" y="1591859"/>
                  <a:pt x="88551" y="1561189"/>
                  <a:pt x="81883" y="1529563"/>
                </a:cubicBezTo>
                <a:cubicBezTo>
                  <a:pt x="79597" y="1518324"/>
                  <a:pt x="79979" y="1505751"/>
                  <a:pt x="82264" y="1494509"/>
                </a:cubicBezTo>
                <a:cubicBezTo>
                  <a:pt x="92744" y="1440216"/>
                  <a:pt x="94267" y="1386684"/>
                  <a:pt x="77120" y="1333341"/>
                </a:cubicBezTo>
                <a:cubicBezTo>
                  <a:pt x="74262" y="1324198"/>
                  <a:pt x="71597" y="1314483"/>
                  <a:pt x="71597" y="1304955"/>
                </a:cubicBezTo>
                <a:cubicBezTo>
                  <a:pt x="71597" y="1252757"/>
                  <a:pt x="75597" y="1201512"/>
                  <a:pt x="94267" y="1151600"/>
                </a:cubicBezTo>
                <a:cubicBezTo>
                  <a:pt x="100554" y="1134834"/>
                  <a:pt x="96553" y="1114449"/>
                  <a:pt x="98078" y="1095972"/>
                </a:cubicBezTo>
                <a:cubicBezTo>
                  <a:pt x="99409" y="1078826"/>
                  <a:pt x="99981" y="1061298"/>
                  <a:pt x="104364" y="1044725"/>
                </a:cubicBezTo>
                <a:cubicBezTo>
                  <a:pt x="110839" y="1020529"/>
                  <a:pt x="111601" y="998052"/>
                  <a:pt x="105887" y="973095"/>
                </a:cubicBezTo>
                <a:cubicBezTo>
                  <a:pt x="100554" y="949281"/>
                  <a:pt x="103220" y="923562"/>
                  <a:pt x="103029" y="898797"/>
                </a:cubicBezTo>
                <a:cubicBezTo>
                  <a:pt x="102839" y="871173"/>
                  <a:pt x="102649" y="843552"/>
                  <a:pt x="103601" y="815929"/>
                </a:cubicBezTo>
                <a:cubicBezTo>
                  <a:pt x="103981" y="804877"/>
                  <a:pt x="111601" y="792306"/>
                  <a:pt x="108553" y="783158"/>
                </a:cubicBezTo>
                <a:cubicBezTo>
                  <a:pt x="98267" y="753633"/>
                  <a:pt x="110649" y="724104"/>
                  <a:pt x="105127" y="694576"/>
                </a:cubicBezTo>
                <a:cubicBezTo>
                  <a:pt x="102267" y="680096"/>
                  <a:pt x="110078" y="663713"/>
                  <a:pt x="110839" y="648092"/>
                </a:cubicBezTo>
                <a:cubicBezTo>
                  <a:pt x="112174" y="622564"/>
                  <a:pt x="111601" y="597037"/>
                  <a:pt x="111983" y="571508"/>
                </a:cubicBezTo>
                <a:cubicBezTo>
                  <a:pt x="112174" y="563125"/>
                  <a:pt x="112936" y="554933"/>
                  <a:pt x="113318" y="546552"/>
                </a:cubicBezTo>
                <a:cubicBezTo>
                  <a:pt x="113697" y="539121"/>
                  <a:pt x="115411" y="531310"/>
                  <a:pt x="114081" y="524262"/>
                </a:cubicBezTo>
                <a:cubicBezTo>
                  <a:pt x="109315" y="498733"/>
                  <a:pt x="101505" y="473587"/>
                  <a:pt x="98457" y="447870"/>
                </a:cubicBezTo>
                <a:cubicBezTo>
                  <a:pt x="95792" y="425581"/>
                  <a:pt x="99409" y="402529"/>
                  <a:pt x="97505" y="380050"/>
                </a:cubicBezTo>
                <a:cubicBezTo>
                  <a:pt x="94267" y="340425"/>
                  <a:pt x="88551" y="300800"/>
                  <a:pt x="84930" y="261173"/>
                </a:cubicBezTo>
                <a:cubicBezTo>
                  <a:pt x="84168" y="252600"/>
                  <a:pt x="88934" y="243648"/>
                  <a:pt x="89314" y="234883"/>
                </a:cubicBezTo>
                <a:cubicBezTo>
                  <a:pt x="90266" y="207450"/>
                  <a:pt x="90457" y="180017"/>
                  <a:pt x="91027" y="152584"/>
                </a:cubicBezTo>
                <a:cubicBezTo>
                  <a:pt x="91218" y="136963"/>
                  <a:pt x="90647" y="121150"/>
                  <a:pt x="92361" y="105718"/>
                </a:cubicBezTo>
                <a:cubicBezTo>
                  <a:pt x="94647" y="85336"/>
                  <a:pt x="98078" y="66857"/>
                  <a:pt x="83217" y="47806"/>
                </a:cubicBezTo>
                <a:cubicBezTo>
                  <a:pt x="77453" y="40471"/>
                  <a:pt x="73691" y="32636"/>
                  <a:pt x="71207" y="24480"/>
                </a:cubicBezTo>
                <a:close/>
              </a:path>
            </a:pathLst>
          </a:custGeom>
          <a:effectLst>
            <a:outerShdw blurRad="381000" dist="152400" dir="10800000" algn="tr" rotWithShape="0">
              <a:prstClr val="black">
                <a:alpha val="10000"/>
              </a:prstClr>
            </a:outerShdw>
          </a:effec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E5D87AC-5CCC-4E1F-8B25-D3A605302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32356" y="0"/>
            <a:ext cx="874718" cy="6857455"/>
            <a:chOff x="5632356" y="0"/>
            <a:chExt cx="874718" cy="6857455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EFC8E10-A01A-44C0-92B4-4837ED6C4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6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329C434-C896-4DBB-9A47-D99A5EE414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879FE67-1FE9-EBD9-F82C-888337770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3109956"/>
            <a:ext cx="4400549" cy="3167019"/>
          </a:xfrm>
        </p:spPr>
        <p:txBody>
          <a:bodyPr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There is a low correlation between all of the columns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376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8EAB14C7-68D9-6426-CD13-0FAA2A21E0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894" b="1"/>
          <a:stretch/>
        </p:blipFill>
        <p:spPr>
          <a:xfrm>
            <a:off x="20" y="10"/>
            <a:ext cx="12191435" cy="685798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A3D475D-F146-44DA-80FB-3306B95B8D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23925" y="-923925"/>
            <a:ext cx="6858000" cy="870585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31000">
                <a:srgbClr val="000000">
                  <a:alpha val="70000"/>
                </a:srgbClr>
              </a:gs>
              <a:gs pos="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AF5B38-14E0-E7C1-7BAC-B1C620E53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3999"/>
            <a:ext cx="5334000" cy="3535018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z="6800">
                <a:solidFill>
                  <a:srgbClr val="FFFFFF"/>
                </a:solidFill>
              </a:rPr>
              <a:t>Top 10 Roles in Cyber Security</a:t>
            </a:r>
          </a:p>
        </p:txBody>
      </p:sp>
    </p:spTree>
    <p:extLst>
      <p:ext uri="{BB962C8B-B14F-4D97-AF65-F5344CB8AC3E}">
        <p14:creationId xmlns:p14="http://schemas.microsoft.com/office/powerpoint/2010/main" val="4095910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C2FD2D11-BA4C-54D3-B713-B2AAE9D224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894" b="1"/>
          <a:stretch/>
        </p:blipFill>
        <p:spPr>
          <a:xfrm>
            <a:off x="-62611" y="10"/>
            <a:ext cx="12191435" cy="6857989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0A3D475D-F146-44DA-80FB-3306B95B8D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23925" y="-923925"/>
            <a:ext cx="6858000" cy="870585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31000">
                <a:srgbClr val="000000">
                  <a:alpha val="70000"/>
                </a:srgbClr>
              </a:gs>
              <a:gs pos="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1EEB2E-1FBF-6B0F-7CE5-D218252C2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3999"/>
            <a:ext cx="5334000" cy="3535018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endParaRPr lang="en-US" sz="6200">
              <a:solidFill>
                <a:srgbClr val="FFFFFF"/>
              </a:solidFill>
            </a:endParaRPr>
          </a:p>
          <a:p>
            <a:r>
              <a:rPr lang="en-US" sz="6200">
                <a:solidFill>
                  <a:srgbClr val="FFFFFF"/>
                </a:solidFill>
              </a:rPr>
              <a:t>Top 10 Roles in Cyber Security</a:t>
            </a:r>
          </a:p>
          <a:p>
            <a:endParaRPr lang="en-US" sz="6200">
              <a:solidFill>
                <a:srgbClr val="FFFF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A6E713-CCF9-14DC-32F1-65DE3A6DC842}"/>
              </a:ext>
            </a:extLst>
          </p:cNvPr>
          <p:cNvSpPr txBox="1"/>
          <p:nvPr/>
        </p:nvSpPr>
        <p:spPr>
          <a:xfrm>
            <a:off x="9511951" y="4123150"/>
            <a:ext cx="180975" cy="3619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F172E7-30B8-A91A-B5EC-A65E09CF5A8B}"/>
              </a:ext>
            </a:extLst>
          </p:cNvPr>
          <p:cNvSpPr txBox="1"/>
          <p:nvPr/>
        </p:nvSpPr>
        <p:spPr>
          <a:xfrm>
            <a:off x="9603287" y="4149246"/>
            <a:ext cx="130479" cy="130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C522A3-55B8-11BA-8460-B73563FC8E57}"/>
              </a:ext>
            </a:extLst>
          </p:cNvPr>
          <p:cNvSpPr txBox="1"/>
          <p:nvPr/>
        </p:nvSpPr>
        <p:spPr>
          <a:xfrm flipH="1" flipV="1">
            <a:off x="10133947" y="5223167"/>
            <a:ext cx="6954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PPPP</a:t>
            </a:r>
          </a:p>
        </p:txBody>
      </p:sp>
    </p:spTree>
    <p:extLst>
      <p:ext uri="{BB962C8B-B14F-4D97-AF65-F5344CB8AC3E}">
        <p14:creationId xmlns:p14="http://schemas.microsoft.com/office/powerpoint/2010/main" val="2940950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72B33D3E-AB6D-0B88-4D44-F71AE0C1DC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894" b="1"/>
          <a:stretch/>
        </p:blipFill>
        <p:spPr>
          <a:xfrm>
            <a:off x="20" y="10"/>
            <a:ext cx="12191435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A3D475D-F146-44DA-80FB-3306B95B8D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23925" y="-923925"/>
            <a:ext cx="6858000" cy="870585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31000">
                <a:srgbClr val="000000">
                  <a:alpha val="70000"/>
                </a:srgbClr>
              </a:gs>
              <a:gs pos="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89BC2-8F92-F378-C76C-F3B97D968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3999"/>
            <a:ext cx="5334000" cy="3535018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Top 10 highest paid roles in Cyber Security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99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8DBD65EB-8A48-7D10-BD82-612B0756C6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894" b="1"/>
          <a:stretch/>
        </p:blipFill>
        <p:spPr>
          <a:xfrm>
            <a:off x="229664" y="10"/>
            <a:ext cx="12191435" cy="685798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A3D475D-F146-44DA-80FB-3306B95B8D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23925" y="-923925"/>
            <a:ext cx="6858000" cy="870585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31000">
                <a:srgbClr val="000000">
                  <a:alpha val="70000"/>
                </a:srgbClr>
              </a:gs>
              <a:gs pos="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C4A62B-5935-19F7-2E9B-E7884EE8D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3999"/>
            <a:ext cx="5334000" cy="3535018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endParaRPr lang="en-US" sz="5000">
              <a:solidFill>
                <a:srgbClr val="FFFFFF"/>
              </a:solidFill>
            </a:endParaRPr>
          </a:p>
          <a:p>
            <a:r>
              <a:rPr lang="en-US" sz="5000" dirty="0">
                <a:solidFill>
                  <a:srgbClr val="FFFFFF"/>
                </a:solidFill>
              </a:rPr>
              <a:t>Top 10 highest paid roles based on average pay</a:t>
            </a:r>
          </a:p>
        </p:txBody>
      </p:sp>
    </p:spTree>
    <p:extLst>
      <p:ext uri="{BB962C8B-B14F-4D97-AF65-F5344CB8AC3E}">
        <p14:creationId xmlns:p14="http://schemas.microsoft.com/office/powerpoint/2010/main" val="1809153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hart, shape&#10;&#10;Description automatically generated">
            <a:extLst>
              <a:ext uri="{FF2B5EF4-FFF2-40B4-BE49-F238E27FC236}">
                <a16:creationId xmlns:a16="http://schemas.microsoft.com/office/drawing/2014/main" id="{B9E583C1-5F65-4F1E-1310-912F8D004F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0" r="130"/>
          <a:stretch/>
        </p:blipFill>
        <p:spPr>
          <a:xfrm>
            <a:off x="-615843" y="-177441"/>
            <a:ext cx="12807298" cy="6857989"/>
          </a:xfrm>
          <a:prstGeom prst="rect">
            <a:avLst/>
          </a:prstGeom>
        </p:spPr>
      </p:pic>
      <p:sp>
        <p:nvSpPr>
          <p:cNvPr id="16" name="Rectangle 10">
            <a:extLst>
              <a:ext uri="{FF2B5EF4-FFF2-40B4-BE49-F238E27FC236}">
                <a16:creationId xmlns:a16="http://schemas.microsoft.com/office/drawing/2014/main" id="{0A3D475D-F146-44DA-80FB-3306B95B8D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23925" y="-923925"/>
            <a:ext cx="6858000" cy="870585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31000">
                <a:srgbClr val="000000">
                  <a:alpha val="70000"/>
                </a:srgbClr>
              </a:gs>
              <a:gs pos="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53F3337E-E4E0-7396-575E-527B00255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027122"/>
            <a:ext cx="5334000" cy="1593484"/>
          </a:xfrm>
        </p:spPr>
        <p:txBody>
          <a:bodyPr vert="horz" lIns="91440" tIns="45720" rIns="91440" bIns="45720" rtlCol="0" anchor="ctr" anchorCtr="0">
            <a:normAutofit fontScale="90000"/>
          </a:bodyPr>
          <a:lstStyle/>
          <a:p>
            <a:r>
              <a:rPr lang="en-US" sz="8000" dirty="0">
                <a:ea typeface="+mj-lt"/>
                <a:cs typeface="+mj-lt"/>
              </a:rPr>
              <a:t>Experience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41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9BEF3B18-AFCB-8574-BC06-3524B64F90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62" r="2332" b="1"/>
          <a:stretch/>
        </p:blipFill>
        <p:spPr>
          <a:xfrm>
            <a:off x="20" y="10"/>
            <a:ext cx="12191435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A3D475D-F146-44DA-80FB-3306B95B8D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23925" y="-923925"/>
            <a:ext cx="6858000" cy="870585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31000">
                <a:srgbClr val="000000">
                  <a:alpha val="70000"/>
                </a:srgbClr>
              </a:gs>
              <a:gs pos="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BB004D-E92D-CD65-FEDD-78EF68788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599149"/>
            <a:ext cx="5855917" cy="2459868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z="8000" dirty="0">
                <a:ea typeface="+mj-lt"/>
                <a:cs typeface="+mj-lt"/>
              </a:rPr>
              <a:t>Employment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679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CACE33B7-FAA7-6A0B-05EB-5AA2C2B261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894" b="1"/>
          <a:stretch/>
        </p:blipFill>
        <p:spPr>
          <a:xfrm>
            <a:off x="114842" y="-83497"/>
            <a:ext cx="12191435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A3D475D-F146-44DA-80FB-3306B95B8D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23925" y="-923925"/>
            <a:ext cx="6858000" cy="870585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31000">
                <a:srgbClr val="000000">
                  <a:alpha val="70000"/>
                </a:srgbClr>
              </a:gs>
              <a:gs pos="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CDCAB7-9AD1-094F-4AFE-A50AD9BC5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563" y="1878903"/>
            <a:ext cx="5052163" cy="2679072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z="4200" dirty="0">
                <a:ea typeface="+mj-lt"/>
                <a:cs typeface="+mj-lt"/>
              </a:rPr>
              <a:t>Salary Distribution</a:t>
            </a:r>
            <a:endParaRPr lang="en-US" sz="4200"/>
          </a:p>
        </p:txBody>
      </p:sp>
    </p:spTree>
    <p:extLst>
      <p:ext uri="{BB962C8B-B14F-4D97-AF65-F5344CB8AC3E}">
        <p14:creationId xmlns:p14="http://schemas.microsoft.com/office/powerpoint/2010/main" val="895012395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Custom 1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3FB96C"/>
      </a:accent1>
      <a:accent2>
        <a:srgbClr val="699EFA"/>
      </a:accent2>
      <a:accent3>
        <a:srgbClr val="8039C1"/>
      </a:accent3>
      <a:accent4>
        <a:srgbClr val="D1971A"/>
      </a:accent4>
      <a:accent5>
        <a:srgbClr val="E62B59"/>
      </a:accent5>
      <a:accent6>
        <a:srgbClr val="9CA2AB"/>
      </a:accent6>
      <a:hlink>
        <a:srgbClr val="FFFFFF"/>
      </a:hlink>
      <a:folHlink>
        <a:srgbClr val="57618E"/>
      </a:folHlink>
    </a:clrScheme>
    <a:fontScheme name="Torn">
      <a:majorFont>
        <a:latin typeface="Verdana Pro Cond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TornVTI</vt:lpstr>
      <vt:lpstr>Cyber Security Data Analysis </vt:lpstr>
      <vt:lpstr>Pairwise correlation of Columns</vt:lpstr>
      <vt:lpstr>Top 10 Roles in Cyber Security</vt:lpstr>
      <vt:lpstr> Top 10 Roles in Cyber Security </vt:lpstr>
      <vt:lpstr>Top 10 highest paid roles in Cyber Security</vt:lpstr>
      <vt:lpstr> Top 10 highest paid roles based on average pay</vt:lpstr>
      <vt:lpstr>Experience level</vt:lpstr>
      <vt:lpstr>Employment Type</vt:lpstr>
      <vt:lpstr>Salary Distribution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152</cp:revision>
  <dcterms:created xsi:type="dcterms:W3CDTF">2022-10-04T12:33:26Z</dcterms:created>
  <dcterms:modified xsi:type="dcterms:W3CDTF">2022-10-04T13:05:04Z</dcterms:modified>
</cp:coreProperties>
</file>