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9" r:id="rId2"/>
    <p:sldId id="361" r:id="rId3"/>
    <p:sldId id="365" r:id="rId4"/>
    <p:sldId id="372" r:id="rId5"/>
    <p:sldId id="373" r:id="rId6"/>
    <p:sldId id="374" r:id="rId7"/>
    <p:sldId id="375" r:id="rId8"/>
    <p:sldId id="376" r:id="rId9"/>
    <p:sldId id="377" r:id="rId10"/>
    <p:sldId id="369" r:id="rId11"/>
    <p:sldId id="370" r:id="rId12"/>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6D6E70"/>
    <a:srgbClr val="205A88"/>
    <a:srgbClr val="0A86C9"/>
    <a:srgbClr val="A0DC5F"/>
    <a:srgbClr val="1E96AA"/>
    <a:srgbClr val="A0789B"/>
    <a:srgbClr val="FAB46A"/>
    <a:srgbClr val="69CD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48" autoAdjust="0"/>
  </p:normalViewPr>
  <p:slideViewPr>
    <p:cSldViewPr snapToGrid="0" snapToObjects="1">
      <p:cViewPr varScale="1">
        <p:scale>
          <a:sx n="108" d="100"/>
          <a:sy n="108" d="100"/>
        </p:scale>
        <p:origin x="714" y="102"/>
      </p:cViewPr>
      <p:guideLst/>
    </p:cSldViewPr>
  </p:slideViewPr>
  <p:notesTextViewPr>
    <p:cViewPr>
      <p:scale>
        <a:sx n="1" d="1"/>
        <a:sy n="1" d="1"/>
      </p:scale>
      <p:origin x="0" y="0"/>
    </p:cViewPr>
  </p:notesTextViewPr>
  <p:notesViewPr>
    <p:cSldViewPr snapToGrid="0" snapToObjects="1">
      <p:cViewPr varScale="1">
        <p:scale>
          <a:sx n="83" d="100"/>
          <a:sy n="83" d="100"/>
        </p:scale>
        <p:origin x="313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09FE5D-2998-2A4F-93A8-075A7D612589}" type="datetimeFigureOut">
              <a:rPr lang="de-DE" smtClean="0"/>
              <a:t>24.11.2017</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10E9-2F42-6A41-AF57-45D9ABC6716B}" type="slidenum">
              <a:rPr lang="de-DE" smtClean="0"/>
              <a:t>‹#›</a:t>
            </a:fld>
            <a:endParaRPr lang="de-DE"/>
          </a:p>
        </p:txBody>
      </p:sp>
    </p:spTree>
    <p:extLst>
      <p:ext uri="{BB962C8B-B14F-4D97-AF65-F5344CB8AC3E}">
        <p14:creationId xmlns:p14="http://schemas.microsoft.com/office/powerpoint/2010/main" val="588255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18145-12B3-6643-9C03-472C05DC6A0F}" type="datetimeFigureOut">
              <a:rPr lang="de-DE" smtClean="0"/>
              <a:t>24.11.2017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493F7-2D0F-2840-ADAC-FAC0AA542518}" type="slidenum">
              <a:rPr lang="de-DE" smtClean="0"/>
              <a:t>‹#›</a:t>
            </a:fld>
            <a:endParaRPr lang="de-DE"/>
          </a:p>
        </p:txBody>
      </p:sp>
    </p:spTree>
    <p:extLst>
      <p:ext uri="{BB962C8B-B14F-4D97-AF65-F5344CB8AC3E}">
        <p14:creationId xmlns:p14="http://schemas.microsoft.com/office/powerpoint/2010/main" val="25366638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D27493F7-2D0F-2840-ADAC-FAC0AA542518}" type="slidenum">
              <a:rPr lang="de-DE" smtClean="0"/>
              <a:t>1</a:t>
            </a:fld>
            <a:endParaRPr lang="de-DE"/>
          </a:p>
        </p:txBody>
      </p:sp>
    </p:spTree>
    <p:extLst>
      <p:ext uri="{BB962C8B-B14F-4D97-AF65-F5344CB8AC3E}">
        <p14:creationId xmlns:p14="http://schemas.microsoft.com/office/powerpoint/2010/main" val="993733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pic>
        <p:nvPicPr>
          <p:cNvPr id="19"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pic>
        <p:nvPicPr>
          <p:cNvPr id="7" name="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pic>
        <p:nvPicPr>
          <p:cNvPr id="13" name="Bild 1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87879" y="4988514"/>
            <a:ext cx="1371596" cy="1371596"/>
          </a:xfrm>
          <a:prstGeom prst="rect">
            <a:avLst/>
          </a:prstGeom>
        </p:spPr>
      </p:pic>
    </p:spTree>
    <p:extLst>
      <p:ext uri="{BB962C8B-B14F-4D97-AF65-F5344CB8AC3E}">
        <p14:creationId xmlns:p14="http://schemas.microsoft.com/office/powerpoint/2010/main" val="48567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pic>
        <p:nvPicPr>
          <p:cNvPr id="10"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11" name="Blue Fade"/>
          <p:cNvSpPr/>
          <p:nvPr userDrawn="1"/>
        </p:nvSpPr>
        <p:spPr>
          <a:xfrm>
            <a:off x="0"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851" y="6453852"/>
            <a:ext cx="1123184" cy="187197"/>
          </a:xfrm>
          <a:prstGeom prst="rect">
            <a:avLst/>
          </a:prstGeom>
        </p:spPr>
      </p:pic>
    </p:spTree>
    <p:extLst>
      <p:ext uri="{BB962C8B-B14F-4D97-AF65-F5344CB8AC3E}">
        <p14:creationId xmlns:p14="http://schemas.microsoft.com/office/powerpoint/2010/main" val="67380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5">
    <p:spTree>
      <p:nvGrpSpPr>
        <p:cNvPr id="1" name=""/>
        <p:cNvGrpSpPr/>
        <p:nvPr/>
      </p:nvGrpSpPr>
      <p:grpSpPr>
        <a:xfrm>
          <a:off x="0" y="0"/>
          <a:ext cx="0" cy="0"/>
          <a:chOff x="0" y="0"/>
          <a:chExt cx="0" cy="0"/>
        </a:xfrm>
      </p:grpSpPr>
      <p:pic>
        <p:nvPicPr>
          <p:cNvPr id="10"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11" name="Blue Fade"/>
          <p:cNvSpPr/>
          <p:nvPr userDrawn="1"/>
        </p:nvSpPr>
        <p:spPr>
          <a:xfrm>
            <a:off x="0"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851" y="6453852"/>
            <a:ext cx="1123184" cy="187197"/>
          </a:xfrm>
          <a:prstGeom prst="rect">
            <a:avLst/>
          </a:prstGeom>
        </p:spPr>
      </p:pic>
    </p:spTree>
    <p:extLst>
      <p:ext uri="{BB962C8B-B14F-4D97-AF65-F5344CB8AC3E}">
        <p14:creationId xmlns:p14="http://schemas.microsoft.com/office/powerpoint/2010/main" val="1411834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6">
    <p:spTree>
      <p:nvGrpSpPr>
        <p:cNvPr id="1" name=""/>
        <p:cNvGrpSpPr/>
        <p:nvPr/>
      </p:nvGrpSpPr>
      <p:grpSpPr>
        <a:xfrm>
          <a:off x="0" y="0"/>
          <a:ext cx="0" cy="0"/>
          <a:chOff x="0" y="0"/>
          <a:chExt cx="0" cy="0"/>
        </a:xfrm>
      </p:grpSpPr>
      <p:pic>
        <p:nvPicPr>
          <p:cNvPr id="10"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11" name="Blue Fade"/>
          <p:cNvSpPr/>
          <p:nvPr userDrawn="1"/>
        </p:nvSpPr>
        <p:spPr>
          <a:xfrm>
            <a:off x="0"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851" y="6453852"/>
            <a:ext cx="1123184" cy="187197"/>
          </a:xfrm>
          <a:prstGeom prst="rect">
            <a:avLst/>
          </a:prstGeom>
        </p:spPr>
      </p:pic>
    </p:spTree>
    <p:extLst>
      <p:ext uri="{BB962C8B-B14F-4D97-AF65-F5344CB8AC3E}">
        <p14:creationId xmlns:p14="http://schemas.microsoft.com/office/powerpoint/2010/main" val="1802078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sp>
        <p:nvSpPr>
          <p:cNvPr id="27" name="Foliennummernplatzhalter"/>
          <p:cNvSpPr>
            <a:spLocks noGrp="1"/>
          </p:cNvSpPr>
          <p:nvPr>
            <p:ph type="sldNum" sz="quarter" idx="23"/>
          </p:nvPr>
        </p:nvSpPr>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26" name="Fußzeilenplatzhalter"/>
          <p:cNvSpPr>
            <a:spLocks noGrp="1"/>
          </p:cNvSpPr>
          <p:nvPr>
            <p:ph type="ftr" sz="quarter" idx="22"/>
          </p:nvPr>
        </p:nvSpPr>
        <p:spPr/>
        <p:txBody>
          <a:bodyPr/>
          <a:lstStyle>
            <a:lvl1pPr>
              <a:defRPr>
                <a:solidFill>
                  <a:schemeClr val="bg1">
                    <a:alpha val="75000"/>
                  </a:schemeClr>
                </a:solidFill>
              </a:defRPr>
            </a:lvl1pPr>
          </a:lstStyle>
          <a:p>
            <a:r>
              <a:rPr lang="en-US" noProof="0" dirty="0"/>
              <a:t>Confidential</a:t>
            </a:r>
          </a:p>
        </p:txBody>
      </p:sp>
      <p:sp>
        <p:nvSpPr>
          <p:cNvPr id="2" name="Hide"/>
          <p:cNvSpPr/>
          <p:nvPr userDrawn="1"/>
        </p:nvSpPr>
        <p:spPr>
          <a:xfrm>
            <a:off x="-2" y="6138000"/>
            <a:ext cx="205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6" name="Text"/>
          <p:cNvSpPr>
            <a:spLocks noGrp="1"/>
          </p:cNvSpPr>
          <p:nvPr>
            <p:ph type="body" sz="quarter" idx="24" hasCustomPrompt="1"/>
          </p:nvPr>
        </p:nvSpPr>
        <p:spPr>
          <a:xfrm>
            <a:off x="838200" y="2016000"/>
            <a:ext cx="10515600" cy="3783569"/>
          </a:xfrm>
        </p:spPr>
        <p:txBody>
          <a:bodyPr>
            <a:normAutofit/>
          </a:bodyPr>
          <a:lstStyle>
            <a:lvl1pPr marL="342900" indent="-342900">
              <a:lnSpc>
                <a:spcPct val="100000"/>
              </a:lnSpc>
              <a:spcBef>
                <a:spcPts val="1000"/>
              </a:spcBef>
              <a:buClr>
                <a:schemeClr val="bg1"/>
              </a:buClr>
              <a:buFont typeface="Arial" charset="0"/>
              <a:buChar char="•"/>
              <a:defRPr sz="1800" b="1">
                <a:solidFill>
                  <a:schemeClr val="bg1"/>
                </a:solidFill>
              </a:defRPr>
            </a:lvl1pPr>
            <a:lvl2pPr marL="522895" indent="-342900">
              <a:lnSpc>
                <a:spcPct val="100000"/>
              </a:lnSpc>
              <a:spcBef>
                <a:spcPts val="1000"/>
              </a:spcBef>
              <a:buClr>
                <a:schemeClr val="bg1"/>
              </a:buClr>
              <a:buFont typeface="Arial" charset="0"/>
              <a:buChar char="•"/>
              <a:defRPr sz="1800">
                <a:solidFill>
                  <a:schemeClr val="bg1"/>
                </a:solidFill>
              </a:defRPr>
            </a:lvl2pPr>
            <a:lvl3pPr marL="702891" indent="-342900">
              <a:lnSpc>
                <a:spcPct val="100000"/>
              </a:lnSpc>
              <a:spcBef>
                <a:spcPts val="1000"/>
              </a:spcBef>
              <a:buClr>
                <a:schemeClr val="bg1"/>
              </a:buClr>
              <a:buFont typeface="Arial" charset="0"/>
              <a:buChar char="•"/>
              <a:defRPr sz="1800">
                <a:solidFill>
                  <a:schemeClr val="bg1"/>
                </a:solidFill>
              </a:defRPr>
            </a:lvl3pPr>
            <a:lvl4pPr marL="768586" indent="-228600">
              <a:lnSpc>
                <a:spcPct val="100000"/>
              </a:lnSpc>
              <a:spcBef>
                <a:spcPts val="1000"/>
              </a:spcBef>
              <a:buClr>
                <a:schemeClr val="bg1"/>
              </a:buClr>
              <a:buFont typeface="Arial" charset="0"/>
              <a:buChar char="•"/>
              <a:defRPr sz="1800">
                <a:solidFill>
                  <a:schemeClr val="bg1"/>
                </a:solidFill>
              </a:defRPr>
            </a:lvl4pPr>
            <a:lvl5pPr marL="948582" indent="-228600">
              <a:lnSpc>
                <a:spcPct val="100000"/>
              </a:lnSpc>
              <a:spcBef>
                <a:spcPts val="1000"/>
              </a:spcBef>
              <a:buClr>
                <a:schemeClr val="bg1"/>
              </a:buClr>
              <a:buFont typeface="Arial" charset="0"/>
              <a:buChar char="•"/>
              <a:defRPr sz="1800">
                <a:solidFill>
                  <a:schemeClr val="bg1"/>
                </a:solidFill>
              </a:defRPr>
            </a:lvl5pPr>
          </a:lstStyle>
          <a:p>
            <a:pPr lvl="0"/>
            <a:r>
              <a:rPr lang="en-US" noProof="0" dirty="0"/>
              <a:t>First level (Arial 18pt)</a:t>
            </a:r>
          </a:p>
          <a:p>
            <a:pPr lvl="1"/>
            <a:r>
              <a:rPr lang="en-US" noProof="0" dirty="0"/>
              <a:t>Second level (Arial 18pt)</a:t>
            </a:r>
          </a:p>
          <a:p>
            <a:pPr lvl="2"/>
            <a:r>
              <a:rPr lang="en-US" noProof="0" dirty="0"/>
              <a:t>Third level (Arial 18pt)</a:t>
            </a:r>
          </a:p>
          <a:p>
            <a:pPr lvl="3"/>
            <a:r>
              <a:rPr lang="en-US" noProof="0" dirty="0"/>
              <a:t>Fourth level (Arial 18pt)</a:t>
            </a:r>
          </a:p>
          <a:p>
            <a:pPr lvl="4"/>
            <a:r>
              <a:rPr lang="en-US" noProof="0" dirty="0"/>
              <a:t>Fifth level (Arial 18pt)</a:t>
            </a:r>
          </a:p>
        </p:txBody>
      </p:sp>
      <p:sp>
        <p:nvSpPr>
          <p:cNvPr id="16"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Agenda Title (Arial 28pt)</a:t>
            </a:r>
          </a:p>
        </p:txBody>
      </p:sp>
      <p:cxnSp>
        <p:nvCxnSpPr>
          <p:cNvPr id="17" name="Gerade Verbindung 16"/>
          <p:cNvCxnSpPr/>
          <p:nvPr userDrawn="1"/>
        </p:nvCxnSpPr>
        <p:spPr>
          <a:xfrm>
            <a:off x="838200" y="1948721"/>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838200" y="2350957"/>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838200" y="2753193"/>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a:off x="838200" y="3155429"/>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a:xfrm>
            <a:off x="838200" y="3557665"/>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a:off x="838200" y="3959901"/>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a:xfrm>
            <a:off x="838200" y="4362137"/>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838200" y="4764373"/>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a:xfrm>
            <a:off x="838200" y="5166609"/>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a:xfrm>
            <a:off x="838200" y="5568846"/>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1851" y="6453852"/>
            <a:ext cx="1123184" cy="187197"/>
          </a:xfrm>
          <a:prstGeom prst="rect">
            <a:avLst/>
          </a:prstGeom>
        </p:spPr>
      </p:pic>
    </p:spTree>
    <p:extLst>
      <p:ext uri="{BB962C8B-B14F-4D97-AF65-F5344CB8AC3E}">
        <p14:creationId xmlns:p14="http://schemas.microsoft.com/office/powerpoint/2010/main" val="2028494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2">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pic>
        <p:nvPicPr>
          <p:cNvPr id="19"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31" name="Blue Fade"/>
          <p:cNvSpPr/>
          <p:nvPr userDrawn="1"/>
        </p:nvSpPr>
        <p:spPr>
          <a:xfrm>
            <a:off x="0"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oliennummernplatzhalter"/>
          <p:cNvSpPr>
            <a:spLocks noGrp="1"/>
          </p:cNvSpPr>
          <p:nvPr>
            <p:ph type="sldNum" sz="quarter" idx="23"/>
          </p:nvPr>
        </p:nvSpPr>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26" name="Fußzeilenplatzhalter"/>
          <p:cNvSpPr>
            <a:spLocks noGrp="1"/>
          </p:cNvSpPr>
          <p:nvPr>
            <p:ph type="ftr" sz="quarter" idx="22"/>
          </p:nvPr>
        </p:nvSpPr>
        <p:spPr/>
        <p:txBody>
          <a:bodyPr/>
          <a:lstStyle>
            <a:lvl1pPr>
              <a:defRPr>
                <a:solidFill>
                  <a:schemeClr val="bg1">
                    <a:alpha val="75000"/>
                  </a:schemeClr>
                </a:solidFill>
              </a:defRPr>
            </a:lvl1pPr>
          </a:lstStyle>
          <a:p>
            <a:r>
              <a:rPr lang="en-US" noProof="0" dirty="0"/>
              <a:t>Confidential</a:t>
            </a:r>
          </a:p>
        </p:txBody>
      </p:sp>
      <p:sp>
        <p:nvSpPr>
          <p:cNvPr id="6" name="Text"/>
          <p:cNvSpPr>
            <a:spLocks noGrp="1"/>
          </p:cNvSpPr>
          <p:nvPr>
            <p:ph type="body" sz="quarter" idx="24" hasCustomPrompt="1"/>
          </p:nvPr>
        </p:nvSpPr>
        <p:spPr>
          <a:xfrm>
            <a:off x="838200" y="2016000"/>
            <a:ext cx="10515600" cy="3783569"/>
          </a:xfrm>
        </p:spPr>
        <p:txBody>
          <a:bodyPr>
            <a:normAutofit/>
          </a:bodyPr>
          <a:lstStyle>
            <a:lvl1pPr marL="342900" indent="-342900">
              <a:lnSpc>
                <a:spcPct val="100000"/>
              </a:lnSpc>
              <a:spcBef>
                <a:spcPts val="1000"/>
              </a:spcBef>
              <a:buClr>
                <a:schemeClr val="bg1"/>
              </a:buClr>
              <a:buFont typeface="Arial" charset="0"/>
              <a:buChar char="•"/>
              <a:defRPr sz="1800" b="1">
                <a:solidFill>
                  <a:schemeClr val="bg1"/>
                </a:solidFill>
              </a:defRPr>
            </a:lvl1pPr>
            <a:lvl2pPr marL="522895" indent="-342900">
              <a:lnSpc>
                <a:spcPct val="100000"/>
              </a:lnSpc>
              <a:spcBef>
                <a:spcPts val="1000"/>
              </a:spcBef>
              <a:buClr>
                <a:schemeClr val="bg1"/>
              </a:buClr>
              <a:buFont typeface="Arial" charset="0"/>
              <a:buChar char="•"/>
              <a:defRPr sz="1800">
                <a:solidFill>
                  <a:schemeClr val="bg1"/>
                </a:solidFill>
              </a:defRPr>
            </a:lvl2pPr>
            <a:lvl3pPr marL="702891" indent="-342900">
              <a:lnSpc>
                <a:spcPct val="100000"/>
              </a:lnSpc>
              <a:spcBef>
                <a:spcPts val="1000"/>
              </a:spcBef>
              <a:buClr>
                <a:schemeClr val="bg1"/>
              </a:buClr>
              <a:buFont typeface="Arial" charset="0"/>
              <a:buChar char="•"/>
              <a:defRPr sz="1800">
                <a:solidFill>
                  <a:schemeClr val="bg1"/>
                </a:solidFill>
              </a:defRPr>
            </a:lvl3pPr>
            <a:lvl4pPr marL="768586" indent="-228600">
              <a:lnSpc>
                <a:spcPct val="100000"/>
              </a:lnSpc>
              <a:spcBef>
                <a:spcPts val="1000"/>
              </a:spcBef>
              <a:buClr>
                <a:schemeClr val="bg1"/>
              </a:buClr>
              <a:buFont typeface="Arial" charset="0"/>
              <a:buChar char="•"/>
              <a:defRPr sz="1800">
                <a:solidFill>
                  <a:schemeClr val="bg1"/>
                </a:solidFill>
              </a:defRPr>
            </a:lvl4pPr>
            <a:lvl5pPr marL="948582" indent="-228600">
              <a:lnSpc>
                <a:spcPct val="100000"/>
              </a:lnSpc>
              <a:spcBef>
                <a:spcPts val="1000"/>
              </a:spcBef>
              <a:buClr>
                <a:schemeClr val="bg1"/>
              </a:buClr>
              <a:buFont typeface="Arial" charset="0"/>
              <a:buChar char="•"/>
              <a:defRPr sz="1800">
                <a:solidFill>
                  <a:schemeClr val="bg1"/>
                </a:solidFill>
              </a:defRPr>
            </a:lvl5pPr>
          </a:lstStyle>
          <a:p>
            <a:pPr lvl="0"/>
            <a:r>
              <a:rPr lang="en-US" noProof="0" dirty="0"/>
              <a:t>First level (Arial 18pt)</a:t>
            </a:r>
          </a:p>
          <a:p>
            <a:pPr lvl="1"/>
            <a:r>
              <a:rPr lang="en-US" noProof="0" dirty="0"/>
              <a:t>Second level (Arial 18pt)</a:t>
            </a:r>
          </a:p>
          <a:p>
            <a:pPr lvl="2"/>
            <a:r>
              <a:rPr lang="en-US" noProof="0" dirty="0"/>
              <a:t>Third level (Arial 18pt)</a:t>
            </a:r>
          </a:p>
          <a:p>
            <a:pPr lvl="3"/>
            <a:r>
              <a:rPr lang="en-US" noProof="0" dirty="0"/>
              <a:t>Fourth level (Arial 18pt)</a:t>
            </a:r>
          </a:p>
          <a:p>
            <a:pPr lvl="4"/>
            <a:r>
              <a:rPr lang="en-US" noProof="0" dirty="0"/>
              <a:t>Fifth level (Arial 18pt)</a:t>
            </a:r>
          </a:p>
        </p:txBody>
      </p:sp>
      <p:sp>
        <p:nvSpPr>
          <p:cNvPr id="16"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Agenda Title (Arial 28pt)</a:t>
            </a:r>
          </a:p>
        </p:txBody>
      </p:sp>
      <p:sp>
        <p:nvSpPr>
          <p:cNvPr id="32" name="Freihandform 31"/>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851" y="6453852"/>
            <a:ext cx="1123184" cy="187197"/>
          </a:xfrm>
          <a:prstGeom prst="rect">
            <a:avLst/>
          </a:prstGeom>
        </p:spPr>
      </p:pic>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dirty="0"/>
              <a:t>Title (Arial 28pt)</a:t>
            </a:r>
          </a:p>
        </p:txBody>
      </p:sp>
    </p:spTree>
    <p:extLst>
      <p:ext uri="{BB962C8B-B14F-4D97-AF65-F5344CB8AC3E}">
        <p14:creationId xmlns:p14="http://schemas.microsoft.com/office/powerpoint/2010/main" val="2088829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3" name="Content"/>
          <p:cNvSpPr>
            <a:spLocks noGrp="1"/>
          </p:cNvSpPr>
          <p:nvPr>
            <p:ph idx="1" hasCustomPrompt="1"/>
          </p:nvPr>
        </p:nvSpPr>
        <p:spPr>
          <a:xfrm>
            <a:off x="838200" y="2015999"/>
            <a:ext cx="10515600" cy="3808800"/>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7"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 name="TITLE"/>
          <p:cNvSpPr>
            <a:spLocks noGrp="1"/>
          </p:cNvSpPr>
          <p:nvPr>
            <p:ph type="title" hasCustomPrompt="1"/>
          </p:nvPr>
        </p:nvSpPr>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1660799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Content - no Subline">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3" name="Content"/>
          <p:cNvSpPr>
            <a:spLocks noGrp="1"/>
          </p:cNvSpPr>
          <p:nvPr>
            <p:ph idx="1" hasCustomPrompt="1"/>
          </p:nvPr>
        </p:nvSpPr>
        <p:spPr>
          <a:xfrm>
            <a:off x="838200" y="2015999"/>
            <a:ext cx="10515600" cy="3808800"/>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2" name="TITLE"/>
          <p:cNvSpPr>
            <a:spLocks noGrp="1"/>
          </p:cNvSpPr>
          <p:nvPr>
            <p:ph type="title" hasCustomPrompt="1"/>
          </p:nvPr>
        </p:nvSpPr>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2084438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Content + UP">
    <p:spTree>
      <p:nvGrpSpPr>
        <p:cNvPr id="1" name=""/>
        <p:cNvGrpSpPr/>
        <p:nvPr/>
      </p:nvGrpSpPr>
      <p:grpSpPr>
        <a:xfrm>
          <a:off x="0" y="0"/>
          <a:ext cx="0" cy="0"/>
          <a:chOff x="0" y="0"/>
          <a:chExt cx="0" cy="0"/>
        </a:xfrm>
      </p:grpSpPr>
      <p:grpSp>
        <p:nvGrpSpPr>
          <p:cNvPr id="10" name="ICON"/>
          <p:cNvGrpSpPr>
            <a:grpSpLocks noChangeAspect="1"/>
          </p:cNvGrpSpPr>
          <p:nvPr userDrawn="1"/>
        </p:nvGrpSpPr>
        <p:grpSpPr bwMode="auto">
          <a:xfrm>
            <a:off x="6002146" y="534257"/>
            <a:ext cx="5752703" cy="5752703"/>
            <a:chOff x="2267" y="994"/>
            <a:chExt cx="2000" cy="2000"/>
          </a:xfrm>
          <a:solidFill>
            <a:schemeClr val="bg1">
              <a:lumMod val="95000"/>
              <a:alpha val="50000"/>
            </a:schemeClr>
          </a:solidFill>
        </p:grpSpPr>
        <p:sp>
          <p:nvSpPr>
            <p:cNvPr id="11" name="Freeform 2"/>
            <p:cNvSpPr>
              <a:spLocks noChangeArrowheads="1"/>
            </p:cNvSpPr>
            <p:nvPr/>
          </p:nvSpPr>
          <p:spPr bwMode="auto">
            <a:xfrm>
              <a:off x="2267" y="994"/>
              <a:ext cx="2001" cy="2001"/>
            </a:xfrm>
            <a:custGeom>
              <a:avLst/>
              <a:gdLst>
                <a:gd name="T0" fmla="*/ 4502 w 8827"/>
                <a:gd name="T1" fmla="*/ 7111 h 8827"/>
                <a:gd name="T2" fmla="*/ 2792 w 8827"/>
                <a:gd name="T3" fmla="*/ 6737 h 8827"/>
                <a:gd name="T4" fmla="*/ 2499 w 8827"/>
                <a:gd name="T5" fmla="*/ 3003 h 8827"/>
                <a:gd name="T6" fmla="*/ 2543 w 8827"/>
                <a:gd name="T7" fmla="*/ 2950 h 8827"/>
                <a:gd name="T8" fmla="*/ 3367 w 8827"/>
                <a:gd name="T9" fmla="*/ 2943 h 8827"/>
                <a:gd name="T10" fmla="*/ 3420 w 8827"/>
                <a:gd name="T11" fmla="*/ 2981 h 8827"/>
                <a:gd name="T12" fmla="*/ 3446 w 8827"/>
                <a:gd name="T13" fmla="*/ 5944 h 8827"/>
                <a:gd name="T14" fmla="*/ 3912 w 8827"/>
                <a:gd name="T15" fmla="*/ 6331 h 8827"/>
                <a:gd name="T16" fmla="*/ 4377 w 8827"/>
                <a:gd name="T17" fmla="*/ 5944 h 8827"/>
                <a:gd name="T18" fmla="*/ 4405 w 8827"/>
                <a:gd name="T19" fmla="*/ 2984 h 8827"/>
                <a:gd name="T20" fmla="*/ 4460 w 8827"/>
                <a:gd name="T21" fmla="*/ 2943 h 8827"/>
                <a:gd name="T22" fmla="*/ 5282 w 8827"/>
                <a:gd name="T23" fmla="*/ 2949 h 8827"/>
                <a:gd name="T24" fmla="*/ 5323 w 8827"/>
                <a:gd name="T25" fmla="*/ 3000 h 8827"/>
                <a:gd name="T26" fmla="*/ 8285 w 8827"/>
                <a:gd name="T27" fmla="*/ 3456 h 8827"/>
                <a:gd name="T28" fmla="*/ 6677 w 8827"/>
                <a:gd name="T29" fmla="*/ 5448 h 8827"/>
                <a:gd name="T30" fmla="*/ 6648 w 8827"/>
                <a:gd name="T31" fmla="*/ 5511 h 8827"/>
                <a:gd name="T32" fmla="*/ 5820 w 8827"/>
                <a:gd name="T33" fmla="*/ 5531 h 8827"/>
                <a:gd name="T34" fmla="*/ 5762 w 8827"/>
                <a:gd name="T35" fmla="*/ 5504 h 8827"/>
                <a:gd name="T36" fmla="*/ 5741 w 8827"/>
                <a:gd name="T37" fmla="*/ 1391 h 8827"/>
                <a:gd name="T38" fmla="*/ 5766 w 8827"/>
                <a:gd name="T39" fmla="*/ 1334 h 8827"/>
                <a:gd name="T40" fmla="*/ 7373 w 8827"/>
                <a:gd name="T41" fmla="*/ 1309 h 8827"/>
                <a:gd name="T42" fmla="*/ 6879 w 8827"/>
                <a:gd name="T43" fmla="*/ 752 h 8827"/>
                <a:gd name="T44" fmla="*/ 3543 w 8827"/>
                <a:gd name="T45" fmla="*/ 80 h 8827"/>
                <a:gd name="T46" fmla="*/ 591 w 8827"/>
                <a:gd name="T47" fmla="*/ 2207 h 8827"/>
                <a:gd name="T48" fmla="*/ 226 w 8827"/>
                <a:gd name="T49" fmla="*/ 5826 h 8827"/>
                <a:gd name="T50" fmla="*/ 2733 w 8827"/>
                <a:gd name="T51" fmla="*/ 8499 h 8827"/>
                <a:gd name="T52" fmla="*/ 6356 w 8827"/>
                <a:gd name="T53" fmla="*/ 8377 h 8827"/>
                <a:gd name="T54" fmla="*/ 8682 w 8827"/>
                <a:gd name="T55" fmla="*/ 5557 h 8827"/>
                <a:gd name="T56" fmla="*/ 8536 w 8827"/>
                <a:gd name="T57" fmla="*/ 2832 h 8827"/>
                <a:gd name="T58" fmla="*/ 7517 w 8827"/>
                <a:gd name="T59" fmla="*/ 2918 h 8827"/>
                <a:gd name="T60" fmla="*/ 7458 w 8827"/>
                <a:gd name="T61" fmla="*/ 2237 h 8827"/>
                <a:gd name="T62" fmla="*/ 8034 w 8827"/>
                <a:gd name="T63" fmla="*/ 8206 h 8827"/>
                <a:gd name="T64" fmla="*/ 8211 w 8827"/>
                <a:gd name="T65" fmla="*/ 8285 h 8827"/>
                <a:gd name="T66" fmla="*/ 8267 w 8827"/>
                <a:gd name="T67" fmla="*/ 8472 h 8827"/>
                <a:gd name="T68" fmla="*/ 8166 w 8827"/>
                <a:gd name="T69" fmla="*/ 8637 h 8827"/>
                <a:gd name="T70" fmla="*/ 7973 w 8827"/>
                <a:gd name="T71" fmla="*/ 8669 h 8827"/>
                <a:gd name="T72" fmla="*/ 7823 w 8827"/>
                <a:gd name="T73" fmla="*/ 8544 h 8827"/>
                <a:gd name="T74" fmla="*/ 7803 w 8827"/>
                <a:gd name="T75" fmla="*/ 8391 h 8827"/>
                <a:gd name="T76" fmla="*/ 7915 w 8827"/>
                <a:gd name="T77" fmla="*/ 8237 h 8827"/>
                <a:gd name="T78" fmla="*/ 8010 w 8827"/>
                <a:gd name="T79" fmla="*/ 8242 h 8827"/>
                <a:gd name="T80" fmla="*/ 7866 w 8827"/>
                <a:gd name="T81" fmla="*/ 8319 h 8827"/>
                <a:gd name="T82" fmla="*/ 7828 w 8827"/>
                <a:gd name="T83" fmla="*/ 8480 h 8827"/>
                <a:gd name="T84" fmla="*/ 7924 w 8827"/>
                <a:gd name="T85" fmla="*/ 8613 h 8827"/>
                <a:gd name="T86" fmla="*/ 8087 w 8827"/>
                <a:gd name="T87" fmla="*/ 8630 h 8827"/>
                <a:gd name="T88" fmla="*/ 8208 w 8827"/>
                <a:gd name="T89" fmla="*/ 8517 h 8827"/>
                <a:gd name="T90" fmla="*/ 8212 w 8827"/>
                <a:gd name="T91" fmla="*/ 8373 h 8827"/>
                <a:gd name="T92" fmla="*/ 8104 w 8827"/>
                <a:gd name="T93" fmla="*/ 8257 h 8827"/>
                <a:gd name="T94" fmla="*/ 8003 w 8827"/>
                <a:gd name="T95" fmla="*/ 8309 h 8827"/>
                <a:gd name="T96" fmla="*/ 8102 w 8827"/>
                <a:gd name="T97" fmla="*/ 8327 h 8827"/>
                <a:gd name="T98" fmla="*/ 8111 w 8827"/>
                <a:gd name="T99" fmla="*/ 8335 h 8827"/>
                <a:gd name="T100" fmla="*/ 8128 w 8827"/>
                <a:gd name="T101" fmla="*/ 8378 h 8827"/>
                <a:gd name="T102" fmla="*/ 8111 w 8827"/>
                <a:gd name="T103" fmla="*/ 8424 h 8827"/>
                <a:gd name="T104" fmla="*/ 8077 w 8827"/>
                <a:gd name="T105" fmla="*/ 8444 h 8827"/>
                <a:gd name="T106" fmla="*/ 8114 w 8827"/>
                <a:gd name="T107" fmla="*/ 8482 h 8827"/>
                <a:gd name="T108" fmla="*/ 8093 w 8827"/>
                <a:gd name="T109" fmla="*/ 8570 h 8827"/>
                <a:gd name="T110" fmla="*/ 8074 w 8827"/>
                <a:gd name="T111" fmla="*/ 8492 h 8827"/>
                <a:gd name="T112" fmla="*/ 8048 w 8827"/>
                <a:gd name="T113" fmla="*/ 8462 h 8827"/>
                <a:gd name="T114" fmla="*/ 8032 w 8827"/>
                <a:gd name="T115" fmla="*/ 8432 h 8827"/>
                <a:gd name="T116" fmla="*/ 8081 w 8827"/>
                <a:gd name="T117" fmla="*/ 8393 h 8827"/>
                <a:gd name="T118" fmla="*/ 8048 w 8827"/>
                <a:gd name="T119" fmla="*/ 8345 h 8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27" h="8827">
                  <a:moveTo>
                    <a:pt x="5325" y="5810"/>
                  </a:moveTo>
                  <a:lnTo>
                    <a:pt x="5319" y="5968"/>
                  </a:lnTo>
                  <a:lnTo>
                    <a:pt x="5300" y="6117"/>
                  </a:lnTo>
                  <a:lnTo>
                    <a:pt x="5270" y="6259"/>
                  </a:lnTo>
                  <a:lnTo>
                    <a:pt x="5227" y="6392"/>
                  </a:lnTo>
                  <a:lnTo>
                    <a:pt x="5173" y="6516"/>
                  </a:lnTo>
                  <a:lnTo>
                    <a:pt x="5108" y="6631"/>
                  </a:lnTo>
                  <a:lnTo>
                    <a:pt x="5033" y="6736"/>
                  </a:lnTo>
                  <a:lnTo>
                    <a:pt x="4946" y="6832"/>
                  </a:lnTo>
                  <a:lnTo>
                    <a:pt x="4850" y="6917"/>
                  </a:lnTo>
                  <a:lnTo>
                    <a:pt x="4743" y="6993"/>
                  </a:lnTo>
                  <a:lnTo>
                    <a:pt x="4627" y="7057"/>
                  </a:lnTo>
                  <a:lnTo>
                    <a:pt x="4502" y="7111"/>
                  </a:lnTo>
                  <a:lnTo>
                    <a:pt x="4367" y="7153"/>
                  </a:lnTo>
                  <a:lnTo>
                    <a:pt x="4224" y="7183"/>
                  </a:lnTo>
                  <a:lnTo>
                    <a:pt x="4073" y="7202"/>
                  </a:lnTo>
                  <a:lnTo>
                    <a:pt x="3914" y="7208"/>
                  </a:lnTo>
                  <a:lnTo>
                    <a:pt x="3754" y="7202"/>
                  </a:lnTo>
                  <a:lnTo>
                    <a:pt x="3602" y="7184"/>
                  </a:lnTo>
                  <a:lnTo>
                    <a:pt x="3459" y="7153"/>
                  </a:lnTo>
                  <a:lnTo>
                    <a:pt x="3325" y="7111"/>
                  </a:lnTo>
                  <a:lnTo>
                    <a:pt x="3199" y="7058"/>
                  </a:lnTo>
                  <a:lnTo>
                    <a:pt x="3082" y="6993"/>
                  </a:lnTo>
                  <a:lnTo>
                    <a:pt x="2975" y="6918"/>
                  </a:lnTo>
                  <a:lnTo>
                    <a:pt x="2878" y="6833"/>
                  </a:lnTo>
                  <a:lnTo>
                    <a:pt x="2792" y="6737"/>
                  </a:lnTo>
                  <a:lnTo>
                    <a:pt x="2715" y="6631"/>
                  </a:lnTo>
                  <a:lnTo>
                    <a:pt x="2650" y="6516"/>
                  </a:lnTo>
                  <a:lnTo>
                    <a:pt x="2596" y="6392"/>
                  </a:lnTo>
                  <a:lnTo>
                    <a:pt x="2553" y="6259"/>
                  </a:lnTo>
                  <a:lnTo>
                    <a:pt x="2522" y="6118"/>
                  </a:lnTo>
                  <a:lnTo>
                    <a:pt x="2503" y="5968"/>
                  </a:lnTo>
                  <a:lnTo>
                    <a:pt x="2497" y="5810"/>
                  </a:lnTo>
                  <a:lnTo>
                    <a:pt x="2497" y="3023"/>
                  </a:lnTo>
                  <a:lnTo>
                    <a:pt x="2497" y="3023"/>
                  </a:lnTo>
                  <a:lnTo>
                    <a:pt x="2497" y="3017"/>
                  </a:lnTo>
                  <a:lnTo>
                    <a:pt x="2497" y="3012"/>
                  </a:lnTo>
                  <a:lnTo>
                    <a:pt x="2498" y="3008"/>
                  </a:lnTo>
                  <a:lnTo>
                    <a:pt x="2499" y="3003"/>
                  </a:lnTo>
                  <a:lnTo>
                    <a:pt x="2501" y="2998"/>
                  </a:lnTo>
                  <a:lnTo>
                    <a:pt x="2503" y="2993"/>
                  </a:lnTo>
                  <a:lnTo>
                    <a:pt x="2505" y="2988"/>
                  </a:lnTo>
                  <a:lnTo>
                    <a:pt x="2508" y="2984"/>
                  </a:lnTo>
                  <a:lnTo>
                    <a:pt x="2511" y="2979"/>
                  </a:lnTo>
                  <a:lnTo>
                    <a:pt x="2514" y="2974"/>
                  </a:lnTo>
                  <a:lnTo>
                    <a:pt x="2517" y="2970"/>
                  </a:lnTo>
                  <a:lnTo>
                    <a:pt x="2521" y="2966"/>
                  </a:lnTo>
                  <a:lnTo>
                    <a:pt x="2525" y="2962"/>
                  </a:lnTo>
                  <a:lnTo>
                    <a:pt x="2529" y="2959"/>
                  </a:lnTo>
                  <a:lnTo>
                    <a:pt x="2534" y="2956"/>
                  </a:lnTo>
                  <a:lnTo>
                    <a:pt x="2539" y="2953"/>
                  </a:lnTo>
                  <a:lnTo>
                    <a:pt x="2543" y="2950"/>
                  </a:lnTo>
                  <a:lnTo>
                    <a:pt x="2548" y="2948"/>
                  </a:lnTo>
                  <a:lnTo>
                    <a:pt x="2552" y="2946"/>
                  </a:lnTo>
                  <a:lnTo>
                    <a:pt x="2557" y="2945"/>
                  </a:lnTo>
                  <a:lnTo>
                    <a:pt x="2562" y="2944"/>
                  </a:lnTo>
                  <a:lnTo>
                    <a:pt x="2567" y="2943"/>
                  </a:lnTo>
                  <a:lnTo>
                    <a:pt x="2572" y="2942"/>
                  </a:lnTo>
                  <a:lnTo>
                    <a:pt x="2577" y="2942"/>
                  </a:lnTo>
                  <a:lnTo>
                    <a:pt x="3352" y="2942"/>
                  </a:lnTo>
                  <a:lnTo>
                    <a:pt x="3352" y="2942"/>
                  </a:lnTo>
                  <a:lnTo>
                    <a:pt x="3352" y="2942"/>
                  </a:lnTo>
                  <a:lnTo>
                    <a:pt x="3357" y="2942"/>
                  </a:lnTo>
                  <a:lnTo>
                    <a:pt x="3362" y="2942"/>
                  </a:lnTo>
                  <a:lnTo>
                    <a:pt x="3367" y="2943"/>
                  </a:lnTo>
                  <a:lnTo>
                    <a:pt x="3371" y="2944"/>
                  </a:lnTo>
                  <a:lnTo>
                    <a:pt x="3376" y="2945"/>
                  </a:lnTo>
                  <a:lnTo>
                    <a:pt x="3381" y="2947"/>
                  </a:lnTo>
                  <a:lnTo>
                    <a:pt x="3386" y="2949"/>
                  </a:lnTo>
                  <a:lnTo>
                    <a:pt x="3391" y="2952"/>
                  </a:lnTo>
                  <a:lnTo>
                    <a:pt x="3395" y="2955"/>
                  </a:lnTo>
                  <a:lnTo>
                    <a:pt x="3400" y="2958"/>
                  </a:lnTo>
                  <a:lnTo>
                    <a:pt x="3404" y="2961"/>
                  </a:lnTo>
                  <a:lnTo>
                    <a:pt x="3407" y="2964"/>
                  </a:lnTo>
                  <a:lnTo>
                    <a:pt x="3411" y="2968"/>
                  </a:lnTo>
                  <a:lnTo>
                    <a:pt x="3414" y="2972"/>
                  </a:lnTo>
                  <a:lnTo>
                    <a:pt x="3417" y="2976"/>
                  </a:lnTo>
                  <a:lnTo>
                    <a:pt x="3420" y="2981"/>
                  </a:lnTo>
                  <a:lnTo>
                    <a:pt x="3422" y="2985"/>
                  </a:lnTo>
                  <a:lnTo>
                    <a:pt x="3424" y="2990"/>
                  </a:lnTo>
                  <a:lnTo>
                    <a:pt x="3426" y="2995"/>
                  </a:lnTo>
                  <a:lnTo>
                    <a:pt x="3427" y="3000"/>
                  </a:lnTo>
                  <a:lnTo>
                    <a:pt x="3428" y="3004"/>
                  </a:lnTo>
                  <a:lnTo>
                    <a:pt x="3429" y="3009"/>
                  </a:lnTo>
                  <a:lnTo>
                    <a:pt x="3429" y="3014"/>
                  </a:lnTo>
                  <a:lnTo>
                    <a:pt x="3430" y="3020"/>
                  </a:lnTo>
                  <a:lnTo>
                    <a:pt x="3430" y="3025"/>
                  </a:lnTo>
                  <a:lnTo>
                    <a:pt x="3430" y="5742"/>
                  </a:lnTo>
                  <a:lnTo>
                    <a:pt x="3431" y="5814"/>
                  </a:lnTo>
                  <a:lnTo>
                    <a:pt x="3437" y="5882"/>
                  </a:lnTo>
                  <a:lnTo>
                    <a:pt x="3446" y="5944"/>
                  </a:lnTo>
                  <a:lnTo>
                    <a:pt x="3459" y="6002"/>
                  </a:lnTo>
                  <a:lnTo>
                    <a:pt x="3476" y="6055"/>
                  </a:lnTo>
                  <a:lnTo>
                    <a:pt x="3497" y="6103"/>
                  </a:lnTo>
                  <a:lnTo>
                    <a:pt x="3521" y="6147"/>
                  </a:lnTo>
                  <a:lnTo>
                    <a:pt x="3549" y="6186"/>
                  </a:lnTo>
                  <a:lnTo>
                    <a:pt x="3581" y="6220"/>
                  </a:lnTo>
                  <a:lnTo>
                    <a:pt x="3616" y="6250"/>
                  </a:lnTo>
                  <a:lnTo>
                    <a:pt x="3656" y="6275"/>
                  </a:lnTo>
                  <a:lnTo>
                    <a:pt x="3699" y="6295"/>
                  </a:lnTo>
                  <a:lnTo>
                    <a:pt x="3747" y="6311"/>
                  </a:lnTo>
                  <a:lnTo>
                    <a:pt x="3798" y="6322"/>
                  </a:lnTo>
                  <a:lnTo>
                    <a:pt x="3853" y="6329"/>
                  </a:lnTo>
                  <a:lnTo>
                    <a:pt x="3912" y="6331"/>
                  </a:lnTo>
                  <a:lnTo>
                    <a:pt x="3970" y="6329"/>
                  </a:lnTo>
                  <a:lnTo>
                    <a:pt x="4025" y="6322"/>
                  </a:lnTo>
                  <a:lnTo>
                    <a:pt x="4077" y="6311"/>
                  </a:lnTo>
                  <a:lnTo>
                    <a:pt x="4124" y="6295"/>
                  </a:lnTo>
                  <a:lnTo>
                    <a:pt x="4167" y="6275"/>
                  </a:lnTo>
                  <a:lnTo>
                    <a:pt x="4207" y="6250"/>
                  </a:lnTo>
                  <a:lnTo>
                    <a:pt x="4242" y="6220"/>
                  </a:lnTo>
                  <a:lnTo>
                    <a:pt x="4274" y="6186"/>
                  </a:lnTo>
                  <a:lnTo>
                    <a:pt x="4302" y="6147"/>
                  </a:lnTo>
                  <a:lnTo>
                    <a:pt x="4327" y="6103"/>
                  </a:lnTo>
                  <a:lnTo>
                    <a:pt x="4347" y="6055"/>
                  </a:lnTo>
                  <a:lnTo>
                    <a:pt x="4364" y="6002"/>
                  </a:lnTo>
                  <a:lnTo>
                    <a:pt x="4377" y="5944"/>
                  </a:lnTo>
                  <a:lnTo>
                    <a:pt x="4386" y="5882"/>
                  </a:lnTo>
                  <a:lnTo>
                    <a:pt x="4392" y="5814"/>
                  </a:lnTo>
                  <a:lnTo>
                    <a:pt x="4394" y="5742"/>
                  </a:lnTo>
                  <a:lnTo>
                    <a:pt x="4394" y="3023"/>
                  </a:lnTo>
                  <a:lnTo>
                    <a:pt x="4394" y="3023"/>
                  </a:lnTo>
                  <a:lnTo>
                    <a:pt x="4394" y="3017"/>
                  </a:lnTo>
                  <a:lnTo>
                    <a:pt x="4395" y="3012"/>
                  </a:lnTo>
                  <a:lnTo>
                    <a:pt x="4395" y="3008"/>
                  </a:lnTo>
                  <a:lnTo>
                    <a:pt x="4397" y="3003"/>
                  </a:lnTo>
                  <a:lnTo>
                    <a:pt x="4398" y="2998"/>
                  </a:lnTo>
                  <a:lnTo>
                    <a:pt x="4400" y="2993"/>
                  </a:lnTo>
                  <a:lnTo>
                    <a:pt x="4402" y="2988"/>
                  </a:lnTo>
                  <a:lnTo>
                    <a:pt x="4405" y="2984"/>
                  </a:lnTo>
                  <a:lnTo>
                    <a:pt x="4407" y="2979"/>
                  </a:lnTo>
                  <a:lnTo>
                    <a:pt x="4411" y="2974"/>
                  </a:lnTo>
                  <a:lnTo>
                    <a:pt x="4414" y="2970"/>
                  </a:lnTo>
                  <a:lnTo>
                    <a:pt x="4418" y="2966"/>
                  </a:lnTo>
                  <a:lnTo>
                    <a:pt x="4422" y="2963"/>
                  </a:lnTo>
                  <a:lnTo>
                    <a:pt x="4427" y="2959"/>
                  </a:lnTo>
                  <a:lnTo>
                    <a:pt x="4431" y="2956"/>
                  </a:lnTo>
                  <a:lnTo>
                    <a:pt x="4436" y="2953"/>
                  </a:lnTo>
                  <a:lnTo>
                    <a:pt x="4441" y="2950"/>
                  </a:lnTo>
                  <a:lnTo>
                    <a:pt x="4446" y="2948"/>
                  </a:lnTo>
                  <a:lnTo>
                    <a:pt x="4450" y="2946"/>
                  </a:lnTo>
                  <a:lnTo>
                    <a:pt x="4455" y="2945"/>
                  </a:lnTo>
                  <a:lnTo>
                    <a:pt x="4460" y="2943"/>
                  </a:lnTo>
                  <a:lnTo>
                    <a:pt x="4465" y="2942"/>
                  </a:lnTo>
                  <a:lnTo>
                    <a:pt x="4470" y="2942"/>
                  </a:lnTo>
                  <a:lnTo>
                    <a:pt x="4475" y="2942"/>
                  </a:lnTo>
                  <a:lnTo>
                    <a:pt x="5244" y="2942"/>
                  </a:lnTo>
                  <a:lnTo>
                    <a:pt x="5244" y="2942"/>
                  </a:lnTo>
                  <a:lnTo>
                    <a:pt x="5246" y="2942"/>
                  </a:lnTo>
                  <a:lnTo>
                    <a:pt x="5252" y="2942"/>
                  </a:lnTo>
                  <a:lnTo>
                    <a:pt x="5257" y="2942"/>
                  </a:lnTo>
                  <a:lnTo>
                    <a:pt x="5262" y="2943"/>
                  </a:lnTo>
                  <a:lnTo>
                    <a:pt x="5267" y="2944"/>
                  </a:lnTo>
                  <a:lnTo>
                    <a:pt x="5272" y="2945"/>
                  </a:lnTo>
                  <a:lnTo>
                    <a:pt x="5277" y="2947"/>
                  </a:lnTo>
                  <a:lnTo>
                    <a:pt x="5282" y="2949"/>
                  </a:lnTo>
                  <a:lnTo>
                    <a:pt x="5286" y="2952"/>
                  </a:lnTo>
                  <a:lnTo>
                    <a:pt x="5291" y="2955"/>
                  </a:lnTo>
                  <a:lnTo>
                    <a:pt x="5295" y="2958"/>
                  </a:lnTo>
                  <a:lnTo>
                    <a:pt x="5299" y="2961"/>
                  </a:lnTo>
                  <a:lnTo>
                    <a:pt x="5303" y="2964"/>
                  </a:lnTo>
                  <a:lnTo>
                    <a:pt x="5306" y="2968"/>
                  </a:lnTo>
                  <a:lnTo>
                    <a:pt x="5310" y="2972"/>
                  </a:lnTo>
                  <a:lnTo>
                    <a:pt x="5313" y="2976"/>
                  </a:lnTo>
                  <a:lnTo>
                    <a:pt x="5315" y="2981"/>
                  </a:lnTo>
                  <a:lnTo>
                    <a:pt x="5318" y="2985"/>
                  </a:lnTo>
                  <a:lnTo>
                    <a:pt x="5320" y="2990"/>
                  </a:lnTo>
                  <a:lnTo>
                    <a:pt x="5322" y="2995"/>
                  </a:lnTo>
                  <a:lnTo>
                    <a:pt x="5323" y="3000"/>
                  </a:lnTo>
                  <a:lnTo>
                    <a:pt x="5324" y="3005"/>
                  </a:lnTo>
                  <a:lnTo>
                    <a:pt x="5325" y="3010"/>
                  </a:lnTo>
                  <a:lnTo>
                    <a:pt x="5325" y="3015"/>
                  </a:lnTo>
                  <a:lnTo>
                    <a:pt x="5325" y="3021"/>
                  </a:lnTo>
                  <a:lnTo>
                    <a:pt x="5325" y="3023"/>
                  </a:lnTo>
                  <a:lnTo>
                    <a:pt x="5325" y="5810"/>
                  </a:lnTo>
                  <a:close/>
                  <a:moveTo>
                    <a:pt x="8536" y="2832"/>
                  </a:moveTo>
                  <a:lnTo>
                    <a:pt x="8515" y="2948"/>
                  </a:lnTo>
                  <a:lnTo>
                    <a:pt x="8485" y="3060"/>
                  </a:lnTo>
                  <a:lnTo>
                    <a:pt x="8446" y="3167"/>
                  </a:lnTo>
                  <a:lnTo>
                    <a:pt x="8400" y="3269"/>
                  </a:lnTo>
                  <a:lnTo>
                    <a:pt x="8346" y="3366"/>
                  </a:lnTo>
                  <a:lnTo>
                    <a:pt x="8285" y="3456"/>
                  </a:lnTo>
                  <a:lnTo>
                    <a:pt x="8218" y="3540"/>
                  </a:lnTo>
                  <a:lnTo>
                    <a:pt x="8144" y="3617"/>
                  </a:lnTo>
                  <a:lnTo>
                    <a:pt x="8064" y="3687"/>
                  </a:lnTo>
                  <a:lnTo>
                    <a:pt x="7979" y="3749"/>
                  </a:lnTo>
                  <a:lnTo>
                    <a:pt x="7889" y="3802"/>
                  </a:lnTo>
                  <a:lnTo>
                    <a:pt x="7794" y="3847"/>
                  </a:lnTo>
                  <a:lnTo>
                    <a:pt x="7694" y="3882"/>
                  </a:lnTo>
                  <a:lnTo>
                    <a:pt x="7591" y="3908"/>
                  </a:lnTo>
                  <a:lnTo>
                    <a:pt x="7485" y="3924"/>
                  </a:lnTo>
                  <a:lnTo>
                    <a:pt x="7375" y="3930"/>
                  </a:lnTo>
                  <a:lnTo>
                    <a:pt x="6677" y="3930"/>
                  </a:lnTo>
                  <a:lnTo>
                    <a:pt x="6677" y="5448"/>
                  </a:lnTo>
                  <a:lnTo>
                    <a:pt x="6677" y="5448"/>
                  </a:lnTo>
                  <a:lnTo>
                    <a:pt x="6677" y="5454"/>
                  </a:lnTo>
                  <a:lnTo>
                    <a:pt x="6676" y="5459"/>
                  </a:lnTo>
                  <a:lnTo>
                    <a:pt x="6675" y="5464"/>
                  </a:lnTo>
                  <a:lnTo>
                    <a:pt x="6674" y="5469"/>
                  </a:lnTo>
                  <a:lnTo>
                    <a:pt x="6672" y="5474"/>
                  </a:lnTo>
                  <a:lnTo>
                    <a:pt x="6670" y="5479"/>
                  </a:lnTo>
                  <a:lnTo>
                    <a:pt x="6668" y="5484"/>
                  </a:lnTo>
                  <a:lnTo>
                    <a:pt x="6665" y="5488"/>
                  </a:lnTo>
                  <a:lnTo>
                    <a:pt x="6662" y="5493"/>
                  </a:lnTo>
                  <a:lnTo>
                    <a:pt x="6659" y="5498"/>
                  </a:lnTo>
                  <a:lnTo>
                    <a:pt x="6655" y="5503"/>
                  </a:lnTo>
                  <a:lnTo>
                    <a:pt x="6652" y="5507"/>
                  </a:lnTo>
                  <a:lnTo>
                    <a:pt x="6648" y="5511"/>
                  </a:lnTo>
                  <a:lnTo>
                    <a:pt x="6644" y="5514"/>
                  </a:lnTo>
                  <a:lnTo>
                    <a:pt x="6639" y="5517"/>
                  </a:lnTo>
                  <a:lnTo>
                    <a:pt x="6634" y="5520"/>
                  </a:lnTo>
                  <a:lnTo>
                    <a:pt x="6630" y="5523"/>
                  </a:lnTo>
                  <a:lnTo>
                    <a:pt x="6625" y="5525"/>
                  </a:lnTo>
                  <a:lnTo>
                    <a:pt x="6620" y="5527"/>
                  </a:lnTo>
                  <a:lnTo>
                    <a:pt x="6615" y="5529"/>
                  </a:lnTo>
                  <a:lnTo>
                    <a:pt x="6610" y="5530"/>
                  </a:lnTo>
                  <a:lnTo>
                    <a:pt x="6605" y="5531"/>
                  </a:lnTo>
                  <a:lnTo>
                    <a:pt x="6600" y="5531"/>
                  </a:lnTo>
                  <a:lnTo>
                    <a:pt x="6594" y="5531"/>
                  </a:lnTo>
                  <a:lnTo>
                    <a:pt x="5820" y="5531"/>
                  </a:lnTo>
                  <a:lnTo>
                    <a:pt x="5820" y="5531"/>
                  </a:lnTo>
                  <a:lnTo>
                    <a:pt x="5815" y="5531"/>
                  </a:lnTo>
                  <a:lnTo>
                    <a:pt x="5810" y="5531"/>
                  </a:lnTo>
                  <a:lnTo>
                    <a:pt x="5805" y="5530"/>
                  </a:lnTo>
                  <a:lnTo>
                    <a:pt x="5800" y="5529"/>
                  </a:lnTo>
                  <a:lnTo>
                    <a:pt x="5795" y="5527"/>
                  </a:lnTo>
                  <a:lnTo>
                    <a:pt x="5791" y="5525"/>
                  </a:lnTo>
                  <a:lnTo>
                    <a:pt x="5786" y="5523"/>
                  </a:lnTo>
                  <a:lnTo>
                    <a:pt x="5781" y="5520"/>
                  </a:lnTo>
                  <a:lnTo>
                    <a:pt x="5777" y="5517"/>
                  </a:lnTo>
                  <a:lnTo>
                    <a:pt x="5773" y="5514"/>
                  </a:lnTo>
                  <a:lnTo>
                    <a:pt x="5769" y="5511"/>
                  </a:lnTo>
                  <a:lnTo>
                    <a:pt x="5765" y="5508"/>
                  </a:lnTo>
                  <a:lnTo>
                    <a:pt x="5762" y="5504"/>
                  </a:lnTo>
                  <a:lnTo>
                    <a:pt x="5758" y="5500"/>
                  </a:lnTo>
                  <a:lnTo>
                    <a:pt x="5755" y="5496"/>
                  </a:lnTo>
                  <a:lnTo>
                    <a:pt x="5752" y="5491"/>
                  </a:lnTo>
                  <a:lnTo>
                    <a:pt x="5750" y="5487"/>
                  </a:lnTo>
                  <a:lnTo>
                    <a:pt x="5747" y="5482"/>
                  </a:lnTo>
                  <a:lnTo>
                    <a:pt x="5746" y="5477"/>
                  </a:lnTo>
                  <a:lnTo>
                    <a:pt x="5744" y="5472"/>
                  </a:lnTo>
                  <a:lnTo>
                    <a:pt x="5743" y="5468"/>
                  </a:lnTo>
                  <a:lnTo>
                    <a:pt x="5742" y="5463"/>
                  </a:lnTo>
                  <a:lnTo>
                    <a:pt x="5742" y="5458"/>
                  </a:lnTo>
                  <a:lnTo>
                    <a:pt x="5741" y="5452"/>
                  </a:lnTo>
                  <a:lnTo>
                    <a:pt x="5741" y="5448"/>
                  </a:lnTo>
                  <a:lnTo>
                    <a:pt x="5741" y="1391"/>
                  </a:lnTo>
                  <a:lnTo>
                    <a:pt x="5741" y="1391"/>
                  </a:lnTo>
                  <a:lnTo>
                    <a:pt x="5742" y="1386"/>
                  </a:lnTo>
                  <a:lnTo>
                    <a:pt x="5743" y="1381"/>
                  </a:lnTo>
                  <a:lnTo>
                    <a:pt x="5744" y="1375"/>
                  </a:lnTo>
                  <a:lnTo>
                    <a:pt x="5745" y="1371"/>
                  </a:lnTo>
                  <a:lnTo>
                    <a:pt x="5746" y="1366"/>
                  </a:lnTo>
                  <a:lnTo>
                    <a:pt x="5748" y="1361"/>
                  </a:lnTo>
                  <a:lnTo>
                    <a:pt x="5751" y="1356"/>
                  </a:lnTo>
                  <a:lnTo>
                    <a:pt x="5753" y="1351"/>
                  </a:lnTo>
                  <a:lnTo>
                    <a:pt x="5756" y="1346"/>
                  </a:lnTo>
                  <a:lnTo>
                    <a:pt x="5759" y="1342"/>
                  </a:lnTo>
                  <a:lnTo>
                    <a:pt x="5763" y="1338"/>
                  </a:lnTo>
                  <a:lnTo>
                    <a:pt x="5766" y="1334"/>
                  </a:lnTo>
                  <a:lnTo>
                    <a:pt x="5770" y="1330"/>
                  </a:lnTo>
                  <a:lnTo>
                    <a:pt x="5775" y="1326"/>
                  </a:lnTo>
                  <a:lnTo>
                    <a:pt x="5779" y="1323"/>
                  </a:lnTo>
                  <a:lnTo>
                    <a:pt x="5784" y="1320"/>
                  </a:lnTo>
                  <a:lnTo>
                    <a:pt x="5789" y="1317"/>
                  </a:lnTo>
                  <a:lnTo>
                    <a:pt x="5794" y="1315"/>
                  </a:lnTo>
                  <a:lnTo>
                    <a:pt x="5799" y="1313"/>
                  </a:lnTo>
                  <a:lnTo>
                    <a:pt x="5804" y="1311"/>
                  </a:lnTo>
                  <a:lnTo>
                    <a:pt x="5809" y="1310"/>
                  </a:lnTo>
                  <a:lnTo>
                    <a:pt x="5814" y="1309"/>
                  </a:lnTo>
                  <a:lnTo>
                    <a:pt x="5819" y="1309"/>
                  </a:lnTo>
                  <a:lnTo>
                    <a:pt x="5824" y="1309"/>
                  </a:lnTo>
                  <a:lnTo>
                    <a:pt x="7373" y="1309"/>
                  </a:lnTo>
                  <a:lnTo>
                    <a:pt x="7373" y="1309"/>
                  </a:lnTo>
                  <a:lnTo>
                    <a:pt x="7376" y="1309"/>
                  </a:lnTo>
                  <a:lnTo>
                    <a:pt x="7424" y="1310"/>
                  </a:lnTo>
                  <a:lnTo>
                    <a:pt x="7470" y="1312"/>
                  </a:lnTo>
                  <a:lnTo>
                    <a:pt x="7516" y="1316"/>
                  </a:lnTo>
                  <a:lnTo>
                    <a:pt x="7563" y="1323"/>
                  </a:lnTo>
                  <a:lnTo>
                    <a:pt x="7563" y="1323"/>
                  </a:lnTo>
                  <a:lnTo>
                    <a:pt x="7453" y="1214"/>
                  </a:lnTo>
                  <a:lnTo>
                    <a:pt x="7343" y="1111"/>
                  </a:lnTo>
                  <a:lnTo>
                    <a:pt x="7231" y="1015"/>
                  </a:lnTo>
                  <a:lnTo>
                    <a:pt x="7118" y="923"/>
                  </a:lnTo>
                  <a:lnTo>
                    <a:pt x="7001" y="836"/>
                  </a:lnTo>
                  <a:lnTo>
                    <a:pt x="6879" y="752"/>
                  </a:lnTo>
                  <a:lnTo>
                    <a:pt x="6753" y="670"/>
                  </a:lnTo>
                  <a:lnTo>
                    <a:pt x="6619" y="591"/>
                  </a:lnTo>
                  <a:lnTo>
                    <a:pt x="6356" y="449"/>
                  </a:lnTo>
                  <a:lnTo>
                    <a:pt x="6092" y="327"/>
                  </a:lnTo>
                  <a:lnTo>
                    <a:pt x="5826" y="225"/>
                  </a:lnTo>
                  <a:lnTo>
                    <a:pt x="5557" y="143"/>
                  </a:lnTo>
                  <a:lnTo>
                    <a:pt x="5282" y="80"/>
                  </a:lnTo>
                  <a:lnTo>
                    <a:pt x="5001" y="35"/>
                  </a:lnTo>
                  <a:lnTo>
                    <a:pt x="4712" y="9"/>
                  </a:lnTo>
                  <a:lnTo>
                    <a:pt x="4412" y="0"/>
                  </a:lnTo>
                  <a:lnTo>
                    <a:pt x="4113" y="9"/>
                  </a:lnTo>
                  <a:lnTo>
                    <a:pt x="3824" y="35"/>
                  </a:lnTo>
                  <a:lnTo>
                    <a:pt x="3543" y="80"/>
                  </a:lnTo>
                  <a:lnTo>
                    <a:pt x="3268" y="143"/>
                  </a:lnTo>
                  <a:lnTo>
                    <a:pt x="2999" y="225"/>
                  </a:lnTo>
                  <a:lnTo>
                    <a:pt x="2733" y="327"/>
                  </a:lnTo>
                  <a:lnTo>
                    <a:pt x="2469" y="449"/>
                  </a:lnTo>
                  <a:lnTo>
                    <a:pt x="2206" y="591"/>
                  </a:lnTo>
                  <a:lnTo>
                    <a:pt x="1951" y="748"/>
                  </a:lnTo>
                  <a:lnTo>
                    <a:pt x="1714" y="916"/>
                  </a:lnTo>
                  <a:lnTo>
                    <a:pt x="1493" y="1095"/>
                  </a:lnTo>
                  <a:lnTo>
                    <a:pt x="1287" y="1287"/>
                  </a:lnTo>
                  <a:lnTo>
                    <a:pt x="1095" y="1494"/>
                  </a:lnTo>
                  <a:lnTo>
                    <a:pt x="916" y="1715"/>
                  </a:lnTo>
                  <a:lnTo>
                    <a:pt x="748" y="1952"/>
                  </a:lnTo>
                  <a:lnTo>
                    <a:pt x="591" y="2207"/>
                  </a:lnTo>
                  <a:lnTo>
                    <a:pt x="449" y="2470"/>
                  </a:lnTo>
                  <a:lnTo>
                    <a:pt x="327" y="2734"/>
                  </a:lnTo>
                  <a:lnTo>
                    <a:pt x="226" y="3000"/>
                  </a:lnTo>
                  <a:lnTo>
                    <a:pt x="143" y="3269"/>
                  </a:lnTo>
                  <a:lnTo>
                    <a:pt x="80" y="3543"/>
                  </a:lnTo>
                  <a:lnTo>
                    <a:pt x="35" y="3824"/>
                  </a:lnTo>
                  <a:lnTo>
                    <a:pt x="9" y="4113"/>
                  </a:lnTo>
                  <a:lnTo>
                    <a:pt x="0" y="4413"/>
                  </a:lnTo>
                  <a:lnTo>
                    <a:pt x="9" y="4712"/>
                  </a:lnTo>
                  <a:lnTo>
                    <a:pt x="35" y="5001"/>
                  </a:lnTo>
                  <a:lnTo>
                    <a:pt x="80" y="5282"/>
                  </a:lnTo>
                  <a:lnTo>
                    <a:pt x="143" y="5557"/>
                  </a:lnTo>
                  <a:lnTo>
                    <a:pt x="226" y="5826"/>
                  </a:lnTo>
                  <a:lnTo>
                    <a:pt x="327" y="6092"/>
                  </a:lnTo>
                  <a:lnTo>
                    <a:pt x="449" y="6356"/>
                  </a:lnTo>
                  <a:lnTo>
                    <a:pt x="591" y="6619"/>
                  </a:lnTo>
                  <a:lnTo>
                    <a:pt x="748" y="6874"/>
                  </a:lnTo>
                  <a:lnTo>
                    <a:pt x="916" y="7111"/>
                  </a:lnTo>
                  <a:lnTo>
                    <a:pt x="1095" y="7332"/>
                  </a:lnTo>
                  <a:lnTo>
                    <a:pt x="1287" y="7539"/>
                  </a:lnTo>
                  <a:lnTo>
                    <a:pt x="1493" y="7731"/>
                  </a:lnTo>
                  <a:lnTo>
                    <a:pt x="1714" y="7910"/>
                  </a:lnTo>
                  <a:lnTo>
                    <a:pt x="1951" y="8078"/>
                  </a:lnTo>
                  <a:lnTo>
                    <a:pt x="2206" y="8235"/>
                  </a:lnTo>
                  <a:lnTo>
                    <a:pt x="2469" y="8377"/>
                  </a:lnTo>
                  <a:lnTo>
                    <a:pt x="2733" y="8499"/>
                  </a:lnTo>
                  <a:lnTo>
                    <a:pt x="2999" y="8601"/>
                  </a:lnTo>
                  <a:lnTo>
                    <a:pt x="3268" y="8683"/>
                  </a:lnTo>
                  <a:lnTo>
                    <a:pt x="3543" y="8746"/>
                  </a:lnTo>
                  <a:lnTo>
                    <a:pt x="3824" y="8791"/>
                  </a:lnTo>
                  <a:lnTo>
                    <a:pt x="4113" y="8817"/>
                  </a:lnTo>
                  <a:lnTo>
                    <a:pt x="4412" y="8826"/>
                  </a:lnTo>
                  <a:lnTo>
                    <a:pt x="4712" y="8817"/>
                  </a:lnTo>
                  <a:lnTo>
                    <a:pt x="5001" y="8791"/>
                  </a:lnTo>
                  <a:lnTo>
                    <a:pt x="5282" y="8746"/>
                  </a:lnTo>
                  <a:lnTo>
                    <a:pt x="5557" y="8683"/>
                  </a:lnTo>
                  <a:lnTo>
                    <a:pt x="5826" y="8601"/>
                  </a:lnTo>
                  <a:lnTo>
                    <a:pt x="6092" y="8499"/>
                  </a:lnTo>
                  <a:lnTo>
                    <a:pt x="6356" y="8377"/>
                  </a:lnTo>
                  <a:lnTo>
                    <a:pt x="6619" y="8235"/>
                  </a:lnTo>
                  <a:lnTo>
                    <a:pt x="6874" y="8078"/>
                  </a:lnTo>
                  <a:lnTo>
                    <a:pt x="7111" y="7910"/>
                  </a:lnTo>
                  <a:lnTo>
                    <a:pt x="7332" y="7731"/>
                  </a:lnTo>
                  <a:lnTo>
                    <a:pt x="7538" y="7539"/>
                  </a:lnTo>
                  <a:lnTo>
                    <a:pt x="7730" y="7332"/>
                  </a:lnTo>
                  <a:lnTo>
                    <a:pt x="7909" y="7111"/>
                  </a:lnTo>
                  <a:lnTo>
                    <a:pt x="8077" y="6874"/>
                  </a:lnTo>
                  <a:lnTo>
                    <a:pt x="8234" y="6619"/>
                  </a:lnTo>
                  <a:lnTo>
                    <a:pt x="8376" y="6356"/>
                  </a:lnTo>
                  <a:lnTo>
                    <a:pt x="8498" y="6092"/>
                  </a:lnTo>
                  <a:lnTo>
                    <a:pt x="8600" y="5826"/>
                  </a:lnTo>
                  <a:lnTo>
                    <a:pt x="8682" y="5557"/>
                  </a:lnTo>
                  <a:lnTo>
                    <a:pt x="8746" y="5283"/>
                  </a:lnTo>
                  <a:lnTo>
                    <a:pt x="8791" y="5001"/>
                  </a:lnTo>
                  <a:lnTo>
                    <a:pt x="8817" y="4712"/>
                  </a:lnTo>
                  <a:lnTo>
                    <a:pt x="8826" y="4413"/>
                  </a:lnTo>
                  <a:lnTo>
                    <a:pt x="8822" y="4203"/>
                  </a:lnTo>
                  <a:lnTo>
                    <a:pt x="8809" y="4001"/>
                  </a:lnTo>
                  <a:lnTo>
                    <a:pt x="8787" y="3803"/>
                  </a:lnTo>
                  <a:lnTo>
                    <a:pt x="8756" y="3608"/>
                  </a:lnTo>
                  <a:lnTo>
                    <a:pt x="8715" y="3415"/>
                  </a:lnTo>
                  <a:lnTo>
                    <a:pt x="8664" y="3223"/>
                  </a:lnTo>
                  <a:lnTo>
                    <a:pt x="8603" y="3029"/>
                  </a:lnTo>
                  <a:lnTo>
                    <a:pt x="8532" y="2832"/>
                  </a:lnTo>
                  <a:lnTo>
                    <a:pt x="8536" y="2832"/>
                  </a:lnTo>
                  <a:close/>
                  <a:moveTo>
                    <a:pt x="6677" y="2137"/>
                  </a:moveTo>
                  <a:lnTo>
                    <a:pt x="6677" y="3102"/>
                  </a:lnTo>
                  <a:lnTo>
                    <a:pt x="7178" y="3102"/>
                  </a:lnTo>
                  <a:lnTo>
                    <a:pt x="7216" y="3100"/>
                  </a:lnTo>
                  <a:lnTo>
                    <a:pt x="7254" y="3094"/>
                  </a:lnTo>
                  <a:lnTo>
                    <a:pt x="7291" y="3086"/>
                  </a:lnTo>
                  <a:lnTo>
                    <a:pt x="7328" y="3073"/>
                  </a:lnTo>
                  <a:lnTo>
                    <a:pt x="7364" y="3057"/>
                  </a:lnTo>
                  <a:lnTo>
                    <a:pt x="7399" y="3036"/>
                  </a:lnTo>
                  <a:lnTo>
                    <a:pt x="7432" y="3013"/>
                  </a:lnTo>
                  <a:lnTo>
                    <a:pt x="7463" y="2985"/>
                  </a:lnTo>
                  <a:lnTo>
                    <a:pt x="7491" y="2953"/>
                  </a:lnTo>
                  <a:lnTo>
                    <a:pt x="7517" y="2918"/>
                  </a:lnTo>
                  <a:lnTo>
                    <a:pt x="7540" y="2878"/>
                  </a:lnTo>
                  <a:lnTo>
                    <a:pt x="7559" y="2835"/>
                  </a:lnTo>
                  <a:lnTo>
                    <a:pt x="7575" y="2787"/>
                  </a:lnTo>
                  <a:lnTo>
                    <a:pt x="7586" y="2735"/>
                  </a:lnTo>
                  <a:lnTo>
                    <a:pt x="7594" y="2680"/>
                  </a:lnTo>
                  <a:lnTo>
                    <a:pt x="7596" y="2620"/>
                  </a:lnTo>
                  <a:lnTo>
                    <a:pt x="7593" y="2540"/>
                  </a:lnTo>
                  <a:lnTo>
                    <a:pt x="7582" y="2470"/>
                  </a:lnTo>
                  <a:lnTo>
                    <a:pt x="7566" y="2409"/>
                  </a:lnTo>
                  <a:lnTo>
                    <a:pt x="7545" y="2355"/>
                  </a:lnTo>
                  <a:lnTo>
                    <a:pt x="7519" y="2309"/>
                  </a:lnTo>
                  <a:lnTo>
                    <a:pt x="7490" y="2270"/>
                  </a:lnTo>
                  <a:lnTo>
                    <a:pt x="7458" y="2237"/>
                  </a:lnTo>
                  <a:lnTo>
                    <a:pt x="7424" y="2210"/>
                  </a:lnTo>
                  <a:lnTo>
                    <a:pt x="7389" y="2188"/>
                  </a:lnTo>
                  <a:lnTo>
                    <a:pt x="7354" y="2171"/>
                  </a:lnTo>
                  <a:lnTo>
                    <a:pt x="7319" y="2159"/>
                  </a:lnTo>
                  <a:lnTo>
                    <a:pt x="7285" y="2149"/>
                  </a:lnTo>
                  <a:lnTo>
                    <a:pt x="7253" y="2143"/>
                  </a:lnTo>
                  <a:lnTo>
                    <a:pt x="7224" y="2139"/>
                  </a:lnTo>
                  <a:lnTo>
                    <a:pt x="7199" y="2137"/>
                  </a:lnTo>
                  <a:lnTo>
                    <a:pt x="7178" y="2137"/>
                  </a:lnTo>
                  <a:lnTo>
                    <a:pt x="6677" y="2137"/>
                  </a:lnTo>
                  <a:close/>
                  <a:moveTo>
                    <a:pt x="8033" y="8206"/>
                  </a:moveTo>
                  <a:lnTo>
                    <a:pt x="8033" y="8206"/>
                  </a:lnTo>
                  <a:lnTo>
                    <a:pt x="8034" y="8206"/>
                  </a:lnTo>
                  <a:lnTo>
                    <a:pt x="8050" y="8207"/>
                  </a:lnTo>
                  <a:lnTo>
                    <a:pt x="8066" y="8208"/>
                  </a:lnTo>
                  <a:lnTo>
                    <a:pt x="8081" y="8210"/>
                  </a:lnTo>
                  <a:lnTo>
                    <a:pt x="8096" y="8213"/>
                  </a:lnTo>
                  <a:lnTo>
                    <a:pt x="8110" y="8218"/>
                  </a:lnTo>
                  <a:lnTo>
                    <a:pt x="8124" y="8223"/>
                  </a:lnTo>
                  <a:lnTo>
                    <a:pt x="8138" y="8229"/>
                  </a:lnTo>
                  <a:lnTo>
                    <a:pt x="8152" y="8237"/>
                  </a:lnTo>
                  <a:lnTo>
                    <a:pt x="8166" y="8246"/>
                  </a:lnTo>
                  <a:lnTo>
                    <a:pt x="8178" y="8255"/>
                  </a:lnTo>
                  <a:lnTo>
                    <a:pt x="8190" y="8264"/>
                  </a:lnTo>
                  <a:lnTo>
                    <a:pt x="8201" y="8274"/>
                  </a:lnTo>
                  <a:lnTo>
                    <a:pt x="8211" y="8285"/>
                  </a:lnTo>
                  <a:lnTo>
                    <a:pt x="8221" y="8297"/>
                  </a:lnTo>
                  <a:lnTo>
                    <a:pt x="8230" y="8310"/>
                  </a:lnTo>
                  <a:lnTo>
                    <a:pt x="8238" y="8323"/>
                  </a:lnTo>
                  <a:lnTo>
                    <a:pt x="8246" y="8337"/>
                  </a:lnTo>
                  <a:lnTo>
                    <a:pt x="8252" y="8351"/>
                  </a:lnTo>
                  <a:lnTo>
                    <a:pt x="8258" y="8365"/>
                  </a:lnTo>
                  <a:lnTo>
                    <a:pt x="8262" y="8380"/>
                  </a:lnTo>
                  <a:lnTo>
                    <a:pt x="8265" y="8395"/>
                  </a:lnTo>
                  <a:lnTo>
                    <a:pt x="8267" y="8410"/>
                  </a:lnTo>
                  <a:lnTo>
                    <a:pt x="8269" y="8425"/>
                  </a:lnTo>
                  <a:lnTo>
                    <a:pt x="8269" y="8441"/>
                  </a:lnTo>
                  <a:lnTo>
                    <a:pt x="8269" y="8457"/>
                  </a:lnTo>
                  <a:lnTo>
                    <a:pt x="8267" y="8472"/>
                  </a:lnTo>
                  <a:lnTo>
                    <a:pt x="8265" y="8487"/>
                  </a:lnTo>
                  <a:lnTo>
                    <a:pt x="8262" y="8502"/>
                  </a:lnTo>
                  <a:lnTo>
                    <a:pt x="8258" y="8516"/>
                  </a:lnTo>
                  <a:lnTo>
                    <a:pt x="8252" y="8530"/>
                  </a:lnTo>
                  <a:lnTo>
                    <a:pt x="8246" y="8544"/>
                  </a:lnTo>
                  <a:lnTo>
                    <a:pt x="8238" y="8558"/>
                  </a:lnTo>
                  <a:lnTo>
                    <a:pt x="8230" y="8572"/>
                  </a:lnTo>
                  <a:lnTo>
                    <a:pt x="8221" y="8584"/>
                  </a:lnTo>
                  <a:lnTo>
                    <a:pt x="8211" y="8596"/>
                  </a:lnTo>
                  <a:lnTo>
                    <a:pt x="8201" y="8608"/>
                  </a:lnTo>
                  <a:lnTo>
                    <a:pt x="8190" y="8618"/>
                  </a:lnTo>
                  <a:lnTo>
                    <a:pt x="8178" y="8628"/>
                  </a:lnTo>
                  <a:lnTo>
                    <a:pt x="8166" y="8637"/>
                  </a:lnTo>
                  <a:lnTo>
                    <a:pt x="8152" y="8645"/>
                  </a:lnTo>
                  <a:lnTo>
                    <a:pt x="8138" y="8653"/>
                  </a:lnTo>
                  <a:lnTo>
                    <a:pt x="8124" y="8659"/>
                  </a:lnTo>
                  <a:lnTo>
                    <a:pt x="8110" y="8664"/>
                  </a:lnTo>
                  <a:lnTo>
                    <a:pt x="8095" y="8669"/>
                  </a:lnTo>
                  <a:lnTo>
                    <a:pt x="8081" y="8672"/>
                  </a:lnTo>
                  <a:lnTo>
                    <a:pt x="8066" y="8674"/>
                  </a:lnTo>
                  <a:lnTo>
                    <a:pt x="8050" y="8676"/>
                  </a:lnTo>
                  <a:lnTo>
                    <a:pt x="8034" y="8676"/>
                  </a:lnTo>
                  <a:lnTo>
                    <a:pt x="8018" y="8676"/>
                  </a:lnTo>
                  <a:lnTo>
                    <a:pt x="8003" y="8674"/>
                  </a:lnTo>
                  <a:lnTo>
                    <a:pt x="7988" y="8672"/>
                  </a:lnTo>
                  <a:lnTo>
                    <a:pt x="7973" y="8669"/>
                  </a:lnTo>
                  <a:lnTo>
                    <a:pt x="7959" y="8664"/>
                  </a:lnTo>
                  <a:lnTo>
                    <a:pt x="7945" y="8659"/>
                  </a:lnTo>
                  <a:lnTo>
                    <a:pt x="7931" y="8653"/>
                  </a:lnTo>
                  <a:lnTo>
                    <a:pt x="7917" y="8645"/>
                  </a:lnTo>
                  <a:lnTo>
                    <a:pt x="7904" y="8637"/>
                  </a:lnTo>
                  <a:lnTo>
                    <a:pt x="7891" y="8628"/>
                  </a:lnTo>
                  <a:lnTo>
                    <a:pt x="7879" y="8618"/>
                  </a:lnTo>
                  <a:lnTo>
                    <a:pt x="7868" y="8608"/>
                  </a:lnTo>
                  <a:lnTo>
                    <a:pt x="7857" y="8596"/>
                  </a:lnTo>
                  <a:lnTo>
                    <a:pt x="7848" y="8584"/>
                  </a:lnTo>
                  <a:lnTo>
                    <a:pt x="7839" y="8572"/>
                  </a:lnTo>
                  <a:lnTo>
                    <a:pt x="7830" y="8558"/>
                  </a:lnTo>
                  <a:lnTo>
                    <a:pt x="7823" y="8544"/>
                  </a:lnTo>
                  <a:lnTo>
                    <a:pt x="7816" y="8530"/>
                  </a:lnTo>
                  <a:lnTo>
                    <a:pt x="7811" y="8516"/>
                  </a:lnTo>
                  <a:lnTo>
                    <a:pt x="7807" y="8502"/>
                  </a:lnTo>
                  <a:lnTo>
                    <a:pt x="7803" y="8487"/>
                  </a:lnTo>
                  <a:lnTo>
                    <a:pt x="7801" y="8472"/>
                  </a:lnTo>
                  <a:lnTo>
                    <a:pt x="7800" y="8457"/>
                  </a:lnTo>
                  <a:lnTo>
                    <a:pt x="7799" y="8441"/>
                  </a:lnTo>
                  <a:lnTo>
                    <a:pt x="7799" y="8440"/>
                  </a:lnTo>
                  <a:lnTo>
                    <a:pt x="7799" y="8440"/>
                  </a:lnTo>
                  <a:lnTo>
                    <a:pt x="7799" y="8437"/>
                  </a:lnTo>
                  <a:lnTo>
                    <a:pt x="7800" y="8421"/>
                  </a:lnTo>
                  <a:lnTo>
                    <a:pt x="7801" y="8406"/>
                  </a:lnTo>
                  <a:lnTo>
                    <a:pt x="7803" y="8391"/>
                  </a:lnTo>
                  <a:lnTo>
                    <a:pt x="7807" y="8377"/>
                  </a:lnTo>
                  <a:lnTo>
                    <a:pt x="7811" y="8363"/>
                  </a:lnTo>
                  <a:lnTo>
                    <a:pt x="7816" y="8349"/>
                  </a:lnTo>
                  <a:lnTo>
                    <a:pt x="7823" y="8335"/>
                  </a:lnTo>
                  <a:lnTo>
                    <a:pt x="7830" y="8321"/>
                  </a:lnTo>
                  <a:lnTo>
                    <a:pt x="7838" y="8308"/>
                  </a:lnTo>
                  <a:lnTo>
                    <a:pt x="7847" y="8295"/>
                  </a:lnTo>
                  <a:lnTo>
                    <a:pt x="7857" y="8284"/>
                  </a:lnTo>
                  <a:lnTo>
                    <a:pt x="7867" y="8273"/>
                  </a:lnTo>
                  <a:lnTo>
                    <a:pt x="7878" y="8263"/>
                  </a:lnTo>
                  <a:lnTo>
                    <a:pt x="7889" y="8254"/>
                  </a:lnTo>
                  <a:lnTo>
                    <a:pt x="7902" y="8245"/>
                  </a:lnTo>
                  <a:lnTo>
                    <a:pt x="7915" y="8237"/>
                  </a:lnTo>
                  <a:lnTo>
                    <a:pt x="7929" y="8230"/>
                  </a:lnTo>
                  <a:lnTo>
                    <a:pt x="7943" y="8223"/>
                  </a:lnTo>
                  <a:lnTo>
                    <a:pt x="7957" y="8218"/>
                  </a:lnTo>
                  <a:lnTo>
                    <a:pt x="7971" y="8214"/>
                  </a:lnTo>
                  <a:lnTo>
                    <a:pt x="7985" y="8210"/>
                  </a:lnTo>
                  <a:lnTo>
                    <a:pt x="8000" y="8208"/>
                  </a:lnTo>
                  <a:lnTo>
                    <a:pt x="8015" y="8207"/>
                  </a:lnTo>
                  <a:lnTo>
                    <a:pt x="8031" y="8206"/>
                  </a:lnTo>
                  <a:lnTo>
                    <a:pt x="8033" y="8206"/>
                  </a:lnTo>
                  <a:close/>
                  <a:moveTo>
                    <a:pt x="8033" y="8242"/>
                  </a:moveTo>
                  <a:lnTo>
                    <a:pt x="8033" y="8242"/>
                  </a:lnTo>
                  <a:lnTo>
                    <a:pt x="8023" y="8242"/>
                  </a:lnTo>
                  <a:lnTo>
                    <a:pt x="8010" y="8242"/>
                  </a:lnTo>
                  <a:lnTo>
                    <a:pt x="7997" y="8244"/>
                  </a:lnTo>
                  <a:lnTo>
                    <a:pt x="7984" y="8245"/>
                  </a:lnTo>
                  <a:lnTo>
                    <a:pt x="7972" y="8248"/>
                  </a:lnTo>
                  <a:lnTo>
                    <a:pt x="7960" y="8252"/>
                  </a:lnTo>
                  <a:lnTo>
                    <a:pt x="7948" y="8256"/>
                  </a:lnTo>
                  <a:lnTo>
                    <a:pt x="7936" y="8262"/>
                  </a:lnTo>
                  <a:lnTo>
                    <a:pt x="7924" y="8268"/>
                  </a:lnTo>
                  <a:lnTo>
                    <a:pt x="7913" y="8275"/>
                  </a:lnTo>
                  <a:lnTo>
                    <a:pt x="7902" y="8283"/>
                  </a:lnTo>
                  <a:lnTo>
                    <a:pt x="7892" y="8291"/>
                  </a:lnTo>
                  <a:lnTo>
                    <a:pt x="7883" y="8300"/>
                  </a:lnTo>
                  <a:lnTo>
                    <a:pt x="7874" y="8309"/>
                  </a:lnTo>
                  <a:lnTo>
                    <a:pt x="7866" y="8319"/>
                  </a:lnTo>
                  <a:lnTo>
                    <a:pt x="7858" y="8330"/>
                  </a:lnTo>
                  <a:lnTo>
                    <a:pt x="7851" y="8341"/>
                  </a:lnTo>
                  <a:lnTo>
                    <a:pt x="7845" y="8353"/>
                  </a:lnTo>
                  <a:lnTo>
                    <a:pt x="7839" y="8365"/>
                  </a:lnTo>
                  <a:lnTo>
                    <a:pt x="7834" y="8377"/>
                  </a:lnTo>
                  <a:lnTo>
                    <a:pt x="7831" y="8389"/>
                  </a:lnTo>
                  <a:lnTo>
                    <a:pt x="7828" y="8402"/>
                  </a:lnTo>
                  <a:lnTo>
                    <a:pt x="7826" y="8415"/>
                  </a:lnTo>
                  <a:lnTo>
                    <a:pt x="7825" y="8428"/>
                  </a:lnTo>
                  <a:lnTo>
                    <a:pt x="7824" y="8441"/>
                  </a:lnTo>
                  <a:lnTo>
                    <a:pt x="7825" y="8455"/>
                  </a:lnTo>
                  <a:lnTo>
                    <a:pt x="7826" y="8467"/>
                  </a:lnTo>
                  <a:lnTo>
                    <a:pt x="7828" y="8480"/>
                  </a:lnTo>
                  <a:lnTo>
                    <a:pt x="7831" y="8492"/>
                  </a:lnTo>
                  <a:lnTo>
                    <a:pt x="7834" y="8504"/>
                  </a:lnTo>
                  <a:lnTo>
                    <a:pt x="7839" y="8516"/>
                  </a:lnTo>
                  <a:lnTo>
                    <a:pt x="7845" y="8528"/>
                  </a:lnTo>
                  <a:lnTo>
                    <a:pt x="7851" y="8540"/>
                  </a:lnTo>
                  <a:lnTo>
                    <a:pt x="7858" y="8552"/>
                  </a:lnTo>
                  <a:lnTo>
                    <a:pt x="7866" y="8562"/>
                  </a:lnTo>
                  <a:lnTo>
                    <a:pt x="7874" y="8572"/>
                  </a:lnTo>
                  <a:lnTo>
                    <a:pt x="7883" y="8582"/>
                  </a:lnTo>
                  <a:lnTo>
                    <a:pt x="7892" y="8591"/>
                  </a:lnTo>
                  <a:lnTo>
                    <a:pt x="7902" y="8599"/>
                  </a:lnTo>
                  <a:lnTo>
                    <a:pt x="7913" y="8606"/>
                  </a:lnTo>
                  <a:lnTo>
                    <a:pt x="7924" y="8613"/>
                  </a:lnTo>
                  <a:lnTo>
                    <a:pt x="7936" y="8619"/>
                  </a:lnTo>
                  <a:lnTo>
                    <a:pt x="7948" y="8625"/>
                  </a:lnTo>
                  <a:lnTo>
                    <a:pt x="7960" y="8630"/>
                  </a:lnTo>
                  <a:lnTo>
                    <a:pt x="7972" y="8633"/>
                  </a:lnTo>
                  <a:lnTo>
                    <a:pt x="7984" y="8636"/>
                  </a:lnTo>
                  <a:lnTo>
                    <a:pt x="7997" y="8638"/>
                  </a:lnTo>
                  <a:lnTo>
                    <a:pt x="8010" y="8640"/>
                  </a:lnTo>
                  <a:lnTo>
                    <a:pt x="8023" y="8640"/>
                  </a:lnTo>
                  <a:lnTo>
                    <a:pt x="8037" y="8640"/>
                  </a:lnTo>
                  <a:lnTo>
                    <a:pt x="8050" y="8638"/>
                  </a:lnTo>
                  <a:lnTo>
                    <a:pt x="8063" y="8636"/>
                  </a:lnTo>
                  <a:lnTo>
                    <a:pt x="8075" y="8633"/>
                  </a:lnTo>
                  <a:lnTo>
                    <a:pt x="8087" y="8630"/>
                  </a:lnTo>
                  <a:lnTo>
                    <a:pt x="8099" y="8625"/>
                  </a:lnTo>
                  <a:lnTo>
                    <a:pt x="8111" y="8619"/>
                  </a:lnTo>
                  <a:lnTo>
                    <a:pt x="8123" y="8613"/>
                  </a:lnTo>
                  <a:lnTo>
                    <a:pt x="8135" y="8606"/>
                  </a:lnTo>
                  <a:lnTo>
                    <a:pt x="8145" y="8599"/>
                  </a:lnTo>
                  <a:lnTo>
                    <a:pt x="8155" y="8591"/>
                  </a:lnTo>
                  <a:lnTo>
                    <a:pt x="8164" y="8582"/>
                  </a:lnTo>
                  <a:lnTo>
                    <a:pt x="8173" y="8573"/>
                  </a:lnTo>
                  <a:lnTo>
                    <a:pt x="8181" y="8562"/>
                  </a:lnTo>
                  <a:lnTo>
                    <a:pt x="8189" y="8552"/>
                  </a:lnTo>
                  <a:lnTo>
                    <a:pt x="8196" y="8540"/>
                  </a:lnTo>
                  <a:lnTo>
                    <a:pt x="8202" y="8528"/>
                  </a:lnTo>
                  <a:lnTo>
                    <a:pt x="8208" y="8517"/>
                  </a:lnTo>
                  <a:lnTo>
                    <a:pt x="8212" y="8505"/>
                  </a:lnTo>
                  <a:lnTo>
                    <a:pt x="8216" y="8493"/>
                  </a:lnTo>
                  <a:lnTo>
                    <a:pt x="8219" y="8481"/>
                  </a:lnTo>
                  <a:lnTo>
                    <a:pt x="8221" y="8468"/>
                  </a:lnTo>
                  <a:lnTo>
                    <a:pt x="8222" y="8455"/>
                  </a:lnTo>
                  <a:lnTo>
                    <a:pt x="8222" y="8441"/>
                  </a:lnTo>
                  <a:lnTo>
                    <a:pt x="8222" y="8441"/>
                  </a:lnTo>
                  <a:lnTo>
                    <a:pt x="8222" y="8435"/>
                  </a:lnTo>
                  <a:lnTo>
                    <a:pt x="8222" y="8422"/>
                  </a:lnTo>
                  <a:lnTo>
                    <a:pt x="8221" y="8409"/>
                  </a:lnTo>
                  <a:lnTo>
                    <a:pt x="8219" y="8397"/>
                  </a:lnTo>
                  <a:lnTo>
                    <a:pt x="8216" y="8385"/>
                  </a:lnTo>
                  <a:lnTo>
                    <a:pt x="8212" y="8373"/>
                  </a:lnTo>
                  <a:lnTo>
                    <a:pt x="8208" y="8361"/>
                  </a:lnTo>
                  <a:lnTo>
                    <a:pt x="8202" y="8350"/>
                  </a:lnTo>
                  <a:lnTo>
                    <a:pt x="8196" y="8338"/>
                  </a:lnTo>
                  <a:lnTo>
                    <a:pt x="8189" y="8327"/>
                  </a:lnTo>
                  <a:lnTo>
                    <a:pt x="8182" y="8317"/>
                  </a:lnTo>
                  <a:lnTo>
                    <a:pt x="8174" y="8307"/>
                  </a:lnTo>
                  <a:lnTo>
                    <a:pt x="8166" y="8298"/>
                  </a:lnTo>
                  <a:lnTo>
                    <a:pt x="8157" y="8290"/>
                  </a:lnTo>
                  <a:lnTo>
                    <a:pt x="8147" y="8282"/>
                  </a:lnTo>
                  <a:lnTo>
                    <a:pt x="8137" y="8275"/>
                  </a:lnTo>
                  <a:lnTo>
                    <a:pt x="8126" y="8268"/>
                  </a:lnTo>
                  <a:lnTo>
                    <a:pt x="8115" y="8262"/>
                  </a:lnTo>
                  <a:lnTo>
                    <a:pt x="8104" y="8257"/>
                  </a:lnTo>
                  <a:lnTo>
                    <a:pt x="8092" y="8253"/>
                  </a:lnTo>
                  <a:lnTo>
                    <a:pt x="8081" y="8249"/>
                  </a:lnTo>
                  <a:lnTo>
                    <a:pt x="8070" y="8246"/>
                  </a:lnTo>
                  <a:lnTo>
                    <a:pt x="8058" y="8244"/>
                  </a:lnTo>
                  <a:lnTo>
                    <a:pt x="8046" y="8243"/>
                  </a:lnTo>
                  <a:lnTo>
                    <a:pt x="8033" y="8242"/>
                  </a:lnTo>
                  <a:close/>
                  <a:moveTo>
                    <a:pt x="7989" y="8577"/>
                  </a:moveTo>
                  <a:lnTo>
                    <a:pt x="7948" y="8577"/>
                  </a:lnTo>
                  <a:lnTo>
                    <a:pt x="7948" y="8315"/>
                  </a:lnTo>
                  <a:lnTo>
                    <a:pt x="7948" y="8315"/>
                  </a:lnTo>
                  <a:lnTo>
                    <a:pt x="7967" y="8312"/>
                  </a:lnTo>
                  <a:lnTo>
                    <a:pt x="7985" y="8311"/>
                  </a:lnTo>
                  <a:lnTo>
                    <a:pt x="8003" y="8309"/>
                  </a:lnTo>
                  <a:lnTo>
                    <a:pt x="8022" y="8309"/>
                  </a:lnTo>
                  <a:lnTo>
                    <a:pt x="8022" y="8309"/>
                  </a:lnTo>
                  <a:lnTo>
                    <a:pt x="8032" y="8309"/>
                  </a:lnTo>
                  <a:lnTo>
                    <a:pt x="8041" y="8309"/>
                  </a:lnTo>
                  <a:lnTo>
                    <a:pt x="8050" y="8310"/>
                  </a:lnTo>
                  <a:lnTo>
                    <a:pt x="8059" y="8312"/>
                  </a:lnTo>
                  <a:lnTo>
                    <a:pt x="8068" y="8314"/>
                  </a:lnTo>
                  <a:lnTo>
                    <a:pt x="8076" y="8316"/>
                  </a:lnTo>
                  <a:lnTo>
                    <a:pt x="8085" y="8319"/>
                  </a:lnTo>
                  <a:lnTo>
                    <a:pt x="8093" y="8323"/>
                  </a:lnTo>
                  <a:lnTo>
                    <a:pt x="8101" y="8327"/>
                  </a:lnTo>
                  <a:lnTo>
                    <a:pt x="8101" y="8327"/>
                  </a:lnTo>
                  <a:lnTo>
                    <a:pt x="8102" y="8327"/>
                  </a:lnTo>
                  <a:lnTo>
                    <a:pt x="8102" y="8328"/>
                  </a:lnTo>
                  <a:lnTo>
                    <a:pt x="8102" y="8328"/>
                  </a:lnTo>
                  <a:lnTo>
                    <a:pt x="8102" y="8328"/>
                  </a:lnTo>
                  <a:lnTo>
                    <a:pt x="8103" y="8328"/>
                  </a:lnTo>
                  <a:lnTo>
                    <a:pt x="8103" y="8328"/>
                  </a:lnTo>
                  <a:lnTo>
                    <a:pt x="8103" y="8329"/>
                  </a:lnTo>
                  <a:lnTo>
                    <a:pt x="8104" y="8329"/>
                  </a:lnTo>
                  <a:lnTo>
                    <a:pt x="8104" y="8329"/>
                  </a:lnTo>
                  <a:lnTo>
                    <a:pt x="8104" y="8329"/>
                  </a:lnTo>
                  <a:lnTo>
                    <a:pt x="8104" y="8329"/>
                  </a:lnTo>
                  <a:lnTo>
                    <a:pt x="8104" y="8329"/>
                  </a:lnTo>
                  <a:lnTo>
                    <a:pt x="8109" y="8333"/>
                  </a:lnTo>
                  <a:lnTo>
                    <a:pt x="8111" y="8335"/>
                  </a:lnTo>
                  <a:lnTo>
                    <a:pt x="8113" y="8337"/>
                  </a:lnTo>
                  <a:lnTo>
                    <a:pt x="8115" y="8339"/>
                  </a:lnTo>
                  <a:lnTo>
                    <a:pt x="8117" y="8342"/>
                  </a:lnTo>
                  <a:lnTo>
                    <a:pt x="8118" y="8344"/>
                  </a:lnTo>
                  <a:lnTo>
                    <a:pt x="8120" y="8347"/>
                  </a:lnTo>
                  <a:lnTo>
                    <a:pt x="8122" y="8351"/>
                  </a:lnTo>
                  <a:lnTo>
                    <a:pt x="8124" y="8354"/>
                  </a:lnTo>
                  <a:lnTo>
                    <a:pt x="8125" y="8358"/>
                  </a:lnTo>
                  <a:lnTo>
                    <a:pt x="8126" y="8362"/>
                  </a:lnTo>
                  <a:lnTo>
                    <a:pt x="8127" y="8366"/>
                  </a:lnTo>
                  <a:lnTo>
                    <a:pt x="8128" y="8370"/>
                  </a:lnTo>
                  <a:lnTo>
                    <a:pt x="8128" y="8374"/>
                  </a:lnTo>
                  <a:lnTo>
                    <a:pt x="8128" y="8378"/>
                  </a:lnTo>
                  <a:lnTo>
                    <a:pt x="8128" y="8383"/>
                  </a:lnTo>
                  <a:lnTo>
                    <a:pt x="8128" y="8383"/>
                  </a:lnTo>
                  <a:lnTo>
                    <a:pt x="8128" y="8387"/>
                  </a:lnTo>
                  <a:lnTo>
                    <a:pt x="8127" y="8391"/>
                  </a:lnTo>
                  <a:lnTo>
                    <a:pt x="8126" y="8395"/>
                  </a:lnTo>
                  <a:lnTo>
                    <a:pt x="8125" y="8399"/>
                  </a:lnTo>
                  <a:lnTo>
                    <a:pt x="8124" y="8402"/>
                  </a:lnTo>
                  <a:lnTo>
                    <a:pt x="8123" y="8406"/>
                  </a:lnTo>
                  <a:lnTo>
                    <a:pt x="8121" y="8410"/>
                  </a:lnTo>
                  <a:lnTo>
                    <a:pt x="8119" y="8413"/>
                  </a:lnTo>
                  <a:lnTo>
                    <a:pt x="8117" y="8417"/>
                  </a:lnTo>
                  <a:lnTo>
                    <a:pt x="8114" y="8421"/>
                  </a:lnTo>
                  <a:lnTo>
                    <a:pt x="8111" y="8424"/>
                  </a:lnTo>
                  <a:lnTo>
                    <a:pt x="8108" y="8427"/>
                  </a:lnTo>
                  <a:lnTo>
                    <a:pt x="8105" y="8430"/>
                  </a:lnTo>
                  <a:lnTo>
                    <a:pt x="8102" y="8432"/>
                  </a:lnTo>
                  <a:lnTo>
                    <a:pt x="8099" y="8435"/>
                  </a:lnTo>
                  <a:lnTo>
                    <a:pt x="8095" y="8437"/>
                  </a:lnTo>
                  <a:lnTo>
                    <a:pt x="8093" y="8438"/>
                  </a:lnTo>
                  <a:lnTo>
                    <a:pt x="8091" y="8440"/>
                  </a:lnTo>
                  <a:lnTo>
                    <a:pt x="8088" y="8441"/>
                  </a:lnTo>
                  <a:lnTo>
                    <a:pt x="8086" y="8442"/>
                  </a:lnTo>
                  <a:lnTo>
                    <a:pt x="8084" y="8442"/>
                  </a:lnTo>
                  <a:lnTo>
                    <a:pt x="8082" y="8443"/>
                  </a:lnTo>
                  <a:lnTo>
                    <a:pt x="8079" y="8444"/>
                  </a:lnTo>
                  <a:lnTo>
                    <a:pt x="8077" y="8444"/>
                  </a:lnTo>
                  <a:lnTo>
                    <a:pt x="8077" y="8444"/>
                  </a:lnTo>
                  <a:lnTo>
                    <a:pt x="8081" y="8445"/>
                  </a:lnTo>
                  <a:lnTo>
                    <a:pt x="8085" y="8447"/>
                  </a:lnTo>
                  <a:lnTo>
                    <a:pt x="8089" y="8449"/>
                  </a:lnTo>
                  <a:lnTo>
                    <a:pt x="8092" y="8451"/>
                  </a:lnTo>
                  <a:lnTo>
                    <a:pt x="8096" y="8453"/>
                  </a:lnTo>
                  <a:lnTo>
                    <a:pt x="8099" y="8456"/>
                  </a:lnTo>
                  <a:lnTo>
                    <a:pt x="8102" y="8460"/>
                  </a:lnTo>
                  <a:lnTo>
                    <a:pt x="8105" y="8463"/>
                  </a:lnTo>
                  <a:lnTo>
                    <a:pt x="8108" y="8468"/>
                  </a:lnTo>
                  <a:lnTo>
                    <a:pt x="8110" y="8472"/>
                  </a:lnTo>
                  <a:lnTo>
                    <a:pt x="8112" y="8477"/>
                  </a:lnTo>
                  <a:lnTo>
                    <a:pt x="8114" y="8482"/>
                  </a:lnTo>
                  <a:lnTo>
                    <a:pt x="8116" y="8487"/>
                  </a:lnTo>
                  <a:lnTo>
                    <a:pt x="8118" y="8493"/>
                  </a:lnTo>
                  <a:lnTo>
                    <a:pt x="8120" y="8506"/>
                  </a:lnTo>
                  <a:lnTo>
                    <a:pt x="8120" y="8506"/>
                  </a:lnTo>
                  <a:lnTo>
                    <a:pt x="8121" y="8515"/>
                  </a:lnTo>
                  <a:lnTo>
                    <a:pt x="8122" y="8523"/>
                  </a:lnTo>
                  <a:lnTo>
                    <a:pt x="8124" y="8531"/>
                  </a:lnTo>
                  <a:lnTo>
                    <a:pt x="8126" y="8539"/>
                  </a:lnTo>
                  <a:lnTo>
                    <a:pt x="8128" y="8547"/>
                  </a:lnTo>
                  <a:lnTo>
                    <a:pt x="8131" y="8554"/>
                  </a:lnTo>
                  <a:lnTo>
                    <a:pt x="8137" y="8570"/>
                  </a:lnTo>
                  <a:lnTo>
                    <a:pt x="8093" y="8570"/>
                  </a:lnTo>
                  <a:lnTo>
                    <a:pt x="8093" y="8570"/>
                  </a:lnTo>
                  <a:lnTo>
                    <a:pt x="8090" y="8562"/>
                  </a:lnTo>
                  <a:lnTo>
                    <a:pt x="8086" y="8554"/>
                  </a:lnTo>
                  <a:lnTo>
                    <a:pt x="8084" y="8546"/>
                  </a:lnTo>
                  <a:lnTo>
                    <a:pt x="8081" y="8538"/>
                  </a:lnTo>
                  <a:lnTo>
                    <a:pt x="8079" y="8529"/>
                  </a:lnTo>
                  <a:lnTo>
                    <a:pt x="8077" y="8521"/>
                  </a:lnTo>
                  <a:lnTo>
                    <a:pt x="8076" y="8512"/>
                  </a:lnTo>
                  <a:lnTo>
                    <a:pt x="8075" y="8503"/>
                  </a:lnTo>
                  <a:lnTo>
                    <a:pt x="8075" y="8503"/>
                  </a:lnTo>
                  <a:lnTo>
                    <a:pt x="8075" y="8500"/>
                  </a:lnTo>
                  <a:lnTo>
                    <a:pt x="8075" y="8497"/>
                  </a:lnTo>
                  <a:lnTo>
                    <a:pt x="8074" y="8494"/>
                  </a:lnTo>
                  <a:lnTo>
                    <a:pt x="8074" y="8492"/>
                  </a:lnTo>
                  <a:lnTo>
                    <a:pt x="8073" y="8489"/>
                  </a:lnTo>
                  <a:lnTo>
                    <a:pt x="8072" y="8486"/>
                  </a:lnTo>
                  <a:lnTo>
                    <a:pt x="8071" y="8484"/>
                  </a:lnTo>
                  <a:lnTo>
                    <a:pt x="8069" y="8481"/>
                  </a:lnTo>
                  <a:lnTo>
                    <a:pt x="8067" y="8478"/>
                  </a:lnTo>
                  <a:lnTo>
                    <a:pt x="8065" y="8476"/>
                  </a:lnTo>
                  <a:lnTo>
                    <a:pt x="8064" y="8473"/>
                  </a:lnTo>
                  <a:lnTo>
                    <a:pt x="8061" y="8471"/>
                  </a:lnTo>
                  <a:lnTo>
                    <a:pt x="8059" y="8469"/>
                  </a:lnTo>
                  <a:lnTo>
                    <a:pt x="8057" y="8467"/>
                  </a:lnTo>
                  <a:lnTo>
                    <a:pt x="8054" y="8465"/>
                  </a:lnTo>
                  <a:lnTo>
                    <a:pt x="8051" y="8463"/>
                  </a:lnTo>
                  <a:lnTo>
                    <a:pt x="8048" y="8462"/>
                  </a:lnTo>
                  <a:lnTo>
                    <a:pt x="8045" y="8460"/>
                  </a:lnTo>
                  <a:lnTo>
                    <a:pt x="8042" y="8459"/>
                  </a:lnTo>
                  <a:lnTo>
                    <a:pt x="8039" y="8458"/>
                  </a:lnTo>
                  <a:lnTo>
                    <a:pt x="8036" y="8458"/>
                  </a:lnTo>
                  <a:lnTo>
                    <a:pt x="8033" y="8457"/>
                  </a:lnTo>
                  <a:lnTo>
                    <a:pt x="8029" y="8457"/>
                  </a:lnTo>
                  <a:lnTo>
                    <a:pt x="8026" y="8457"/>
                  </a:lnTo>
                  <a:lnTo>
                    <a:pt x="8019" y="8457"/>
                  </a:lnTo>
                  <a:lnTo>
                    <a:pt x="7989" y="8457"/>
                  </a:lnTo>
                  <a:lnTo>
                    <a:pt x="7989" y="8577"/>
                  </a:lnTo>
                  <a:close/>
                  <a:moveTo>
                    <a:pt x="7989" y="8432"/>
                  </a:moveTo>
                  <a:lnTo>
                    <a:pt x="8019" y="8432"/>
                  </a:lnTo>
                  <a:lnTo>
                    <a:pt x="8032" y="8432"/>
                  </a:lnTo>
                  <a:lnTo>
                    <a:pt x="8038" y="8431"/>
                  </a:lnTo>
                  <a:lnTo>
                    <a:pt x="8044" y="8430"/>
                  </a:lnTo>
                  <a:lnTo>
                    <a:pt x="8049" y="8428"/>
                  </a:lnTo>
                  <a:lnTo>
                    <a:pt x="8054" y="8427"/>
                  </a:lnTo>
                  <a:lnTo>
                    <a:pt x="8059" y="8424"/>
                  </a:lnTo>
                  <a:lnTo>
                    <a:pt x="8063" y="8422"/>
                  </a:lnTo>
                  <a:lnTo>
                    <a:pt x="8067" y="8419"/>
                  </a:lnTo>
                  <a:lnTo>
                    <a:pt x="8071" y="8416"/>
                  </a:lnTo>
                  <a:lnTo>
                    <a:pt x="8074" y="8412"/>
                  </a:lnTo>
                  <a:lnTo>
                    <a:pt x="8076" y="8408"/>
                  </a:lnTo>
                  <a:lnTo>
                    <a:pt x="8078" y="8404"/>
                  </a:lnTo>
                  <a:lnTo>
                    <a:pt x="8080" y="8399"/>
                  </a:lnTo>
                  <a:lnTo>
                    <a:pt x="8081" y="8393"/>
                  </a:lnTo>
                  <a:lnTo>
                    <a:pt x="8081" y="8387"/>
                  </a:lnTo>
                  <a:lnTo>
                    <a:pt x="8081" y="8383"/>
                  </a:lnTo>
                  <a:lnTo>
                    <a:pt x="8080" y="8379"/>
                  </a:lnTo>
                  <a:lnTo>
                    <a:pt x="8079" y="8375"/>
                  </a:lnTo>
                  <a:lnTo>
                    <a:pt x="8078" y="8371"/>
                  </a:lnTo>
                  <a:lnTo>
                    <a:pt x="8076" y="8367"/>
                  </a:lnTo>
                  <a:lnTo>
                    <a:pt x="8073" y="8363"/>
                  </a:lnTo>
                  <a:lnTo>
                    <a:pt x="8070" y="8359"/>
                  </a:lnTo>
                  <a:lnTo>
                    <a:pt x="8067" y="8356"/>
                  </a:lnTo>
                  <a:lnTo>
                    <a:pt x="8063" y="8353"/>
                  </a:lnTo>
                  <a:lnTo>
                    <a:pt x="8059" y="8350"/>
                  </a:lnTo>
                  <a:lnTo>
                    <a:pt x="8053" y="8347"/>
                  </a:lnTo>
                  <a:lnTo>
                    <a:pt x="8048" y="8345"/>
                  </a:lnTo>
                  <a:lnTo>
                    <a:pt x="8042" y="8343"/>
                  </a:lnTo>
                  <a:lnTo>
                    <a:pt x="8035" y="8342"/>
                  </a:lnTo>
                  <a:lnTo>
                    <a:pt x="8027" y="8341"/>
                  </a:lnTo>
                  <a:lnTo>
                    <a:pt x="8019" y="8341"/>
                  </a:lnTo>
                  <a:lnTo>
                    <a:pt x="8019" y="8341"/>
                  </a:lnTo>
                  <a:lnTo>
                    <a:pt x="8004" y="8341"/>
                  </a:lnTo>
                  <a:lnTo>
                    <a:pt x="7989" y="8341"/>
                  </a:lnTo>
                  <a:lnTo>
                    <a:pt x="7989" y="8432"/>
                  </a:ln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351" noProof="0" dirty="0"/>
            </a:p>
          </p:txBody>
        </p:sp>
      </p:grpSp>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3"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7" name="Content"/>
          <p:cNvSpPr>
            <a:spLocks noGrp="1"/>
          </p:cNvSpPr>
          <p:nvPr>
            <p:ph idx="1" hasCustomPrompt="1"/>
          </p:nvPr>
        </p:nvSpPr>
        <p:spPr>
          <a:xfrm>
            <a:off x="838200" y="2015999"/>
            <a:ext cx="105156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4"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1742667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3"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5879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19"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pic>
        <p:nvPicPr>
          <p:cNvPr id="17" name="Bild 1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87879" y="4988514"/>
            <a:ext cx="1371596" cy="1371596"/>
          </a:xfrm>
          <a:prstGeom prst="rect">
            <a:avLst/>
          </a:prstGeom>
        </p:spPr>
      </p:pic>
    </p:spTree>
    <p:extLst>
      <p:ext uri="{BB962C8B-B14F-4D97-AF65-F5344CB8AC3E}">
        <p14:creationId xmlns:p14="http://schemas.microsoft.com/office/powerpoint/2010/main" val="20667640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 no Subline">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3"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2034038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7" name="Inhaltsplatzhalter 3"/>
          <p:cNvSpPr>
            <a:spLocks noGrp="1"/>
          </p:cNvSpPr>
          <p:nvPr>
            <p:ph sz="half" idx="33" hasCustomPrompt="1"/>
          </p:nvPr>
        </p:nvSpPr>
        <p:spPr>
          <a:xfrm>
            <a:off x="7968836" y="2015999"/>
            <a:ext cx="3383999" cy="38098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4" name="Inhaltsplatzhalter 2"/>
          <p:cNvSpPr>
            <a:spLocks noGrp="1"/>
          </p:cNvSpPr>
          <p:nvPr>
            <p:ph sz="half" idx="2" hasCustomPrompt="1"/>
          </p:nvPr>
        </p:nvSpPr>
        <p:spPr>
          <a:xfrm>
            <a:off x="4404001" y="2015999"/>
            <a:ext cx="3383999" cy="38098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3" name="Inhaltsplatzhalter 1"/>
          <p:cNvSpPr>
            <a:spLocks noGrp="1"/>
          </p:cNvSpPr>
          <p:nvPr>
            <p:ph sz="half" idx="1" hasCustomPrompt="1"/>
          </p:nvPr>
        </p:nvSpPr>
        <p:spPr>
          <a:xfrm>
            <a:off x="838200" y="2015999"/>
            <a:ext cx="3384000" cy="3809887"/>
          </a:xfrm>
        </p:spPr>
        <p:txBody>
          <a:bodyPr/>
          <a:lstStyle>
            <a:lvl1pPr>
              <a:defRPr sz="1600" baseline="0"/>
            </a:lvl1pPr>
            <a:lvl2pPr>
              <a:defRPr sz="1400" baseline="0"/>
            </a:lvl2pPr>
            <a:lvl3pPr>
              <a:defRPr sz="1400" baseline="0"/>
            </a:lvl3pPr>
            <a:lvl4pPr>
              <a:defRPr sz="1200" baseline="0"/>
            </a:lvl4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306415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WOR">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465951"/>
            <a:ext cx="45324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3" name="Inhaltsplatzhalter 1"/>
          <p:cNvSpPr>
            <a:spLocks noGrp="1"/>
          </p:cNvSpPr>
          <p:nvPr>
            <p:ph sz="half" idx="1" hasCustomPrompt="1"/>
          </p:nvPr>
        </p:nvSpPr>
        <p:spPr>
          <a:xfrm>
            <a:off x="838200" y="2465951"/>
            <a:ext cx="4532400" cy="1378191"/>
          </a:xfrm>
        </p:spPr>
        <p:txBody>
          <a:bodyPr/>
          <a:lstStyle>
            <a:lvl1pPr>
              <a:defRPr sz="1600"/>
            </a:lvl1pPr>
            <a:lvl2pPr>
              <a:defRPr sz="1400"/>
            </a:lvl2pPr>
            <a:lvl3pPr>
              <a:defRPr sz="1400"/>
            </a:lvl3pPr>
            <a:lvl4pPr>
              <a:defRPr sz="1200"/>
            </a:lvl4pPr>
            <a:lvl5pPr>
              <a:defRPr sz="120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1" name="Inhaltsplatzhalter 2"/>
          <p:cNvSpPr>
            <a:spLocks noGrp="1"/>
          </p:cNvSpPr>
          <p:nvPr>
            <p:ph sz="half" idx="33" hasCustomPrompt="1"/>
          </p:nvPr>
        </p:nvSpPr>
        <p:spPr>
          <a:xfrm>
            <a:off x="6172200" y="4447694"/>
            <a:ext cx="45312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5" name="Inhaltsplatzhalter 1"/>
          <p:cNvSpPr>
            <a:spLocks noGrp="1"/>
          </p:cNvSpPr>
          <p:nvPr>
            <p:ph sz="half" idx="34" hasCustomPrompt="1"/>
          </p:nvPr>
        </p:nvSpPr>
        <p:spPr>
          <a:xfrm>
            <a:off x="838200" y="4447694"/>
            <a:ext cx="45312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6" name="Textplatzhalter 1"/>
          <p:cNvSpPr>
            <a:spLocks noGrp="1"/>
          </p:cNvSpPr>
          <p:nvPr>
            <p:ph type="body" idx="37" hasCustomPrompt="1"/>
          </p:nvPr>
        </p:nvSpPr>
        <p:spPr>
          <a:xfrm>
            <a:off x="6171000" y="3997742"/>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18" name="Textplatzhalter 1"/>
          <p:cNvSpPr>
            <a:spLocks noGrp="1"/>
          </p:cNvSpPr>
          <p:nvPr>
            <p:ph type="body" idx="38" hasCustomPrompt="1"/>
          </p:nvPr>
        </p:nvSpPr>
        <p:spPr>
          <a:xfrm>
            <a:off x="6171000" y="2015999"/>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20" name="Textplatzhalter 1"/>
          <p:cNvSpPr>
            <a:spLocks noGrp="1"/>
          </p:cNvSpPr>
          <p:nvPr>
            <p:ph type="body" idx="39" hasCustomPrompt="1"/>
          </p:nvPr>
        </p:nvSpPr>
        <p:spPr>
          <a:xfrm>
            <a:off x="838200" y="2015999"/>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21" name="Textplatzhalter 1"/>
          <p:cNvSpPr>
            <a:spLocks noGrp="1"/>
          </p:cNvSpPr>
          <p:nvPr>
            <p:ph type="body" idx="40" hasCustomPrompt="1"/>
          </p:nvPr>
        </p:nvSpPr>
        <p:spPr>
          <a:xfrm>
            <a:off x="838200" y="3997742"/>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cxnSp>
        <p:nvCxnSpPr>
          <p:cNvPr id="22" name="Gerade Verbindung 21"/>
          <p:cNvCxnSpPr/>
          <p:nvPr userDrawn="1"/>
        </p:nvCxnSpPr>
        <p:spPr>
          <a:xfrm>
            <a:off x="6095400" y="2015999"/>
            <a:ext cx="0" cy="3809886"/>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flipH="1">
            <a:off x="838200" y="3920942"/>
            <a:ext cx="10514401" cy="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24" name="Textfeld 23"/>
          <p:cNvSpPr txBox="1"/>
          <p:nvPr userDrawn="1"/>
        </p:nvSpPr>
        <p:spPr>
          <a:xfrm>
            <a:off x="5370600" y="3191099"/>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S</a:t>
            </a:r>
          </a:p>
        </p:txBody>
      </p:sp>
      <p:sp>
        <p:nvSpPr>
          <p:cNvPr id="25" name="Textfeld 24"/>
          <p:cNvSpPr txBox="1"/>
          <p:nvPr userDrawn="1"/>
        </p:nvSpPr>
        <p:spPr>
          <a:xfrm>
            <a:off x="10704600" y="3191099"/>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W</a:t>
            </a:r>
          </a:p>
        </p:txBody>
      </p:sp>
      <p:sp>
        <p:nvSpPr>
          <p:cNvPr id="26" name="Textfeld 25"/>
          <p:cNvSpPr txBox="1"/>
          <p:nvPr userDrawn="1"/>
        </p:nvSpPr>
        <p:spPr>
          <a:xfrm>
            <a:off x="5370600" y="5172842"/>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O</a:t>
            </a:r>
          </a:p>
        </p:txBody>
      </p:sp>
      <p:sp>
        <p:nvSpPr>
          <p:cNvPr id="27" name="Textfeld 26"/>
          <p:cNvSpPr txBox="1"/>
          <p:nvPr userDrawn="1"/>
        </p:nvSpPr>
        <p:spPr>
          <a:xfrm>
            <a:off x="10704600" y="5172842"/>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R</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Image and Text">
    <p:spTree>
      <p:nvGrpSpPr>
        <p:cNvPr id="1" name=""/>
        <p:cNvGrpSpPr/>
        <p:nvPr/>
      </p:nvGrpSpPr>
      <p:grpSpPr>
        <a:xfrm>
          <a:off x="0" y="0"/>
          <a:ext cx="0" cy="0"/>
          <a:chOff x="0" y="0"/>
          <a:chExt cx="0" cy="0"/>
        </a:xfrm>
      </p:grpSpPr>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4"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0" name="Inhaltsplatzhalter 1"/>
          <p:cNvSpPr>
            <a:spLocks noGrp="1"/>
          </p:cNvSpPr>
          <p:nvPr>
            <p:ph sz="half" idx="1" hasCustomPrompt="1"/>
          </p:nvPr>
        </p:nvSpPr>
        <p:spPr>
          <a:xfrm>
            <a:off x="61740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5"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7" name="Eine Ecke des Rechtecks abrunden 16"/>
          <p:cNvSpPr/>
          <p:nvPr userDrawn="1"/>
        </p:nvSpPr>
        <p:spPr>
          <a:xfrm flipV="1">
            <a:off x="837601" y="2015998"/>
            <a:ext cx="5181000" cy="3809884"/>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02212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Text and Image">
    <p:spTree>
      <p:nvGrpSpPr>
        <p:cNvPr id="1" name=""/>
        <p:cNvGrpSpPr/>
        <p:nvPr/>
      </p:nvGrpSpPr>
      <p:grpSpPr>
        <a:xfrm>
          <a:off x="0" y="0"/>
          <a:ext cx="0" cy="0"/>
          <a:chOff x="0" y="0"/>
          <a:chExt cx="0" cy="0"/>
        </a:xfrm>
      </p:grpSpPr>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4"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0"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5"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7" name="Eine Ecke des Rechtecks abrunden 16"/>
          <p:cNvSpPr/>
          <p:nvPr userDrawn="1"/>
        </p:nvSpPr>
        <p:spPr>
          <a:xfrm flipV="1">
            <a:off x="6172201" y="2015997"/>
            <a:ext cx="5180400" cy="3809885"/>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1912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14"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5"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3" name="Inhaltsplatzhalter 1"/>
          <p:cNvSpPr>
            <a:spLocks noGrp="1"/>
          </p:cNvSpPr>
          <p:nvPr>
            <p:ph sz="half" idx="1" hasCustomPrompt="1"/>
          </p:nvPr>
        </p:nvSpPr>
        <p:spPr>
          <a:xfrm>
            <a:off x="6172201" y="2015999"/>
            <a:ext cx="5180400" cy="3809887"/>
          </a:xfrm>
        </p:spPr>
        <p:txBody>
          <a:bodyPr anchor="ctr">
            <a:normAutofit/>
          </a:bodyPr>
          <a:lstStyle>
            <a:lvl1pPr marL="0" indent="0">
              <a:buNone/>
              <a:defRPr sz="1800">
                <a:solidFill>
                  <a:schemeClr val="accent3"/>
                </a:solidFill>
              </a:defRPr>
            </a:lvl1pPr>
          </a:lstStyle>
          <a:p>
            <a:pPr lvl="0"/>
            <a:r>
              <a:rPr lang="en-US" noProof="0" dirty="0"/>
              <a:t>This is an example of intro text that is 18pt. This text should be no more than the length of this text.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0" name="Eine Ecke des Rechtecks abrunden 9"/>
          <p:cNvSpPr/>
          <p:nvPr userDrawn="1"/>
        </p:nvSpPr>
        <p:spPr>
          <a:xfrm flipV="1">
            <a:off x="837601" y="2015998"/>
            <a:ext cx="5181000" cy="3809884"/>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97726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and Image">
    <p:spTree>
      <p:nvGrpSpPr>
        <p:cNvPr id="1" name=""/>
        <p:cNvGrpSpPr/>
        <p:nvPr/>
      </p:nvGrpSpPr>
      <p:grpSpPr>
        <a:xfrm>
          <a:off x="0" y="0"/>
          <a:ext cx="0" cy="0"/>
          <a:chOff x="0" y="0"/>
          <a:chExt cx="0" cy="0"/>
        </a:xfrm>
      </p:grpSpPr>
      <p:sp>
        <p:nvSpPr>
          <p:cNvPr id="14"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5"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3" name="Inhaltsplatzhalter 1"/>
          <p:cNvSpPr>
            <a:spLocks noGrp="1"/>
          </p:cNvSpPr>
          <p:nvPr>
            <p:ph sz="half" idx="1" hasCustomPrompt="1"/>
          </p:nvPr>
        </p:nvSpPr>
        <p:spPr>
          <a:xfrm>
            <a:off x="838200" y="2015999"/>
            <a:ext cx="5180400" cy="3809887"/>
          </a:xfrm>
        </p:spPr>
        <p:txBody>
          <a:bodyPr anchor="ctr">
            <a:normAutofit/>
          </a:bodyPr>
          <a:lstStyle>
            <a:lvl1pPr marL="0" indent="0">
              <a:buNone/>
              <a:defRPr sz="1800">
                <a:solidFill>
                  <a:schemeClr val="accent3"/>
                </a:solidFill>
              </a:defRPr>
            </a:lvl1pPr>
          </a:lstStyle>
          <a:p>
            <a:pPr lvl="0"/>
            <a:r>
              <a:rPr lang="en-US" noProof="0" dirty="0"/>
              <a:t>This is an example of intro text that is 18pt. This text should be no more than the length of this text.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0" name="Eine Ecke des Rechtecks abrunden 9"/>
          <p:cNvSpPr/>
          <p:nvPr userDrawn="1"/>
        </p:nvSpPr>
        <p:spPr>
          <a:xfrm flipV="1">
            <a:off x="6172201" y="2015997"/>
            <a:ext cx="5180400" cy="3809885"/>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91825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rge Image and 3 Columns Text">
    <p:spTree>
      <p:nvGrpSpPr>
        <p:cNvPr id="1" name=""/>
        <p:cNvGrpSpPr/>
        <p:nvPr/>
      </p:nvGrpSpPr>
      <p:grpSpPr>
        <a:xfrm>
          <a:off x="0" y="0"/>
          <a:ext cx="0" cy="0"/>
          <a:chOff x="0" y="0"/>
          <a:chExt cx="0" cy="0"/>
        </a:xfrm>
      </p:grpSpPr>
      <p:sp>
        <p:nvSpPr>
          <p:cNvPr id="4" name="Foliennummernplatzhalter"/>
          <p:cNvSpPr>
            <a:spLocks noGrp="1"/>
          </p:cNvSpPr>
          <p:nvPr>
            <p:ph type="sldNum" sz="quarter" idx="11"/>
          </p:nvPr>
        </p:nvSpPr>
        <p:spPr/>
        <p:txBody>
          <a:bodyPr/>
          <a:lstStyle/>
          <a:p>
            <a:fld id="{BB7F249F-CCCE-DA49-A761-E31751E19E88}" type="slidenum">
              <a:rPr lang="en-US" noProof="0" smtClean="0"/>
              <a:pPr/>
              <a:t>‹#›</a:t>
            </a:fld>
            <a:endParaRPr lang="en-US" noProof="0" dirty="0"/>
          </a:p>
        </p:txBody>
      </p:sp>
      <p:sp>
        <p:nvSpPr>
          <p:cNvPr id="3" name="Fußzeilenplatzhalter"/>
          <p:cNvSpPr>
            <a:spLocks noGrp="1"/>
          </p:cNvSpPr>
          <p:nvPr>
            <p:ph type="ftr" sz="quarter" idx="10"/>
          </p:nvPr>
        </p:nvSpPr>
        <p:spPr/>
        <p:txBody>
          <a:bodyPr/>
          <a:lstStyle/>
          <a:p>
            <a:r>
              <a:rPr lang="en-US" noProof="0" dirty="0"/>
              <a:t>Confidential</a:t>
            </a:r>
          </a:p>
        </p:txBody>
      </p:sp>
      <p:sp>
        <p:nvSpPr>
          <p:cNvPr id="17" name="Textplatzhalter 3"/>
          <p:cNvSpPr>
            <a:spLocks noGrp="1"/>
          </p:cNvSpPr>
          <p:nvPr>
            <p:ph type="body" sz="quarter" idx="36" hasCustomPrompt="1"/>
          </p:nvPr>
        </p:nvSpPr>
        <p:spPr>
          <a:xfrm>
            <a:off x="7963396"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6" name="Textplatzhalter 2"/>
          <p:cNvSpPr>
            <a:spLocks noGrp="1"/>
          </p:cNvSpPr>
          <p:nvPr>
            <p:ph type="body" sz="quarter" idx="35" hasCustomPrompt="1"/>
          </p:nvPr>
        </p:nvSpPr>
        <p:spPr>
          <a:xfrm>
            <a:off x="4400798"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5" name="Textplatzhalter 1"/>
          <p:cNvSpPr>
            <a:spLocks noGrp="1"/>
          </p:cNvSpPr>
          <p:nvPr>
            <p:ph type="body" sz="quarter" idx="34" hasCustomPrompt="1"/>
          </p:nvPr>
        </p:nvSpPr>
        <p:spPr>
          <a:xfrm>
            <a:off x="838200"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9" name="Eine Ecke des Rechtecks abrunden 18"/>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9"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3" name="Freihandform 12"/>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187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arge Image and Quote">
    <p:spTree>
      <p:nvGrpSpPr>
        <p:cNvPr id="1" name=""/>
        <p:cNvGrpSpPr/>
        <p:nvPr/>
      </p:nvGrpSpPr>
      <p:grpSpPr>
        <a:xfrm>
          <a:off x="0" y="0"/>
          <a:ext cx="0" cy="0"/>
          <a:chOff x="0" y="0"/>
          <a:chExt cx="0" cy="0"/>
        </a:xfrm>
      </p:grpSpPr>
      <p:sp>
        <p:nvSpPr>
          <p:cNvPr id="11" name="Foliennummernplatzhalter"/>
          <p:cNvSpPr>
            <a:spLocks noGrp="1"/>
          </p:cNvSpPr>
          <p:nvPr>
            <p:ph type="sldNum" sz="quarter" idx="11"/>
          </p:nvPr>
        </p:nvSpPr>
        <p:spPr>
          <a:xfrm>
            <a:off x="10993800" y="6452600"/>
            <a:ext cx="360000" cy="180000"/>
          </a:xfrm>
        </p:spPr>
        <p:txBody>
          <a:bodyPr/>
          <a:lstStyle/>
          <a:p>
            <a:fld id="{BB7F249F-CCCE-DA49-A761-E31751E19E88}" type="slidenum">
              <a:rPr lang="en-US" noProof="0" smtClean="0"/>
              <a:pPr/>
              <a:t>‹#›</a:t>
            </a:fld>
            <a:endParaRPr lang="en-US" noProof="0" dirty="0"/>
          </a:p>
        </p:txBody>
      </p:sp>
      <p:sp>
        <p:nvSpPr>
          <p:cNvPr id="13" name="Fußzeilenplatzhalter"/>
          <p:cNvSpPr>
            <a:spLocks noGrp="1"/>
          </p:cNvSpPr>
          <p:nvPr>
            <p:ph type="ftr" sz="quarter" idx="10"/>
          </p:nvPr>
        </p:nvSpPr>
        <p:spPr>
          <a:xfrm>
            <a:off x="4369200" y="6452600"/>
            <a:ext cx="6624600" cy="180000"/>
          </a:xfrm>
        </p:spPr>
        <p:txBody>
          <a:bodyPr/>
          <a:lstStyle/>
          <a:p>
            <a:r>
              <a:rPr lang="en-US" noProof="0" dirty="0"/>
              <a:t>Confidential</a:t>
            </a:r>
          </a:p>
        </p:txBody>
      </p:sp>
      <p:sp>
        <p:nvSpPr>
          <p:cNvPr id="12" name="Content"/>
          <p:cNvSpPr>
            <a:spLocks noGrp="1"/>
          </p:cNvSpPr>
          <p:nvPr>
            <p:ph sz="half" idx="1" hasCustomPrompt="1"/>
          </p:nvPr>
        </p:nvSpPr>
        <p:spPr>
          <a:xfrm>
            <a:off x="838200" y="3919300"/>
            <a:ext cx="10515600" cy="1906587"/>
          </a:xfrm>
        </p:spPr>
        <p:txBody>
          <a:bodyPr lIns="720000" rIns="720000" anchor="ctr">
            <a:normAutofit/>
          </a:bodyPr>
          <a:lstStyle>
            <a:lvl1pPr marL="0" indent="0" algn="ctr">
              <a:buNone/>
              <a:defRPr sz="1800" b="0">
                <a:solidFill>
                  <a:schemeClr val="accent3"/>
                </a:solidFill>
              </a:defRPr>
            </a:lvl1pPr>
            <a:lvl2pPr marL="179996" indent="0">
              <a:buNone/>
              <a:defRPr/>
            </a:lvl2pPr>
            <a:lvl3pPr marL="359991" indent="0">
              <a:buNone/>
              <a:defRPr/>
            </a:lvl3pPr>
            <a:lvl4pPr marL="539987" indent="0">
              <a:buNone/>
              <a:defRPr/>
            </a:lvl4pPr>
            <a:lvl5pPr marL="719982" indent="0">
              <a:buNone/>
              <a:defRPr/>
            </a:lvl5pPr>
          </a:lstStyle>
          <a:p>
            <a:pPr lvl="0"/>
            <a:r>
              <a:rPr lang="en-US" noProof="0" dirty="0"/>
              <a:t>This is an example of intro text that is 18pt. This text should be no more than the length of this text*</a:t>
            </a:r>
          </a:p>
        </p:txBody>
      </p:sp>
      <p:sp>
        <p:nvSpPr>
          <p:cNvPr id="9" name="Eine Ecke des Rechtecks abrunden 8"/>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5"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8"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4" name="Freihandform 13"/>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088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lt Large Image and Quote">
    <p:spTree>
      <p:nvGrpSpPr>
        <p:cNvPr id="1" name=""/>
        <p:cNvGrpSpPr/>
        <p:nvPr/>
      </p:nvGrpSpPr>
      <p:grpSpPr>
        <a:xfrm>
          <a:off x="0" y="0"/>
          <a:ext cx="0" cy="0"/>
          <a:chOff x="0" y="0"/>
          <a:chExt cx="0" cy="0"/>
        </a:xfrm>
      </p:grpSpPr>
      <p:sp>
        <p:nvSpPr>
          <p:cNvPr id="20" name="Foliennummernplatzhalter"/>
          <p:cNvSpPr>
            <a:spLocks noGrp="1"/>
          </p:cNvSpPr>
          <p:nvPr>
            <p:ph type="sldNum" sz="quarter" idx="11"/>
          </p:nvPr>
        </p:nvSpPr>
        <p:spPr>
          <a:xfrm>
            <a:off x="10993800" y="6452600"/>
            <a:ext cx="360000" cy="180000"/>
          </a:xfrm>
        </p:spPr>
        <p:txBody>
          <a:bodyPr/>
          <a:lstStyle/>
          <a:p>
            <a:fld id="{BB7F249F-CCCE-DA49-A761-E31751E19E88}" type="slidenum">
              <a:rPr lang="en-US" noProof="0" smtClean="0"/>
              <a:pPr/>
              <a:t>‹#›</a:t>
            </a:fld>
            <a:endParaRPr lang="en-US" noProof="0" dirty="0"/>
          </a:p>
        </p:txBody>
      </p:sp>
      <p:sp>
        <p:nvSpPr>
          <p:cNvPr id="21" name="Fußzeilenplatzhalter"/>
          <p:cNvSpPr>
            <a:spLocks noGrp="1"/>
          </p:cNvSpPr>
          <p:nvPr>
            <p:ph type="ftr" sz="quarter" idx="10"/>
          </p:nvPr>
        </p:nvSpPr>
        <p:spPr>
          <a:xfrm>
            <a:off x="4369200" y="6452600"/>
            <a:ext cx="6624600" cy="180000"/>
          </a:xfrm>
        </p:spPr>
        <p:txBody>
          <a:bodyPr/>
          <a:lstStyle/>
          <a:p>
            <a:r>
              <a:rPr lang="en-US" noProof="0" dirty="0"/>
              <a:t>Confidential</a:t>
            </a:r>
          </a:p>
        </p:txBody>
      </p:sp>
      <p:sp>
        <p:nvSpPr>
          <p:cNvPr id="18" name="Content"/>
          <p:cNvSpPr>
            <a:spLocks noGrp="1"/>
          </p:cNvSpPr>
          <p:nvPr>
            <p:ph sz="half" idx="1" hasCustomPrompt="1"/>
          </p:nvPr>
        </p:nvSpPr>
        <p:spPr>
          <a:xfrm>
            <a:off x="838200" y="3919300"/>
            <a:ext cx="10515600" cy="1906587"/>
          </a:xfrm>
        </p:spPr>
        <p:txBody>
          <a:bodyPr lIns="720000" rIns="720000" anchor="ctr">
            <a:normAutofit/>
          </a:bodyPr>
          <a:lstStyle>
            <a:lvl1pPr marL="0" indent="0" algn="ctr">
              <a:buNone/>
              <a:defRPr sz="1800" b="0">
                <a:solidFill>
                  <a:schemeClr val="accent3"/>
                </a:solidFill>
              </a:defRPr>
            </a:lvl1pPr>
            <a:lvl2pPr marL="179996" indent="0">
              <a:buNone/>
              <a:defRPr/>
            </a:lvl2pPr>
            <a:lvl3pPr marL="359991" indent="0">
              <a:buNone/>
              <a:defRPr/>
            </a:lvl3pPr>
            <a:lvl4pPr marL="539987" indent="0">
              <a:buNone/>
              <a:defRPr/>
            </a:lvl4pPr>
            <a:lvl5pPr marL="719982" indent="0">
              <a:buNone/>
              <a:defRPr/>
            </a:lvl5pPr>
          </a:lstStyle>
          <a:p>
            <a:pPr lvl="0"/>
            <a:r>
              <a:rPr lang="en-US" noProof="0" dirty="0"/>
              <a:t>This is an example of intro text that is 18pt. This text should be no more than the length of this text*</a:t>
            </a:r>
          </a:p>
        </p:txBody>
      </p:sp>
      <p:sp>
        <p:nvSpPr>
          <p:cNvPr id="13" name="Eine Ecke des Rechtecks abrunden 12"/>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1"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tx1"/>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4"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2" name="Freihandform 11"/>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7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pic>
        <p:nvPicPr>
          <p:cNvPr id="19"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pic>
        <p:nvPicPr>
          <p:cNvPr id="17" name="Bild 1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87879" y="4988514"/>
            <a:ext cx="1371596" cy="1371596"/>
          </a:xfrm>
          <a:prstGeom prst="rect">
            <a:avLst/>
          </a:prstGeom>
        </p:spPr>
      </p:pic>
    </p:spTree>
    <p:extLst>
      <p:ext uri="{BB962C8B-B14F-4D97-AF65-F5344CB8AC3E}">
        <p14:creationId xmlns:p14="http://schemas.microsoft.com/office/powerpoint/2010/main" val="1502429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rganization chart">
    <p:spTree>
      <p:nvGrpSpPr>
        <p:cNvPr id="1" name=""/>
        <p:cNvGrpSpPr/>
        <p:nvPr/>
      </p:nvGrpSpPr>
      <p:grpSpPr>
        <a:xfrm>
          <a:off x="0" y="0"/>
          <a:ext cx="0" cy="0"/>
          <a:chOff x="0" y="0"/>
          <a:chExt cx="0" cy="0"/>
        </a:xfrm>
      </p:grpSpPr>
      <p:sp>
        <p:nvSpPr>
          <p:cNvPr id="96" name="Eine Ecke des Rechtecks abrunden 95"/>
          <p:cNvSpPr/>
          <p:nvPr userDrawn="1"/>
        </p:nvSpPr>
        <p:spPr>
          <a:xfrm flipV="1">
            <a:off x="9174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Eine Ecke des Rechtecks abrunden 94"/>
          <p:cNvSpPr/>
          <p:nvPr userDrawn="1"/>
        </p:nvSpPr>
        <p:spPr>
          <a:xfrm flipV="1">
            <a:off x="9174001" y="341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Eine Ecke des Rechtecks abrunden 93"/>
          <p:cNvSpPr/>
          <p:nvPr userDrawn="1"/>
        </p:nvSpPr>
        <p:spPr>
          <a:xfrm flipV="1">
            <a:off x="6546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Eine Ecke des Rechtecks abrunden 92"/>
          <p:cNvSpPr/>
          <p:nvPr userDrawn="1"/>
        </p:nvSpPr>
        <p:spPr>
          <a:xfrm flipV="1">
            <a:off x="3918001" y="557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Eine Ecke des Rechtecks abrunden 91"/>
          <p:cNvSpPr/>
          <p:nvPr userDrawn="1"/>
        </p:nvSpPr>
        <p:spPr>
          <a:xfrm flipV="1">
            <a:off x="3918001" y="485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Eine Ecke des Rechtecks abrunden 90"/>
          <p:cNvSpPr/>
          <p:nvPr userDrawn="1"/>
        </p:nvSpPr>
        <p:spPr>
          <a:xfrm flipV="1">
            <a:off x="1290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ine Ecke des Rechtecks abrunden 72"/>
          <p:cNvSpPr/>
          <p:nvPr userDrawn="1"/>
        </p:nvSpPr>
        <p:spPr>
          <a:xfrm flipV="1">
            <a:off x="1290000" y="341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Eine Ecke des Rechtecks abrunden 58"/>
          <p:cNvSpPr/>
          <p:nvPr userDrawn="1"/>
        </p:nvSpPr>
        <p:spPr>
          <a:xfrm flipV="1">
            <a:off x="4872001" y="1800000"/>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Eine Ecke des Rechtecks abrunden 56"/>
          <p:cNvSpPr/>
          <p:nvPr userDrawn="1"/>
        </p:nvSpPr>
        <p:spPr>
          <a:xfrm flipV="1">
            <a:off x="6186001" y="341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Eine Ecke des Rechtecks abrunden 54"/>
          <p:cNvSpPr/>
          <p:nvPr userDrawn="1"/>
        </p:nvSpPr>
        <p:spPr>
          <a:xfrm flipV="1">
            <a:off x="3558001" y="413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Eine Ecke des Rechtecks abrunden 52"/>
          <p:cNvSpPr/>
          <p:nvPr userDrawn="1"/>
        </p:nvSpPr>
        <p:spPr>
          <a:xfrm flipV="1">
            <a:off x="3558001" y="341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Eine Ecke des Rechtecks abrunden 51"/>
          <p:cNvSpPr/>
          <p:nvPr userDrawn="1"/>
        </p:nvSpPr>
        <p:spPr>
          <a:xfrm flipV="1">
            <a:off x="8814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Eine Ecke des Rechtecks abrunden 50"/>
          <p:cNvSpPr/>
          <p:nvPr userDrawn="1"/>
        </p:nvSpPr>
        <p:spPr>
          <a:xfrm flipV="1">
            <a:off x="6186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Eine Ecke des Rechtecks abrunden 49"/>
          <p:cNvSpPr/>
          <p:nvPr userDrawn="1"/>
        </p:nvSpPr>
        <p:spPr>
          <a:xfrm flipV="1">
            <a:off x="3558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Eine Ecke des Rechtecks abrunden 48"/>
          <p:cNvSpPr/>
          <p:nvPr userDrawn="1"/>
        </p:nvSpPr>
        <p:spPr>
          <a:xfrm flipV="1">
            <a:off x="930000" y="2697303"/>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dirty="0"/>
              <a:t>Title (Arial 28pt)</a:t>
            </a:r>
          </a:p>
        </p:txBody>
      </p:sp>
      <p:sp>
        <p:nvSpPr>
          <p:cNvPr id="44" name="Text Placeholder 4"/>
          <p:cNvSpPr>
            <a:spLocks noGrp="1"/>
          </p:cNvSpPr>
          <p:nvPr>
            <p:ph type="body" sz="quarter" idx="30" hasCustomPrompt="1"/>
          </p:nvPr>
        </p:nvSpPr>
        <p:spPr>
          <a:xfrm>
            <a:off x="3558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5" name="Text Placeholder 4"/>
          <p:cNvSpPr>
            <a:spLocks noGrp="1"/>
          </p:cNvSpPr>
          <p:nvPr>
            <p:ph type="body" sz="quarter" idx="44" hasCustomPrompt="1"/>
          </p:nvPr>
        </p:nvSpPr>
        <p:spPr>
          <a:xfrm>
            <a:off x="930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6" name="Text Placeholder 4"/>
          <p:cNvSpPr>
            <a:spLocks noGrp="1"/>
          </p:cNvSpPr>
          <p:nvPr>
            <p:ph type="body" sz="quarter" idx="45" hasCustomPrompt="1"/>
          </p:nvPr>
        </p:nvSpPr>
        <p:spPr>
          <a:xfrm>
            <a:off x="8814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7" name="Text Placeholder 4"/>
          <p:cNvSpPr>
            <a:spLocks noGrp="1"/>
          </p:cNvSpPr>
          <p:nvPr>
            <p:ph type="body" sz="quarter" idx="46" hasCustomPrompt="1"/>
          </p:nvPr>
        </p:nvSpPr>
        <p:spPr>
          <a:xfrm>
            <a:off x="6186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8" name="Text Placeholder 4"/>
          <p:cNvSpPr>
            <a:spLocks noGrp="1"/>
          </p:cNvSpPr>
          <p:nvPr>
            <p:ph type="body" sz="quarter" idx="47" hasCustomPrompt="1"/>
          </p:nvPr>
        </p:nvSpPr>
        <p:spPr>
          <a:xfrm>
            <a:off x="4872000" y="1800000"/>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4" name="Text Placeholder 4"/>
          <p:cNvSpPr>
            <a:spLocks noGrp="1"/>
          </p:cNvSpPr>
          <p:nvPr>
            <p:ph type="body" sz="quarter" idx="48" hasCustomPrompt="1"/>
          </p:nvPr>
        </p:nvSpPr>
        <p:spPr>
          <a:xfrm>
            <a:off x="3558000" y="341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6" name="Text Placeholder 4"/>
          <p:cNvSpPr>
            <a:spLocks noGrp="1"/>
          </p:cNvSpPr>
          <p:nvPr>
            <p:ph type="body" sz="quarter" idx="49" hasCustomPrompt="1"/>
          </p:nvPr>
        </p:nvSpPr>
        <p:spPr>
          <a:xfrm>
            <a:off x="3558000" y="413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8" name="Text Placeholder 4"/>
          <p:cNvSpPr>
            <a:spLocks noGrp="1"/>
          </p:cNvSpPr>
          <p:nvPr>
            <p:ph type="body" sz="quarter" idx="50" hasCustomPrompt="1"/>
          </p:nvPr>
        </p:nvSpPr>
        <p:spPr>
          <a:xfrm>
            <a:off x="3918000" y="485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0" name="Text Placeholder 4"/>
          <p:cNvSpPr>
            <a:spLocks noGrp="1"/>
          </p:cNvSpPr>
          <p:nvPr>
            <p:ph type="body" sz="quarter" idx="51" hasCustomPrompt="1"/>
          </p:nvPr>
        </p:nvSpPr>
        <p:spPr>
          <a:xfrm>
            <a:off x="3918000" y="557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1" name="Text Placeholder 4"/>
          <p:cNvSpPr>
            <a:spLocks noGrp="1"/>
          </p:cNvSpPr>
          <p:nvPr>
            <p:ph type="body" sz="quarter" idx="52" hasCustomPrompt="1"/>
          </p:nvPr>
        </p:nvSpPr>
        <p:spPr>
          <a:xfrm>
            <a:off x="6186000" y="341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2" name="Text Placeholder 4"/>
          <p:cNvSpPr>
            <a:spLocks noGrp="1"/>
          </p:cNvSpPr>
          <p:nvPr>
            <p:ph type="body" sz="quarter" idx="53" hasCustomPrompt="1"/>
          </p:nvPr>
        </p:nvSpPr>
        <p:spPr>
          <a:xfrm>
            <a:off x="6546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3" name="Text Placeholder 4"/>
          <p:cNvSpPr>
            <a:spLocks noGrp="1"/>
          </p:cNvSpPr>
          <p:nvPr>
            <p:ph type="body" sz="quarter" idx="54" hasCustomPrompt="1"/>
          </p:nvPr>
        </p:nvSpPr>
        <p:spPr>
          <a:xfrm>
            <a:off x="9174000" y="341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4" name="Text Placeholder 4"/>
          <p:cNvSpPr>
            <a:spLocks noGrp="1"/>
          </p:cNvSpPr>
          <p:nvPr>
            <p:ph type="body" sz="quarter" idx="55" hasCustomPrompt="1"/>
          </p:nvPr>
        </p:nvSpPr>
        <p:spPr>
          <a:xfrm>
            <a:off x="9174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5" name="Text Placeholder 4"/>
          <p:cNvSpPr>
            <a:spLocks noGrp="1"/>
          </p:cNvSpPr>
          <p:nvPr>
            <p:ph type="body" sz="quarter" idx="56" hasCustomPrompt="1"/>
          </p:nvPr>
        </p:nvSpPr>
        <p:spPr>
          <a:xfrm>
            <a:off x="1290000" y="341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6" name="Text Placeholder 4"/>
          <p:cNvSpPr>
            <a:spLocks noGrp="1"/>
          </p:cNvSpPr>
          <p:nvPr>
            <p:ph type="body" sz="quarter" idx="57" hasCustomPrompt="1"/>
          </p:nvPr>
        </p:nvSpPr>
        <p:spPr>
          <a:xfrm>
            <a:off x="1290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grpSp>
        <p:nvGrpSpPr>
          <p:cNvPr id="78" name="Gruppierung 77"/>
          <p:cNvGrpSpPr/>
          <p:nvPr userDrawn="1"/>
        </p:nvGrpSpPr>
        <p:grpSpPr>
          <a:xfrm>
            <a:off x="1110000" y="3236715"/>
            <a:ext cx="180000" cy="1170000"/>
            <a:chOff x="1110000" y="3236715"/>
            <a:chExt cx="180000" cy="1170000"/>
          </a:xfrm>
        </p:grpSpPr>
        <p:cxnSp>
          <p:nvCxnSpPr>
            <p:cNvPr id="4" name="Gerade Verbindung 3"/>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cxnSp>
        <p:nvCxnSpPr>
          <p:cNvPr id="68" name="Gerade Verbindung 67"/>
          <p:cNvCxnSpPr/>
          <p:nvPr userDrawn="1"/>
        </p:nvCxnSpPr>
        <p:spPr>
          <a:xfrm flipV="1">
            <a:off x="2154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flipV="1">
            <a:off x="4782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flipV="1">
            <a:off x="7410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flipV="1">
            <a:off x="10038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flipH="1">
            <a:off x="2154000" y="2516715"/>
            <a:ext cx="7884000" cy="1"/>
          </a:xfrm>
          <a:prstGeom prst="line">
            <a:avLst/>
          </a:prstGeom>
          <a:ln w="12700" cap="rnd">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flipV="1">
            <a:off x="6096000" y="2336715"/>
            <a:ext cx="0" cy="180000"/>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flipV="1">
            <a:off x="4782000" y="323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flipV="1">
            <a:off x="4782000" y="395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flipV="1">
            <a:off x="7410000" y="323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9" name="Gruppierung 78"/>
          <p:cNvGrpSpPr/>
          <p:nvPr userDrawn="1"/>
        </p:nvGrpSpPr>
        <p:grpSpPr>
          <a:xfrm>
            <a:off x="3738000" y="4676715"/>
            <a:ext cx="180000" cy="1170000"/>
            <a:chOff x="1110000" y="3236715"/>
            <a:chExt cx="180000" cy="1170000"/>
          </a:xfrm>
        </p:grpSpPr>
        <p:cxnSp>
          <p:nvCxnSpPr>
            <p:cNvPr id="80" name="Gerade Verbindung 79"/>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83" name="Gruppierung 82"/>
          <p:cNvGrpSpPr/>
          <p:nvPr userDrawn="1"/>
        </p:nvGrpSpPr>
        <p:grpSpPr>
          <a:xfrm>
            <a:off x="8994000" y="3236715"/>
            <a:ext cx="180000" cy="1170000"/>
            <a:chOff x="1110000" y="3236715"/>
            <a:chExt cx="180000" cy="1170000"/>
          </a:xfrm>
        </p:grpSpPr>
        <p:cxnSp>
          <p:nvCxnSpPr>
            <p:cNvPr id="84" name="Gerade Verbindung 83"/>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userDrawn="1"/>
        </p:nvGrpSpPr>
        <p:grpSpPr>
          <a:xfrm>
            <a:off x="6366000" y="3956716"/>
            <a:ext cx="180000" cy="451926"/>
            <a:chOff x="1110000" y="3236716"/>
            <a:chExt cx="180000" cy="451926"/>
          </a:xfrm>
        </p:grpSpPr>
        <p:cxnSp>
          <p:nvCxnSpPr>
            <p:cNvPr id="89" name="Gerade Verbindung 88"/>
            <p:cNvCxnSpPr/>
            <p:nvPr userDrawn="1"/>
          </p:nvCxnSpPr>
          <p:spPr>
            <a:xfrm flipV="1">
              <a:off x="1110000" y="3236716"/>
              <a:ext cx="0" cy="446146"/>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0" name="Gerade Verbindung 89"/>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andard: Content (blue)">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sp>
        <p:nvSpPr>
          <p:cNvPr id="12"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3"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6" name="Asterisk"/>
          <p:cNvSpPr>
            <a:spLocks noGrp="1"/>
          </p:cNvSpPr>
          <p:nvPr>
            <p:ph type="body" sz="quarter" idx="32" hasCustomPrompt="1"/>
          </p:nvPr>
        </p:nvSpPr>
        <p:spPr>
          <a:xfrm>
            <a:off x="838200" y="5825885"/>
            <a:ext cx="10515600" cy="360000"/>
          </a:xfrm>
        </p:spPr>
        <p:txBody>
          <a:bodyPr anchor="b">
            <a:normAutofit/>
          </a:bodyPr>
          <a:lstStyle>
            <a:lvl1pPr marL="0" indent="0">
              <a:buNone/>
              <a:defRPr sz="1000">
                <a:solidFill>
                  <a:schemeClr val="bg1">
                    <a:alpha val="70000"/>
                  </a:schemeClr>
                </a:solidFill>
              </a:defRPr>
            </a:lvl1pPr>
          </a:lstStyle>
          <a:p>
            <a:pPr lvl="0"/>
            <a:r>
              <a:rPr lang="en-US" noProof="0" dirty="0"/>
              <a:t>*This is an example of asterisk text</a:t>
            </a:r>
          </a:p>
        </p:txBody>
      </p:sp>
      <p:sp>
        <p:nvSpPr>
          <p:cNvPr id="10" name="Hide"/>
          <p:cNvSpPr/>
          <p:nvPr userDrawn="1"/>
        </p:nvSpPr>
        <p:spPr>
          <a:xfrm>
            <a:off x="0" y="6221888"/>
            <a:ext cx="2052000" cy="6361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8" name="Content"/>
          <p:cNvSpPr>
            <a:spLocks noGrp="1"/>
          </p:cNvSpPr>
          <p:nvPr>
            <p:ph idx="1" hasCustomPrompt="1"/>
          </p:nvPr>
        </p:nvSpPr>
        <p:spPr>
          <a:xfrm>
            <a:off x="838200" y="2016001"/>
            <a:ext cx="10515601" cy="3809887"/>
          </a:xfrm>
        </p:spPr>
        <p:txBody>
          <a:bodyPr/>
          <a:lstStyle>
            <a:lvl1pPr>
              <a:buClr>
                <a:schemeClr val="bg1"/>
              </a:buClr>
              <a:defRPr baseline="0">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baseline="0">
                <a:solidFill>
                  <a:schemeClr val="bg1"/>
                </a:solidFill>
              </a:defRPr>
            </a:lvl4pPr>
            <a:lvl5pPr>
              <a:buClr>
                <a:schemeClr val="bg1"/>
              </a:buClr>
              <a:defRPr>
                <a:solidFill>
                  <a:schemeClr val="bg1"/>
                </a:solidFill>
              </a:defRPr>
            </a:lvl5p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bg1">
                    <a:alpha val="7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7"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Title (Arial 28pt)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1851" y="6453852"/>
            <a:ext cx="1123184" cy="187197"/>
          </a:xfrm>
          <a:prstGeom prst="rect">
            <a:avLst/>
          </a:prstGeom>
        </p:spPr>
      </p:pic>
    </p:spTree>
    <p:extLst>
      <p:ext uri="{BB962C8B-B14F-4D97-AF65-F5344CB8AC3E}">
        <p14:creationId xmlns:p14="http://schemas.microsoft.com/office/powerpoint/2010/main" val="21036120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9"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a:t>Confidential</a:t>
            </a:r>
            <a:endParaRPr lang="en-US" dirty="0"/>
          </a:p>
        </p:txBody>
      </p:sp>
      <p:pic>
        <p:nvPicPr>
          <p:cNvPr id="7" name="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pic>
        <p:nvPicPr>
          <p:cNvPr id="15" name="Bild 1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634189" y="4432910"/>
            <a:ext cx="1371596" cy="1371596"/>
          </a:xfrm>
          <a:prstGeom prst="rect">
            <a:avLst/>
          </a:prstGeom>
        </p:spPr>
      </p:pic>
    </p:spTree>
    <p:extLst>
      <p:ext uri="{BB962C8B-B14F-4D97-AF65-F5344CB8AC3E}">
        <p14:creationId xmlns:p14="http://schemas.microsoft.com/office/powerpoint/2010/main" val="24672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pic>
        <p:nvPicPr>
          <p:cNvPr id="19"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pic>
        <p:nvPicPr>
          <p:cNvPr id="17" name="Bild 1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87879" y="4988514"/>
            <a:ext cx="1371596" cy="1371596"/>
          </a:xfrm>
          <a:prstGeom prst="rect">
            <a:avLst/>
          </a:prstGeom>
        </p:spPr>
      </p:pic>
    </p:spTree>
    <p:extLst>
      <p:ext uri="{BB962C8B-B14F-4D97-AF65-F5344CB8AC3E}">
        <p14:creationId xmlns:p14="http://schemas.microsoft.com/office/powerpoint/2010/main" val="130790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5">
    <p:spTree>
      <p:nvGrpSpPr>
        <p:cNvPr id="1" name=""/>
        <p:cNvGrpSpPr/>
        <p:nvPr/>
      </p:nvGrpSpPr>
      <p:grpSpPr>
        <a:xfrm>
          <a:off x="0" y="0"/>
          <a:ext cx="0" cy="0"/>
          <a:chOff x="0" y="0"/>
          <a:chExt cx="0" cy="0"/>
        </a:xfrm>
      </p:grpSpPr>
      <p:pic>
        <p:nvPicPr>
          <p:cNvPr id="19"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12192001" cy="6858001"/>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pic>
        <p:nvPicPr>
          <p:cNvPr id="17" name="Bild 1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87879" y="4988514"/>
            <a:ext cx="1371596" cy="1371596"/>
          </a:xfrm>
          <a:prstGeom prst="rect">
            <a:avLst/>
          </a:prstGeom>
        </p:spPr>
      </p:pic>
    </p:spTree>
    <p:extLst>
      <p:ext uri="{BB962C8B-B14F-4D97-AF65-F5344CB8AC3E}">
        <p14:creationId xmlns:p14="http://schemas.microsoft.com/office/powerpoint/2010/main" val="49451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6">
    <p:spTree>
      <p:nvGrpSpPr>
        <p:cNvPr id="1" name=""/>
        <p:cNvGrpSpPr/>
        <p:nvPr/>
      </p:nvGrpSpPr>
      <p:grpSpPr>
        <a:xfrm>
          <a:off x="0" y="0"/>
          <a:ext cx="0" cy="0"/>
          <a:chOff x="0" y="0"/>
          <a:chExt cx="0" cy="0"/>
        </a:xfrm>
      </p:grpSpPr>
      <p:pic>
        <p:nvPicPr>
          <p:cNvPr id="19"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pic>
        <p:nvPicPr>
          <p:cNvPr id="17" name="Bild 1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487879" y="4988514"/>
            <a:ext cx="1371596" cy="1371596"/>
          </a:xfrm>
          <a:prstGeom prst="rect">
            <a:avLst/>
          </a:prstGeom>
        </p:spPr>
      </p:pic>
    </p:spTree>
    <p:extLst>
      <p:ext uri="{BB962C8B-B14F-4D97-AF65-F5344CB8AC3E}">
        <p14:creationId xmlns:p14="http://schemas.microsoft.com/office/powerpoint/2010/main" val="214421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11"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4" name="Blue Fade"/>
          <p:cNvSpPr/>
          <p:nvPr userDrawn="1"/>
        </p:nvSpPr>
        <p:spPr>
          <a:xfrm>
            <a:off x="0"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851" y="6453852"/>
            <a:ext cx="1123184" cy="187197"/>
          </a:xfrm>
          <a:prstGeom prst="rect">
            <a:avLst/>
          </a:prstGeom>
        </p:spPr>
      </p:pic>
    </p:spTree>
    <p:extLst>
      <p:ext uri="{BB962C8B-B14F-4D97-AF65-F5344CB8AC3E}">
        <p14:creationId xmlns:p14="http://schemas.microsoft.com/office/powerpoint/2010/main" val="669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pic>
        <p:nvPicPr>
          <p:cNvPr id="7"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10" name="Blue Fade"/>
          <p:cNvSpPr/>
          <p:nvPr userDrawn="1"/>
        </p:nvSpPr>
        <p:spPr>
          <a:xfrm>
            <a:off x="0"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4"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6"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7"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8" name="Freihandform 17"/>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851" y="6453852"/>
            <a:ext cx="1123184" cy="187197"/>
          </a:xfrm>
          <a:prstGeom prst="rect">
            <a:avLst/>
          </a:prstGeom>
        </p:spPr>
      </p:pic>
    </p:spTree>
    <p:extLst>
      <p:ext uri="{BB962C8B-B14F-4D97-AF65-F5344CB8AC3E}">
        <p14:creationId xmlns:p14="http://schemas.microsoft.com/office/powerpoint/2010/main" val="13224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pic>
        <p:nvPicPr>
          <p:cNvPr id="10" name="Keyvisual"/>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11" name="Blue Fade"/>
          <p:cNvSpPr/>
          <p:nvPr userDrawn="1"/>
        </p:nvSpPr>
        <p:spPr>
          <a:xfrm>
            <a:off x="0"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851" y="6453852"/>
            <a:ext cx="1123184" cy="187197"/>
          </a:xfrm>
          <a:prstGeom prst="rect">
            <a:avLst/>
          </a:prstGeom>
        </p:spPr>
      </p:pic>
    </p:spTree>
    <p:extLst>
      <p:ext uri="{BB962C8B-B14F-4D97-AF65-F5344CB8AC3E}">
        <p14:creationId xmlns:p14="http://schemas.microsoft.com/office/powerpoint/2010/main" val="134348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p:cNvSpPr>
            <a:spLocks noGrp="1"/>
          </p:cNvSpPr>
          <p:nvPr>
            <p:ph type="sldNum" sz="quarter" idx="4"/>
          </p:nvPr>
        </p:nvSpPr>
        <p:spPr>
          <a:xfrm>
            <a:off x="10993800" y="6452600"/>
            <a:ext cx="360000" cy="180000"/>
          </a:xfrm>
          <a:prstGeom prst="rect">
            <a:avLst/>
          </a:prstGeom>
        </p:spPr>
        <p:txBody>
          <a:bodyPr vert="horz" lIns="0" tIns="0" rIns="0" bIns="0" rtlCol="0" anchor="ctr"/>
          <a:lstStyle>
            <a:lvl1pPr algn="r">
              <a:defRPr sz="800" b="1" i="0">
                <a:solidFill>
                  <a:schemeClr val="tx1">
                    <a:alpha val="75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5" name="Fußzeilenplatzhalter"/>
          <p:cNvSpPr>
            <a:spLocks noGrp="1"/>
          </p:cNvSpPr>
          <p:nvPr>
            <p:ph type="ftr" sz="quarter" idx="3"/>
          </p:nvPr>
        </p:nvSpPr>
        <p:spPr>
          <a:xfrm>
            <a:off x="4369200" y="6452600"/>
            <a:ext cx="6624600" cy="180000"/>
          </a:xfrm>
          <a:prstGeom prst="rect">
            <a:avLst/>
          </a:prstGeom>
        </p:spPr>
        <p:txBody>
          <a:bodyPr vert="horz" lIns="0" tIns="0" rIns="0" bIns="0" rtlCol="0" anchor="ctr"/>
          <a:lstStyle>
            <a:lvl1pPr algn="r">
              <a:defRPr sz="800" b="0" i="0" cap="all" baseline="0">
                <a:solidFill>
                  <a:schemeClr val="tx1">
                    <a:alpha val="50000"/>
                  </a:schemeClr>
                </a:solidFill>
                <a:latin typeface="Arial" charset="0"/>
                <a:ea typeface="Arial" charset="0"/>
                <a:cs typeface="Arial" charset="0"/>
              </a:defRPr>
            </a:lvl1pPr>
          </a:lstStyle>
          <a:p>
            <a:r>
              <a:rPr lang="en-US" noProof="0" dirty="0"/>
              <a:t>Confidential</a:t>
            </a:r>
          </a:p>
        </p:txBody>
      </p:sp>
      <p:sp>
        <p:nvSpPr>
          <p:cNvPr id="3" name="Content"/>
          <p:cNvSpPr>
            <a:spLocks noGrp="1"/>
          </p:cNvSpPr>
          <p:nvPr>
            <p:ph type="body" idx="1"/>
          </p:nvPr>
        </p:nvSpPr>
        <p:spPr>
          <a:xfrm>
            <a:off x="838200" y="1607798"/>
            <a:ext cx="10515600" cy="4569167"/>
          </a:xfrm>
          <a:prstGeom prst="rect">
            <a:avLst/>
          </a:prstGeom>
        </p:spPr>
        <p:txBody>
          <a:bodyPr vert="horz" lIns="0" tIns="0" rIns="0" bIns="0" rtlCol="0">
            <a:normAutofit/>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2" name="TITLE"/>
          <p:cNvSpPr>
            <a:spLocks noGrp="1"/>
          </p:cNvSpPr>
          <p:nvPr>
            <p:ph type="title"/>
          </p:nvPr>
        </p:nvSpPr>
        <p:spPr>
          <a:xfrm>
            <a:off x="838200" y="720000"/>
            <a:ext cx="10515600" cy="540000"/>
          </a:xfrm>
          <a:prstGeom prst="rect">
            <a:avLst/>
          </a:prstGeom>
        </p:spPr>
        <p:txBody>
          <a:bodyPr vert="horz" lIns="0" tIns="0" rIns="0" bIns="0" rtlCol="0" anchor="b" anchorCtr="0">
            <a:normAutofit/>
          </a:bodyPr>
          <a:lstStyle/>
          <a:p>
            <a:r>
              <a:rPr lang="en-US" noProof="0" dirty="0"/>
              <a:t>Title (Arial 28pt)</a:t>
            </a:r>
          </a:p>
        </p:txBody>
      </p:sp>
      <p:sp>
        <p:nvSpPr>
          <p:cNvPr id="13" name="Freihandform 12"/>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838200" y="6455171"/>
            <a:ext cx="1064572" cy="177429"/>
          </a:xfrm>
          <a:prstGeom prst="rect">
            <a:avLst/>
          </a:prstGeom>
        </p:spPr>
      </p:pic>
    </p:spTree>
    <p:extLst>
      <p:ext uri="{BB962C8B-B14F-4D97-AF65-F5344CB8AC3E}">
        <p14:creationId xmlns:p14="http://schemas.microsoft.com/office/powerpoint/2010/main" val="456400956"/>
      </p:ext>
    </p:extLst>
  </p:cSld>
  <p:clrMap bg1="lt1" tx1="dk1" bg2="lt2" tx2="dk2" accent1="accent1" accent2="accent2" accent3="accent3" accent4="accent4" accent5="accent5" accent6="accent6" hlink="hlink" folHlink="folHlink"/>
  <p:sldLayoutIdLst>
    <p:sldLayoutId id="2147483684" r:id="rId1"/>
    <p:sldLayoutId id="2147483649" r:id="rId2"/>
    <p:sldLayoutId id="2147483686" r:id="rId3"/>
    <p:sldLayoutId id="2147483710" r:id="rId4"/>
    <p:sldLayoutId id="2147483711" r:id="rId5"/>
    <p:sldLayoutId id="2147483685" r:id="rId6"/>
    <p:sldLayoutId id="2147483651" r:id="rId7"/>
    <p:sldLayoutId id="2147483716" r:id="rId8"/>
    <p:sldLayoutId id="2147483713" r:id="rId9"/>
    <p:sldLayoutId id="2147483717" r:id="rId10"/>
    <p:sldLayoutId id="2147483718" r:id="rId11"/>
    <p:sldLayoutId id="2147483715" r:id="rId12"/>
    <p:sldLayoutId id="2147483701" r:id="rId13"/>
    <p:sldLayoutId id="2147483727" r:id="rId14"/>
    <p:sldLayoutId id="2147483662" r:id="rId15"/>
    <p:sldLayoutId id="2147483650" r:id="rId16"/>
    <p:sldLayoutId id="2147483728" r:id="rId17"/>
    <p:sldLayoutId id="2147483668" r:id="rId18"/>
    <p:sldLayoutId id="2147483652" r:id="rId19"/>
    <p:sldLayoutId id="2147483729" r:id="rId20"/>
    <p:sldLayoutId id="2147483723" r:id="rId21"/>
    <p:sldLayoutId id="2147483726" r:id="rId22"/>
    <p:sldLayoutId id="2147483719" r:id="rId23"/>
    <p:sldLayoutId id="2147483663" r:id="rId24"/>
    <p:sldLayoutId id="2147483720" r:id="rId25"/>
    <p:sldLayoutId id="2147483664" r:id="rId26"/>
    <p:sldLayoutId id="2147483689" r:id="rId27"/>
    <p:sldLayoutId id="2147483692" r:id="rId28"/>
    <p:sldLayoutId id="2147483688" r:id="rId29"/>
    <p:sldLayoutId id="2147483725" r:id="rId30"/>
    <p:sldLayoutId id="2147483697" r:id="rId31"/>
    <p:sldLayoutId id="2147483667" r:id="rId32"/>
  </p:sldLayoutIdLst>
  <p:hf hdr="0" dt="0"/>
  <p:txStyles>
    <p:titleStyle>
      <a:lvl1pPr algn="l" defTabSz="914377" rtl="0" eaLnBrk="1" latinLnBrk="0" hangingPunct="1">
        <a:lnSpc>
          <a:spcPct val="90000"/>
        </a:lnSpc>
        <a:spcBef>
          <a:spcPct val="0"/>
        </a:spcBef>
        <a:buNone/>
        <a:defRPr sz="2800" b="1" i="0" kern="1200" cap="none" baseline="0">
          <a:solidFill>
            <a:srgbClr val="0A86C9"/>
          </a:solidFill>
          <a:latin typeface="Arial" charset="0"/>
          <a:ea typeface="Arial" charset="0"/>
          <a:cs typeface="Arial" charset="0"/>
        </a:defRPr>
      </a:lvl1pPr>
    </p:titleStyle>
    <p:body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0"/>
          </p:nvPr>
        </p:nvSpPr>
        <p:spPr/>
        <p:txBody>
          <a:bodyPr/>
          <a:lstStyle/>
          <a:p>
            <a:r>
              <a:rPr lang="en-US" dirty="0"/>
              <a:t>Kiran Thumu</a:t>
            </a:r>
          </a:p>
          <a:p>
            <a:r>
              <a:rPr lang="en-US" dirty="0"/>
              <a:t>Sanjeev Mishra</a:t>
            </a:r>
          </a:p>
          <a:p>
            <a:r>
              <a:rPr lang="en-US" dirty="0"/>
              <a:t>Mahendra Mahajan</a:t>
            </a:r>
          </a:p>
          <a:p>
            <a:r>
              <a:rPr lang="en-US" dirty="0"/>
              <a:t>Tushar More</a:t>
            </a:r>
          </a:p>
        </p:txBody>
      </p:sp>
      <p:sp>
        <p:nvSpPr>
          <p:cNvPr id="3" name="Untertitel 2"/>
          <p:cNvSpPr>
            <a:spLocks noGrp="1"/>
          </p:cNvSpPr>
          <p:nvPr>
            <p:ph type="subTitle" idx="1"/>
          </p:nvPr>
        </p:nvSpPr>
        <p:spPr/>
        <p:txBody>
          <a:bodyPr/>
          <a:lstStyle/>
          <a:p>
            <a:r>
              <a:rPr lang="en-US" dirty="0">
                <a:solidFill>
                  <a:schemeClr val="bg1">
                    <a:alpha val="70000"/>
                  </a:schemeClr>
                </a:solidFill>
              </a:rPr>
              <a:t>India ideas in action day 2017</a:t>
            </a:r>
          </a:p>
          <a:p>
            <a:r>
              <a:rPr lang="en-US" dirty="0">
                <a:solidFill>
                  <a:schemeClr val="bg1">
                    <a:alpha val="70000"/>
                  </a:schemeClr>
                </a:solidFill>
              </a:rPr>
              <a:t>NOV 23-24</a:t>
            </a:r>
          </a:p>
        </p:txBody>
      </p:sp>
      <p:sp>
        <p:nvSpPr>
          <p:cNvPr id="2" name="Titel 1"/>
          <p:cNvSpPr>
            <a:spLocks noGrp="1"/>
          </p:cNvSpPr>
          <p:nvPr>
            <p:ph type="ctrTitle"/>
          </p:nvPr>
        </p:nvSpPr>
        <p:spPr/>
        <p:txBody>
          <a:bodyPr>
            <a:normAutofit/>
          </a:bodyPr>
          <a:lstStyle/>
          <a:p>
            <a:r>
              <a:rPr lang="en-US" sz="3600" dirty="0"/>
              <a:t>BLOCKCHAIN BASED FRAUD CONTROL AND PREVENTION PLATFORM</a:t>
            </a:r>
          </a:p>
        </p:txBody>
      </p:sp>
      <p:sp>
        <p:nvSpPr>
          <p:cNvPr id="8" name="Fußzeilenplatzhalter 7"/>
          <p:cNvSpPr>
            <a:spLocks noGrp="1"/>
          </p:cNvSpPr>
          <p:nvPr>
            <p:ph type="ftr" sz="quarter" idx="22"/>
          </p:nvPr>
        </p:nvSpPr>
        <p:spPr/>
        <p:txBody>
          <a:bodyPr/>
          <a:lstStyle/>
          <a:p>
            <a:r>
              <a:rPr lang="en-US" dirty="0"/>
              <a:t>Confidential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046" y="279918"/>
            <a:ext cx="1806076" cy="1096546"/>
          </a:xfrm>
          <a:prstGeom prst="rect">
            <a:avLst/>
          </a:prstGeom>
        </p:spPr>
      </p:pic>
    </p:spTree>
    <p:extLst>
      <p:ext uri="{BB962C8B-B14F-4D97-AF65-F5344CB8AC3E}">
        <p14:creationId xmlns:p14="http://schemas.microsoft.com/office/powerpoint/2010/main" val="143511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10</a:t>
            </a:fld>
            <a:endParaRPr lang="en-US" noProof="0" dirty="0"/>
          </a:p>
        </p:txBody>
      </p:sp>
      <p:sp>
        <p:nvSpPr>
          <p:cNvPr id="3" name="Footer Placeholder 2"/>
          <p:cNvSpPr>
            <a:spLocks noGrp="1"/>
          </p:cNvSpPr>
          <p:nvPr>
            <p:ph type="ftr" sz="quarter" idx="11"/>
          </p:nvPr>
        </p:nvSpPr>
        <p:spPr/>
        <p:txBody>
          <a:bodyPr/>
          <a:lstStyle/>
          <a:p>
            <a:r>
              <a:rPr lang="en-US" noProof="0"/>
              <a:t>Confidential</a:t>
            </a:r>
            <a:endParaRPr lang="en-US" noProof="0" dirty="0"/>
          </a:p>
        </p:txBody>
      </p:sp>
      <p:sp>
        <p:nvSpPr>
          <p:cNvPr id="4" name="Content Placeholder 3"/>
          <p:cNvSpPr>
            <a:spLocks noGrp="1"/>
          </p:cNvSpPr>
          <p:nvPr>
            <p:ph idx="1"/>
          </p:nvPr>
        </p:nvSpPr>
        <p:spPr/>
        <p:txBody>
          <a:bodyPr>
            <a:normAutofit lnSpcReduction="10000"/>
          </a:bodyPr>
          <a:lstStyle/>
          <a:p>
            <a:r>
              <a:rPr lang="en-US" b="1" dirty="0"/>
              <a:t>Benefits Quantified</a:t>
            </a:r>
          </a:p>
          <a:p>
            <a:pPr lvl="1"/>
            <a:r>
              <a:rPr lang="en-US" dirty="0"/>
              <a:t>Earn reputation for setting the trends in the industry</a:t>
            </a:r>
          </a:p>
          <a:p>
            <a:pPr lvl="1"/>
            <a:r>
              <a:rPr lang="en-US" dirty="0"/>
              <a:t>Will make ACI products more trustworthy </a:t>
            </a:r>
          </a:p>
          <a:p>
            <a:pPr lvl="1"/>
            <a:r>
              <a:rPr lang="en-US" dirty="0"/>
              <a:t>Can be use the platform in its own Immediate Payments Stack, for better fraud control.</a:t>
            </a:r>
          </a:p>
          <a:p>
            <a:pPr lvl="1"/>
            <a:r>
              <a:rPr lang="en-US" dirty="0"/>
              <a:t>Reduce the Fraud losses in billions .</a:t>
            </a:r>
          </a:p>
          <a:p>
            <a:pPr lvl="1"/>
            <a:r>
              <a:rPr lang="en-US" dirty="0"/>
              <a:t>Can be used to built multiple features like citizen credit ratting etc.</a:t>
            </a:r>
          </a:p>
          <a:p>
            <a:r>
              <a:rPr lang="en-US" b="1" dirty="0"/>
              <a:t>Comparison between existing method and proposed method</a:t>
            </a:r>
          </a:p>
          <a:p>
            <a:pPr marL="0" indent="0">
              <a:buNone/>
            </a:pPr>
            <a:r>
              <a:rPr lang="en-US" dirty="0"/>
              <a:t>           </a:t>
            </a:r>
            <a:r>
              <a:rPr lang="en-US" sz="1600" dirty="0"/>
              <a:t>SunTrust, for example, has built a relationship with the Internal Revenue Service in Atlanta in which the bank sometimes calls to verify Treasury checks. The bank recently asked the IRS about one $300,000 check, which turned out to be linked to an IRS investigation, so SunTrust put the check on hold. Imagine how much benefits will our system will bring if more and more FIs , SPs and agencies(like IRS) join our proposed platform/system.</a:t>
            </a:r>
            <a:endParaRPr lang="en-US" dirty="0"/>
          </a:p>
          <a:p>
            <a:r>
              <a:rPr lang="en-US" b="1" dirty="0"/>
              <a:t>Full fledged Development Efforts Needed</a:t>
            </a:r>
          </a:p>
          <a:p>
            <a:pPr marL="0" indent="0">
              <a:buNone/>
            </a:pPr>
            <a:r>
              <a:rPr lang="en-US" sz="1600" dirty="0"/>
              <a:t>            Based on the agreed scope .</a:t>
            </a:r>
          </a:p>
        </p:txBody>
      </p:sp>
      <p:sp>
        <p:nvSpPr>
          <p:cNvPr id="5" name="Text Placeholder 4"/>
          <p:cNvSpPr>
            <a:spLocks noGrp="1"/>
          </p:cNvSpPr>
          <p:nvPr>
            <p:ph type="body" sz="quarter" idx="13"/>
          </p:nvPr>
        </p:nvSpPr>
        <p:spPr/>
        <p:txBody>
          <a:bodyPr/>
          <a:lstStyle/>
          <a:p>
            <a:endParaRPr lang="en-US" dirty="0"/>
          </a:p>
        </p:txBody>
      </p:sp>
      <p:sp>
        <p:nvSpPr>
          <p:cNvPr id="6" name="Title 5"/>
          <p:cNvSpPr>
            <a:spLocks noGrp="1"/>
          </p:cNvSpPr>
          <p:nvPr>
            <p:ph type="title"/>
          </p:nvPr>
        </p:nvSpPr>
        <p:spPr/>
        <p:txBody>
          <a:bodyPr/>
          <a:lstStyle/>
          <a:p>
            <a:r>
              <a:rPr lang="en-US" dirty="0"/>
              <a:t>Benefits and Business Values</a:t>
            </a:r>
          </a:p>
        </p:txBody>
      </p:sp>
    </p:spTree>
    <p:extLst>
      <p:ext uri="{BB962C8B-B14F-4D97-AF65-F5344CB8AC3E}">
        <p14:creationId xmlns:p14="http://schemas.microsoft.com/office/powerpoint/2010/main" val="177058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3"/>
          </p:nvPr>
        </p:nvSpPr>
        <p:spPr/>
        <p:txBody>
          <a:bodyPr/>
          <a:lstStyle/>
          <a:p>
            <a:fld id="{BB7F249F-CCCE-DA49-A761-E31751E19E88}" type="slidenum">
              <a:rPr lang="en-US" noProof="0" smtClean="0"/>
              <a:pPr/>
              <a:t>11</a:t>
            </a:fld>
            <a:endParaRPr lang="en-US" noProof="0" dirty="0"/>
          </a:p>
        </p:txBody>
      </p:sp>
      <p:sp>
        <p:nvSpPr>
          <p:cNvPr id="3" name="Footer Placeholder 2"/>
          <p:cNvSpPr>
            <a:spLocks noGrp="1"/>
          </p:cNvSpPr>
          <p:nvPr>
            <p:ph type="ftr" sz="quarter" idx="22"/>
          </p:nvPr>
        </p:nvSpPr>
        <p:spPr/>
        <p:txBody>
          <a:bodyPr/>
          <a:lstStyle/>
          <a:p>
            <a:r>
              <a:rPr lang="en-US" noProof="0"/>
              <a:t>Confidential</a:t>
            </a:r>
            <a:endParaRPr lang="en-US" noProof="0" dirty="0"/>
          </a:p>
        </p:txBody>
      </p:sp>
      <p:sp>
        <p:nvSpPr>
          <p:cNvPr id="4" name="Text Placeholder 3"/>
          <p:cNvSpPr>
            <a:spLocks noGrp="1"/>
          </p:cNvSpPr>
          <p:nvPr>
            <p:ph type="body" idx="1"/>
          </p:nvPr>
        </p:nvSpPr>
        <p:spPr/>
        <p:txBody>
          <a:bodyPr/>
          <a:lstStyle/>
          <a:p>
            <a:r>
              <a:rPr lang="en-US" dirty="0"/>
              <a:t>Add additional info for detailed explanation – if asked by judges</a:t>
            </a:r>
          </a:p>
        </p:txBody>
      </p:sp>
      <p:sp>
        <p:nvSpPr>
          <p:cNvPr id="5" name="Title 4"/>
          <p:cNvSpPr>
            <a:spLocks noGrp="1"/>
          </p:cNvSpPr>
          <p:nvPr>
            <p:ph type="title"/>
          </p:nvPr>
        </p:nvSpPr>
        <p:spPr/>
        <p:txBody>
          <a:bodyPr/>
          <a:lstStyle/>
          <a:p>
            <a:r>
              <a:rPr lang="en-US" dirty="0"/>
              <a:t>Appendix (optional)</a:t>
            </a:r>
          </a:p>
        </p:txBody>
      </p:sp>
    </p:spTree>
    <p:extLst>
      <p:ext uri="{BB962C8B-B14F-4D97-AF65-F5344CB8AC3E}">
        <p14:creationId xmlns:p14="http://schemas.microsoft.com/office/powerpoint/2010/main" val="335341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BB7F249F-CCCE-DA49-A761-E31751E19E88}" type="slidenum">
              <a:rPr lang="en-US" noProof="0" smtClean="0"/>
              <a:pPr/>
              <a:t>2</a:t>
            </a:fld>
            <a:endParaRPr lang="en-US" noProof="0" dirty="0"/>
          </a:p>
        </p:txBody>
      </p:sp>
      <p:sp>
        <p:nvSpPr>
          <p:cNvPr id="3" name="Fußzeilenplatzhalter 2"/>
          <p:cNvSpPr>
            <a:spLocks noGrp="1"/>
          </p:cNvSpPr>
          <p:nvPr>
            <p:ph type="ftr" sz="quarter" idx="11"/>
          </p:nvPr>
        </p:nvSpPr>
        <p:spPr/>
        <p:txBody>
          <a:bodyPr/>
          <a:lstStyle/>
          <a:p>
            <a:r>
              <a:rPr lang="en-US" noProof="0"/>
              <a:t>Confidential</a:t>
            </a:r>
            <a:endParaRPr lang="en-US" noProof="0" dirty="0"/>
          </a:p>
        </p:txBody>
      </p:sp>
      <p:sp>
        <p:nvSpPr>
          <p:cNvPr id="9" name="Textplatzhalter 8"/>
          <p:cNvSpPr>
            <a:spLocks noGrp="1"/>
          </p:cNvSpPr>
          <p:nvPr>
            <p:ph type="body" sz="quarter" idx="4294967295"/>
          </p:nvPr>
        </p:nvSpPr>
        <p:spPr>
          <a:xfrm>
            <a:off x="838200" y="5825885"/>
            <a:ext cx="10515600" cy="360000"/>
          </a:xfrm>
        </p:spPr>
        <p:txBody>
          <a:bodyPr/>
          <a:lstStyle/>
          <a:p>
            <a:endParaRPr lang="en-US"/>
          </a:p>
        </p:txBody>
      </p:sp>
      <p:sp>
        <p:nvSpPr>
          <p:cNvPr id="7" name="Inhaltsplatzhalter 6"/>
          <p:cNvSpPr>
            <a:spLocks noGrp="1"/>
          </p:cNvSpPr>
          <p:nvPr>
            <p:ph idx="1"/>
          </p:nvPr>
        </p:nvSpPr>
        <p:spPr/>
        <p:txBody>
          <a:bodyPr/>
          <a:lstStyle/>
          <a:p>
            <a:r>
              <a:rPr lang="en-US" b="1" dirty="0"/>
              <a:t>Context</a:t>
            </a:r>
            <a:r>
              <a:rPr lang="en-US" dirty="0"/>
              <a:t> –  According to data from the Federal Reserve, one of the biggest concerns among banking consumers is fraud. Global fraud resulted in losses amounting to more than $25 billion last year.</a:t>
            </a:r>
          </a:p>
          <a:p>
            <a:r>
              <a:rPr lang="en-US" b="1" dirty="0"/>
              <a:t>Problem Statement </a:t>
            </a:r>
            <a:r>
              <a:rPr lang="en-US" dirty="0"/>
              <a:t>–Today ,there is no single shared system of all the fraud records across the </a:t>
            </a:r>
            <a:r>
              <a:rPr lang="en-US" dirty="0" err="1"/>
              <a:t>FinTech</a:t>
            </a:r>
            <a:r>
              <a:rPr lang="en-US" dirty="0"/>
              <a:t> industry which can be used to validate transaction in real time and prevent fraud .So, any fraudster can make same fraud in different FIs and existing systems do not have capability to prevent it. There is no mechanism to share fraud data transparently across other FIs or solution providers. By not working more closely together, they could be missing out on an opportunity to spot fraudulent behavior. As per top banks “We can only see so much of the data we have. If we use that as our only data source, we're never going to catch the large fraud rings that are stealing our customers”</a:t>
            </a:r>
          </a:p>
        </p:txBody>
      </p:sp>
      <p:sp>
        <p:nvSpPr>
          <p:cNvPr id="8" name="Textplatzhalter 7"/>
          <p:cNvSpPr>
            <a:spLocks noGrp="1"/>
          </p:cNvSpPr>
          <p:nvPr>
            <p:ph type="body" sz="quarter" idx="13"/>
          </p:nvPr>
        </p:nvSpPr>
        <p:spPr/>
        <p:txBody>
          <a:bodyPr/>
          <a:lstStyle/>
          <a:p>
            <a:r>
              <a:rPr lang="en-US" dirty="0"/>
              <a:t>BLOCKCHAIN BASED FRAUD CONTROL AND PREVENTION PLATFORM</a:t>
            </a:r>
          </a:p>
        </p:txBody>
      </p:sp>
      <p:sp>
        <p:nvSpPr>
          <p:cNvPr id="6" name="Titel 5"/>
          <p:cNvSpPr>
            <a:spLocks noGrp="1"/>
          </p:cNvSpPr>
          <p:nvPr>
            <p:ph type="title"/>
          </p:nvPr>
        </p:nvSpPr>
        <p:spPr/>
        <p:txBody>
          <a:bodyPr/>
          <a:lstStyle/>
          <a:p>
            <a:r>
              <a:rPr lang="en-US" dirty="0"/>
              <a:t>Problem Context and Statement (1 minute)</a:t>
            </a:r>
          </a:p>
        </p:txBody>
      </p:sp>
    </p:spTree>
    <p:extLst>
      <p:ext uri="{BB962C8B-B14F-4D97-AF65-F5344CB8AC3E}">
        <p14:creationId xmlns:p14="http://schemas.microsoft.com/office/powerpoint/2010/main" val="114201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3</a:t>
            </a:fld>
            <a:endParaRPr lang="en-US" noProof="0" dirty="0"/>
          </a:p>
        </p:txBody>
      </p:sp>
      <p:sp>
        <p:nvSpPr>
          <p:cNvPr id="3" name="Footer Placeholder 2"/>
          <p:cNvSpPr>
            <a:spLocks noGrp="1"/>
          </p:cNvSpPr>
          <p:nvPr>
            <p:ph type="ftr" sz="quarter" idx="11"/>
          </p:nvPr>
        </p:nvSpPr>
        <p:spPr/>
        <p:txBody>
          <a:bodyPr/>
          <a:lstStyle/>
          <a:p>
            <a:r>
              <a:rPr lang="en-US" noProof="0"/>
              <a:t>Confidential</a:t>
            </a:r>
            <a:endParaRPr lang="en-US" noProof="0" dirty="0"/>
          </a:p>
        </p:txBody>
      </p:sp>
      <p:sp>
        <p:nvSpPr>
          <p:cNvPr id="4" name="Content Placeholder 3"/>
          <p:cNvSpPr>
            <a:spLocks noGrp="1"/>
          </p:cNvSpPr>
          <p:nvPr>
            <p:ph idx="1"/>
          </p:nvPr>
        </p:nvSpPr>
        <p:spPr/>
        <p:txBody>
          <a:bodyPr>
            <a:normAutofit/>
          </a:bodyPr>
          <a:lstStyle/>
          <a:p>
            <a:r>
              <a:rPr lang="en-US" dirty="0"/>
              <a:t>Blockchain can make it possible to prevent fraud in finance. Given that ACI is already a leader in this industry and has products in Fraud prevention, ACI should build a decentralized permissioned blockchain framework of fraud records, where only verified contributors will be allowed to store, view and share digital information in a security-rich environment. As these information can be shared in real time, it can also be leveraged by the Immediate Payments Platform to reduce Fraud.</a:t>
            </a:r>
          </a:p>
          <a:p>
            <a:r>
              <a:rPr lang="en-US" dirty="0"/>
              <a:t>Copies of the decentralized permissioned Blockchain framework can be run by authorized parties like other Financial Solution Providers or Institutions, Choice can be made to allow the verified contributors to store the information directly or through Consensus mechanism in which information will be stored only after when all parties agree.</a:t>
            </a:r>
          </a:p>
          <a:p>
            <a:r>
              <a:rPr lang="en-US" dirty="0"/>
              <a:t>The information that is placed on the Block chain framework, can only be accessed by authorized parties and there will be always only one version of the information across all the copies , and only known authorized participants can verify transactions and ensure records are valid.</a:t>
            </a:r>
          </a:p>
        </p:txBody>
      </p:sp>
      <p:sp>
        <p:nvSpPr>
          <p:cNvPr id="5" name="Text Placeholder 4"/>
          <p:cNvSpPr>
            <a:spLocks noGrp="1"/>
          </p:cNvSpPr>
          <p:nvPr>
            <p:ph type="body" sz="quarter" idx="13"/>
          </p:nvPr>
        </p:nvSpPr>
        <p:spPr/>
        <p:txBody>
          <a:bodyPr/>
          <a:lstStyle/>
          <a:p>
            <a:r>
              <a:rPr lang="en-US" b="1" i="0" dirty="0">
                <a:solidFill>
                  <a:srgbClr val="FFC000"/>
                </a:solidFill>
              </a:rPr>
              <a:t>BLOCKCHAIN BASED FRAUD CONTROL AND PREVENTION PLATFORM</a:t>
            </a:r>
            <a:endParaRPr lang="en-US" b="1" dirty="0">
              <a:solidFill>
                <a:srgbClr val="FFC000"/>
              </a:solidFill>
            </a:endParaRPr>
          </a:p>
        </p:txBody>
      </p:sp>
      <p:sp>
        <p:nvSpPr>
          <p:cNvPr id="6" name="Title 5"/>
          <p:cNvSpPr>
            <a:spLocks noGrp="1"/>
          </p:cNvSpPr>
          <p:nvPr>
            <p:ph type="title"/>
          </p:nvPr>
        </p:nvSpPr>
        <p:spPr/>
        <p:txBody>
          <a:bodyPr/>
          <a:lstStyle/>
          <a:p>
            <a:r>
              <a:rPr lang="en-US" dirty="0"/>
              <a:t>Proposed Solution</a:t>
            </a:r>
          </a:p>
        </p:txBody>
      </p:sp>
    </p:spTree>
    <p:extLst>
      <p:ext uri="{BB962C8B-B14F-4D97-AF65-F5344CB8AC3E}">
        <p14:creationId xmlns:p14="http://schemas.microsoft.com/office/powerpoint/2010/main" val="287317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4</a:t>
            </a:fld>
            <a:endParaRPr lang="en-US" noProof="0" dirty="0"/>
          </a:p>
        </p:txBody>
      </p:sp>
      <p:sp>
        <p:nvSpPr>
          <p:cNvPr id="3" name="Footer Placeholder 2"/>
          <p:cNvSpPr>
            <a:spLocks noGrp="1"/>
          </p:cNvSpPr>
          <p:nvPr>
            <p:ph type="ftr" sz="quarter" idx="11"/>
          </p:nvPr>
        </p:nvSpPr>
        <p:spPr/>
        <p:txBody>
          <a:bodyPr/>
          <a:lstStyle/>
          <a:p>
            <a:r>
              <a:rPr lang="en-US" noProof="0"/>
              <a:t>Confidential</a:t>
            </a:r>
            <a:endParaRPr lang="en-US" noProof="0" dirty="0"/>
          </a:p>
        </p:txBody>
      </p:sp>
      <p:pic>
        <p:nvPicPr>
          <p:cNvPr id="7" name="Content Placeholder 6"/>
          <p:cNvPicPr>
            <a:picLocks noGrp="1" noChangeAspect="1"/>
          </p:cNvPicPr>
          <p:nvPr>
            <p:ph idx="1"/>
          </p:nvPr>
        </p:nvPicPr>
        <p:blipFill>
          <a:blip r:embed="rId2"/>
          <a:stretch>
            <a:fillRect/>
          </a:stretch>
        </p:blipFill>
        <p:spPr>
          <a:xfrm>
            <a:off x="1559228" y="2016125"/>
            <a:ext cx="9073543" cy="3808413"/>
          </a:xfrm>
        </p:spPr>
      </p:pic>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title"/>
          </p:nvPr>
        </p:nvSpPr>
        <p:spPr/>
        <p:txBody>
          <a:bodyPr/>
          <a:lstStyle/>
          <a:p>
            <a:r>
              <a:rPr lang="en-US" dirty="0"/>
              <a:t>Proposed Solution (Cont..)</a:t>
            </a:r>
          </a:p>
        </p:txBody>
      </p:sp>
      <p:sp>
        <p:nvSpPr>
          <p:cNvPr id="4" name="Rectangle 3"/>
          <p:cNvSpPr/>
          <p:nvPr/>
        </p:nvSpPr>
        <p:spPr>
          <a:xfrm>
            <a:off x="5747186" y="3244334"/>
            <a:ext cx="697627" cy="369332"/>
          </a:xfrm>
          <a:prstGeom prst="rect">
            <a:avLst/>
          </a:prstGeom>
        </p:spPr>
        <p:txBody>
          <a:bodyPr wrap="none">
            <a:spAutoFit/>
          </a:bodyPr>
          <a:lstStyle/>
          <a:p>
            <a:r>
              <a:rPr lang="en-US" dirty="0"/>
              <a:t>1642</a:t>
            </a:r>
          </a:p>
        </p:txBody>
      </p:sp>
    </p:spTree>
    <p:extLst>
      <p:ext uri="{BB962C8B-B14F-4D97-AF65-F5344CB8AC3E}">
        <p14:creationId xmlns:p14="http://schemas.microsoft.com/office/powerpoint/2010/main" val="239063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5</a:t>
            </a:fld>
            <a:endParaRPr lang="en-US" noProof="0" dirty="0"/>
          </a:p>
        </p:txBody>
      </p:sp>
      <p:sp>
        <p:nvSpPr>
          <p:cNvPr id="3" name="Footer Placeholder 2"/>
          <p:cNvSpPr>
            <a:spLocks noGrp="1"/>
          </p:cNvSpPr>
          <p:nvPr>
            <p:ph type="ftr" sz="quarter" idx="11"/>
          </p:nvPr>
        </p:nvSpPr>
        <p:spPr/>
        <p:txBody>
          <a:bodyPr/>
          <a:lstStyle/>
          <a:p>
            <a:r>
              <a:rPr lang="en-US" noProof="0"/>
              <a:t>Confidential</a:t>
            </a:r>
            <a:endParaRPr lang="en-US" noProof="0" dirty="0"/>
          </a:p>
        </p:txBody>
      </p:sp>
      <p:sp>
        <p:nvSpPr>
          <p:cNvPr id="5" name="Text Placeholder 4"/>
          <p:cNvSpPr>
            <a:spLocks noGrp="1"/>
          </p:cNvSpPr>
          <p:nvPr>
            <p:ph type="body" sz="quarter" idx="13"/>
          </p:nvPr>
        </p:nvSpPr>
        <p:spPr/>
        <p:txBody>
          <a:bodyPr/>
          <a:lstStyle/>
          <a:p>
            <a:endParaRPr lang="en-US" dirty="0"/>
          </a:p>
        </p:txBody>
      </p:sp>
      <p:sp>
        <p:nvSpPr>
          <p:cNvPr id="6" name="Title 5"/>
          <p:cNvSpPr>
            <a:spLocks noGrp="1"/>
          </p:cNvSpPr>
          <p:nvPr>
            <p:ph type="title"/>
          </p:nvPr>
        </p:nvSpPr>
        <p:spPr/>
        <p:txBody>
          <a:bodyPr/>
          <a:lstStyle/>
          <a:p>
            <a:r>
              <a:rPr lang="en-US" dirty="0"/>
              <a:t>Proposed Solution (Cont..)</a:t>
            </a:r>
          </a:p>
        </p:txBody>
      </p:sp>
      <p:sp>
        <p:nvSpPr>
          <p:cNvPr id="4" name="Rectangle 3"/>
          <p:cNvSpPr/>
          <p:nvPr/>
        </p:nvSpPr>
        <p:spPr>
          <a:xfrm>
            <a:off x="5747186" y="3244334"/>
            <a:ext cx="184731" cy="369332"/>
          </a:xfrm>
          <a:prstGeom prst="rect">
            <a:avLst/>
          </a:prstGeom>
        </p:spPr>
        <p:txBody>
          <a:bodyPr wrap="none">
            <a:spAutoFit/>
          </a:bodyPr>
          <a:lstStyle/>
          <a:p>
            <a:endParaRPr lang="en-US" dirty="0"/>
          </a:p>
        </p:txBody>
      </p:sp>
      <p:sp>
        <p:nvSpPr>
          <p:cNvPr id="8" name="Content Placeholder 7"/>
          <p:cNvSpPr>
            <a:spLocks noGrp="1"/>
          </p:cNvSpPr>
          <p:nvPr>
            <p:ph idx="1"/>
          </p:nvPr>
        </p:nvSpPr>
        <p:spPr/>
        <p:txBody>
          <a:bodyPr/>
          <a:lstStyle/>
          <a:p>
            <a:r>
              <a:rPr lang="en-US" dirty="0"/>
              <a:t>Tools To Be Used</a:t>
            </a:r>
          </a:p>
          <a:p>
            <a:pPr lvl="2"/>
            <a:r>
              <a:rPr lang="en-US" dirty="0"/>
              <a:t>Networking Tool : Docker</a:t>
            </a:r>
          </a:p>
          <a:p>
            <a:pPr lvl="2"/>
            <a:r>
              <a:rPr lang="en-US" dirty="0"/>
              <a:t>Block chain Platform : Hyper Ledger Fabric</a:t>
            </a:r>
          </a:p>
          <a:p>
            <a:pPr lvl="2"/>
            <a:r>
              <a:rPr lang="en-US" dirty="0"/>
              <a:t>Frame Work : SpringBoot </a:t>
            </a:r>
          </a:p>
          <a:p>
            <a:pPr lvl="2"/>
            <a:r>
              <a:rPr lang="en-US" dirty="0"/>
              <a:t>Configuration :YAML</a:t>
            </a:r>
          </a:p>
          <a:p>
            <a:pPr lvl="2"/>
            <a:r>
              <a:rPr lang="en-US" dirty="0"/>
              <a:t>Build Tool : Gradle</a:t>
            </a:r>
          </a:p>
          <a:p>
            <a:pPr lvl="2"/>
            <a:r>
              <a:rPr lang="en-US" dirty="0"/>
              <a:t>SoapUI</a:t>
            </a:r>
          </a:p>
          <a:p>
            <a:r>
              <a:rPr lang="en-US" dirty="0"/>
              <a:t>Implementation Plan : Using Docker we will build Virtual network System on which we will deploy the Hyper ledger Fabric which is a </a:t>
            </a:r>
            <a:r>
              <a:rPr lang="en-US"/>
              <a:t>platform that handles </a:t>
            </a:r>
            <a:r>
              <a:rPr lang="en-US" dirty="0"/>
              <a:t>block chain as Frame work. With its Java SDK support we will write and deploy the chain code to add require blocks.</a:t>
            </a:r>
          </a:p>
          <a:p>
            <a:r>
              <a:rPr lang="en-US" dirty="0"/>
              <a:t>For time being we are going to use SoapUI tool for writing and retrieving the Fraud data to block chain.</a:t>
            </a:r>
          </a:p>
        </p:txBody>
      </p:sp>
    </p:spTree>
    <p:extLst>
      <p:ext uri="{BB962C8B-B14F-4D97-AF65-F5344CB8AC3E}">
        <p14:creationId xmlns:p14="http://schemas.microsoft.com/office/powerpoint/2010/main" val="353298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6</a:t>
            </a:fld>
            <a:endParaRPr lang="en-US" noProof="0" dirty="0"/>
          </a:p>
        </p:txBody>
      </p:sp>
      <p:sp>
        <p:nvSpPr>
          <p:cNvPr id="3" name="Footer Placeholder 2"/>
          <p:cNvSpPr>
            <a:spLocks noGrp="1"/>
          </p:cNvSpPr>
          <p:nvPr>
            <p:ph type="ftr" sz="quarter" idx="11"/>
          </p:nvPr>
        </p:nvSpPr>
        <p:spPr/>
        <p:txBody>
          <a:bodyPr/>
          <a:lstStyle/>
          <a:p>
            <a:r>
              <a:rPr lang="en-US" noProof="0"/>
              <a:t>Confidential</a:t>
            </a:r>
            <a:endParaRPr lang="en-US" noProof="0" dirty="0"/>
          </a:p>
        </p:txBody>
      </p:sp>
      <p:sp>
        <p:nvSpPr>
          <p:cNvPr id="5" name="Text Placeholder 4"/>
          <p:cNvSpPr>
            <a:spLocks noGrp="1"/>
          </p:cNvSpPr>
          <p:nvPr>
            <p:ph type="body" sz="quarter" idx="13"/>
          </p:nvPr>
        </p:nvSpPr>
        <p:spPr/>
        <p:txBody>
          <a:bodyPr/>
          <a:lstStyle/>
          <a:p>
            <a:endParaRPr lang="en-US" dirty="0"/>
          </a:p>
        </p:txBody>
      </p:sp>
      <p:sp>
        <p:nvSpPr>
          <p:cNvPr id="6" name="Title 5"/>
          <p:cNvSpPr>
            <a:spLocks noGrp="1"/>
          </p:cNvSpPr>
          <p:nvPr>
            <p:ph type="title"/>
          </p:nvPr>
        </p:nvSpPr>
        <p:spPr/>
        <p:txBody>
          <a:bodyPr/>
          <a:lstStyle/>
          <a:p>
            <a:r>
              <a:rPr lang="en-US" dirty="0"/>
              <a:t>Proposed Solution (Cont..)</a:t>
            </a:r>
          </a:p>
        </p:txBody>
      </p:sp>
      <p:sp>
        <p:nvSpPr>
          <p:cNvPr id="4" name="Rectangle 3"/>
          <p:cNvSpPr/>
          <p:nvPr/>
        </p:nvSpPr>
        <p:spPr>
          <a:xfrm>
            <a:off x="5747186" y="3244334"/>
            <a:ext cx="184731" cy="369332"/>
          </a:xfrm>
          <a:prstGeom prst="rect">
            <a:avLst/>
          </a:prstGeom>
        </p:spPr>
        <p:txBody>
          <a:bodyPr wrap="none">
            <a:spAutoFit/>
          </a:bodyPr>
          <a:lstStyle/>
          <a:p>
            <a:endParaRPr lang="en-US" dirty="0"/>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4015" y="2016125"/>
            <a:ext cx="8083970" cy="3808413"/>
          </a:xfrm>
          <a:prstGeom prst="rect">
            <a:avLst/>
          </a:prstGeom>
          <a:noFill/>
          <a:ln>
            <a:noFill/>
          </a:ln>
        </p:spPr>
      </p:pic>
    </p:spTree>
    <p:extLst>
      <p:ext uri="{BB962C8B-B14F-4D97-AF65-F5344CB8AC3E}">
        <p14:creationId xmlns:p14="http://schemas.microsoft.com/office/powerpoint/2010/main" val="405854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7</a:t>
            </a:fld>
            <a:endParaRPr lang="en-US" noProof="0" dirty="0"/>
          </a:p>
        </p:txBody>
      </p:sp>
      <p:sp>
        <p:nvSpPr>
          <p:cNvPr id="3" name="Footer Placeholder 2"/>
          <p:cNvSpPr>
            <a:spLocks noGrp="1"/>
          </p:cNvSpPr>
          <p:nvPr>
            <p:ph type="ftr" sz="quarter" idx="11"/>
          </p:nvPr>
        </p:nvSpPr>
        <p:spPr/>
        <p:txBody>
          <a:bodyPr/>
          <a:lstStyle/>
          <a:p>
            <a:r>
              <a:rPr lang="en-US" noProof="0"/>
              <a:t>Confidential</a:t>
            </a:r>
            <a:endParaRPr lang="en-US" noProof="0" dirty="0"/>
          </a:p>
        </p:txBody>
      </p:sp>
      <p:sp>
        <p:nvSpPr>
          <p:cNvPr id="4" name="Content Placeholder 3"/>
          <p:cNvSpPr>
            <a:spLocks noGrp="1"/>
          </p:cNvSpPr>
          <p:nvPr>
            <p:ph idx="1"/>
          </p:nvPr>
        </p:nvSpPr>
        <p:spPr>
          <a:xfrm>
            <a:off x="838800" y="1800000"/>
            <a:ext cx="10515000" cy="4024799"/>
          </a:xfrm>
        </p:spPr>
        <p:txBody>
          <a:bodyPr/>
          <a:lstStyle/>
          <a:p>
            <a:r>
              <a:rPr lang="en-US" dirty="0"/>
              <a:t>Hyper Ledger Framework Maintains the Network and through instructions from our service calls it handles the block chain cycle.</a:t>
            </a:r>
          </a:p>
          <a:p>
            <a:endParaRPr lang="en-US" dirty="0"/>
          </a:p>
        </p:txBody>
      </p:sp>
      <p:sp>
        <p:nvSpPr>
          <p:cNvPr id="5" name="Text Placeholder 4"/>
          <p:cNvSpPr>
            <a:spLocks noGrp="1"/>
          </p:cNvSpPr>
          <p:nvPr>
            <p:ph type="body" sz="quarter" idx="13"/>
          </p:nvPr>
        </p:nvSpPr>
        <p:spPr/>
        <p:txBody>
          <a:bodyPr/>
          <a:lstStyle/>
          <a:p>
            <a:endParaRPr lang="en-US" dirty="0"/>
          </a:p>
        </p:txBody>
      </p:sp>
      <p:sp>
        <p:nvSpPr>
          <p:cNvPr id="6" name="Title 5"/>
          <p:cNvSpPr>
            <a:spLocks noGrp="1"/>
          </p:cNvSpPr>
          <p:nvPr>
            <p:ph type="title"/>
          </p:nvPr>
        </p:nvSpPr>
        <p:spPr/>
        <p:txBody>
          <a:bodyPr/>
          <a:lstStyle/>
          <a:p>
            <a:r>
              <a:rPr lang="en-US" dirty="0"/>
              <a:t>Proposed Solution (Cont..)</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918106" y="2580523"/>
            <a:ext cx="8459889" cy="3244276"/>
          </a:xfrm>
          <a:prstGeom prst="rect">
            <a:avLst/>
          </a:prstGeom>
          <a:noFill/>
          <a:ln>
            <a:noFill/>
          </a:ln>
        </p:spPr>
      </p:pic>
    </p:spTree>
    <p:extLst>
      <p:ext uri="{BB962C8B-B14F-4D97-AF65-F5344CB8AC3E}">
        <p14:creationId xmlns:p14="http://schemas.microsoft.com/office/powerpoint/2010/main" val="233582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8</a:t>
            </a:fld>
            <a:endParaRPr lang="en-US" noProof="0" dirty="0"/>
          </a:p>
        </p:txBody>
      </p:sp>
      <p:sp>
        <p:nvSpPr>
          <p:cNvPr id="3" name="Footer Placeholder 2"/>
          <p:cNvSpPr>
            <a:spLocks noGrp="1"/>
          </p:cNvSpPr>
          <p:nvPr>
            <p:ph type="ftr" sz="quarter" idx="11"/>
          </p:nvPr>
        </p:nvSpPr>
        <p:spPr/>
        <p:txBody>
          <a:bodyPr/>
          <a:lstStyle/>
          <a:p>
            <a:r>
              <a:rPr lang="en-US" noProof="0"/>
              <a:t>Confidential</a:t>
            </a:r>
            <a:endParaRPr lang="en-US" noProof="0" dirty="0"/>
          </a:p>
        </p:txBody>
      </p:sp>
      <p:sp>
        <p:nvSpPr>
          <p:cNvPr id="4" name="Content Placeholder 3"/>
          <p:cNvSpPr>
            <a:spLocks noGrp="1"/>
          </p:cNvSpPr>
          <p:nvPr>
            <p:ph idx="1"/>
          </p:nvPr>
        </p:nvSpPr>
        <p:spPr>
          <a:xfrm>
            <a:off x="838200" y="1704513"/>
            <a:ext cx="10515600" cy="4120286"/>
          </a:xfrm>
        </p:spPr>
        <p:txBody>
          <a:bodyPr/>
          <a:lstStyle/>
          <a:p>
            <a:pPr marL="0" indent="0">
              <a:buNone/>
            </a:pPr>
            <a:r>
              <a:rPr lang="en-US" b="1" dirty="0"/>
              <a:t>Implementation in POC:</a:t>
            </a:r>
            <a:endParaRPr lang="en-US" dirty="0"/>
          </a:p>
          <a:p>
            <a:pPr lvl="0"/>
            <a:r>
              <a:rPr lang="en-US" dirty="0"/>
              <a:t>As part of the POC, we deployed the Network Related Images of hyper ledger and all respective images to make the Network up and running.</a:t>
            </a:r>
          </a:p>
          <a:p>
            <a:pPr lvl="0"/>
            <a:r>
              <a:rPr lang="en-US" dirty="0"/>
              <a:t>On Top of it we deployed the Java Service to interact with Block chain for Log(push), Query(Pull) Operations.</a:t>
            </a:r>
          </a:p>
          <a:p>
            <a:pPr lvl="0"/>
            <a:r>
              <a:rPr lang="en-US" dirty="0"/>
              <a:t>Deployed Sample Java Rest services to Network and tested using Soap UI using Single Node.</a:t>
            </a:r>
          </a:p>
          <a:p>
            <a:pPr lvl="0"/>
            <a:r>
              <a:rPr lang="en-US" dirty="0"/>
              <a:t>Built multiple Nodes and tested push and Pull operations from each.</a:t>
            </a:r>
          </a:p>
          <a:p>
            <a:pPr lvl="0"/>
            <a:r>
              <a:rPr lang="en-US" dirty="0"/>
              <a:t>Every peer or Node in the Network will be identified by IP Address and Port.</a:t>
            </a:r>
          </a:p>
          <a:p>
            <a:pPr lvl="0"/>
            <a:r>
              <a:rPr lang="en-US" dirty="0"/>
              <a:t>Every Node in the network will push and Pull the data from Block chain. We can control these activities through configuration.</a:t>
            </a:r>
          </a:p>
          <a:p>
            <a:r>
              <a:rPr lang="en-US" dirty="0"/>
              <a:t>Built main Service to read Fraud data from a File and store in Block.</a:t>
            </a:r>
            <a:endParaRPr lang="en-US" dirty="0"/>
          </a:p>
        </p:txBody>
      </p:sp>
      <p:sp>
        <p:nvSpPr>
          <p:cNvPr id="5" name="Text Placeholder 4"/>
          <p:cNvSpPr>
            <a:spLocks noGrp="1"/>
          </p:cNvSpPr>
          <p:nvPr>
            <p:ph type="body" sz="quarter" idx="13"/>
          </p:nvPr>
        </p:nvSpPr>
        <p:spPr/>
        <p:txBody>
          <a:bodyPr/>
          <a:lstStyle/>
          <a:p>
            <a:endParaRPr lang="en-US" dirty="0"/>
          </a:p>
        </p:txBody>
      </p:sp>
      <p:sp>
        <p:nvSpPr>
          <p:cNvPr id="6" name="Title 5"/>
          <p:cNvSpPr>
            <a:spLocks noGrp="1"/>
          </p:cNvSpPr>
          <p:nvPr>
            <p:ph type="title"/>
          </p:nvPr>
        </p:nvSpPr>
        <p:spPr/>
        <p:txBody>
          <a:bodyPr/>
          <a:lstStyle/>
          <a:p>
            <a:r>
              <a:rPr lang="en-US" dirty="0"/>
              <a:t>Proposed Solution (Cont..)</a:t>
            </a:r>
            <a:endParaRPr lang="en-US" dirty="0"/>
          </a:p>
        </p:txBody>
      </p:sp>
    </p:spTree>
    <p:extLst>
      <p:ext uri="{BB962C8B-B14F-4D97-AF65-F5344CB8AC3E}">
        <p14:creationId xmlns:p14="http://schemas.microsoft.com/office/powerpoint/2010/main" val="338970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9</a:t>
            </a:fld>
            <a:endParaRPr lang="en-US" noProof="0" dirty="0"/>
          </a:p>
        </p:txBody>
      </p:sp>
      <p:sp>
        <p:nvSpPr>
          <p:cNvPr id="3" name="Footer Placeholder 2"/>
          <p:cNvSpPr>
            <a:spLocks noGrp="1"/>
          </p:cNvSpPr>
          <p:nvPr>
            <p:ph type="ftr" sz="quarter" idx="11"/>
          </p:nvPr>
        </p:nvSpPr>
        <p:spPr/>
        <p:txBody>
          <a:bodyPr/>
          <a:lstStyle/>
          <a:p>
            <a:r>
              <a:rPr lang="en-US" noProof="0"/>
              <a:t>Confidential</a:t>
            </a:r>
            <a:endParaRPr lang="en-US" noProof="0" dirty="0"/>
          </a:p>
        </p:txBody>
      </p:sp>
      <p:sp>
        <p:nvSpPr>
          <p:cNvPr id="4" name="Content Placeholder 3"/>
          <p:cNvSpPr>
            <a:spLocks noGrp="1"/>
          </p:cNvSpPr>
          <p:nvPr>
            <p:ph idx="1"/>
          </p:nvPr>
        </p:nvSpPr>
        <p:spPr>
          <a:xfrm>
            <a:off x="838800" y="1620000"/>
            <a:ext cx="10515000" cy="4204799"/>
          </a:xfrm>
        </p:spPr>
        <p:txBody>
          <a:bodyPr/>
          <a:lstStyle/>
          <a:p>
            <a:pPr marL="0" indent="0">
              <a:buNone/>
            </a:pPr>
            <a:r>
              <a:rPr lang="en-US" b="1" dirty="0"/>
              <a:t>Challenges faced:</a:t>
            </a:r>
            <a:endParaRPr lang="en-US" dirty="0"/>
          </a:p>
          <a:p>
            <a:pPr lvl="0"/>
            <a:r>
              <a:rPr lang="en-US" dirty="0"/>
              <a:t>We faced challenges to make First network up and running on Docker VM, after downloading Hyper ledger images.</a:t>
            </a:r>
          </a:p>
          <a:p>
            <a:pPr lvl="0"/>
            <a:r>
              <a:rPr lang="en-US" dirty="0"/>
              <a:t>Faced Challenges  in Registration and Deploying of java Service on Docker Composer.</a:t>
            </a:r>
          </a:p>
          <a:p>
            <a:r>
              <a:rPr lang="en-US" dirty="0"/>
              <a:t>Bigger challenge we faced is testing  Service running on Hyper ledger through SOAP UI. Most of the time we were getting Socket &amp; time out exceptions. After lot of analysis we identified and downgraded the Hyper Ledger Peer image version to 0.6.</a:t>
            </a:r>
          </a:p>
          <a:p>
            <a:r>
              <a:rPr lang="en-US" dirty="0"/>
              <a:t>Facing Challenges in building Swarm Service Network. </a:t>
            </a:r>
            <a:endParaRPr lang="en-US" dirty="0"/>
          </a:p>
        </p:txBody>
      </p:sp>
      <p:sp>
        <p:nvSpPr>
          <p:cNvPr id="5" name="Text Placeholder 4"/>
          <p:cNvSpPr>
            <a:spLocks noGrp="1"/>
          </p:cNvSpPr>
          <p:nvPr>
            <p:ph type="body" sz="quarter" idx="13"/>
          </p:nvPr>
        </p:nvSpPr>
        <p:spPr/>
        <p:txBody>
          <a:bodyPr/>
          <a:lstStyle/>
          <a:p>
            <a:endParaRPr lang="en-US"/>
          </a:p>
        </p:txBody>
      </p:sp>
      <p:sp>
        <p:nvSpPr>
          <p:cNvPr id="6" name="Title 5"/>
          <p:cNvSpPr>
            <a:spLocks noGrp="1"/>
          </p:cNvSpPr>
          <p:nvPr>
            <p:ph type="title"/>
          </p:nvPr>
        </p:nvSpPr>
        <p:spPr/>
        <p:txBody>
          <a:bodyPr/>
          <a:lstStyle/>
          <a:p>
            <a:r>
              <a:rPr lang="en-US" dirty="0"/>
              <a:t>Proposed Solution (Cont..)</a:t>
            </a:r>
            <a:endParaRPr lang="en-US" dirty="0"/>
          </a:p>
        </p:txBody>
      </p:sp>
    </p:spTree>
    <p:extLst>
      <p:ext uri="{BB962C8B-B14F-4D97-AF65-F5344CB8AC3E}">
        <p14:creationId xmlns:p14="http://schemas.microsoft.com/office/powerpoint/2010/main" val="609192176"/>
      </p:ext>
    </p:extLst>
  </p:cSld>
  <p:clrMapOvr>
    <a:masterClrMapping/>
  </p:clrMapOvr>
</p:sld>
</file>

<file path=ppt/theme/theme1.xml><?xml version="1.0" encoding="utf-8"?>
<a:theme xmlns:a="http://schemas.openxmlformats.org/drawingml/2006/main" name="Office-Design">
  <a:themeElements>
    <a:clrScheme name="ACI">
      <a:dk1>
        <a:srgbClr val="000000"/>
      </a:dk1>
      <a:lt1>
        <a:srgbClr val="FFFFFF"/>
      </a:lt1>
      <a:dk2>
        <a:srgbClr val="44546A"/>
      </a:dk2>
      <a:lt2>
        <a:srgbClr val="F2F2F2"/>
      </a:lt2>
      <a:accent1>
        <a:srgbClr val="0A86C9"/>
      </a:accent1>
      <a:accent2>
        <a:srgbClr val="DB6026"/>
      </a:accent2>
      <a:accent3>
        <a:srgbClr val="666666"/>
      </a:accent3>
      <a:accent4>
        <a:srgbClr val="999999"/>
      </a:accent4>
      <a:accent5>
        <a:srgbClr val="CCCCCC"/>
      </a:accent5>
      <a:accent6>
        <a:srgbClr val="F2F2F2"/>
      </a:accent6>
      <a:hlink>
        <a:srgbClr val="0A86C9"/>
      </a:hlink>
      <a:folHlink>
        <a:srgbClr val="20598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70519_GlobalTemplate_widescreen" id="{02D1A8EF-7E51-4D7A-9E11-647C3127E3DB}" vid="{A8F68A13-3990-45A8-968B-E6AB3D439B8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20170519_GlobalTemplate_widescreen</Template>
  <TotalTime>1709</TotalTime>
  <Words>971</Words>
  <Application>Microsoft Office PowerPoint</Application>
  <PresentationFormat>Widescreen</PresentationFormat>
  <Paragraphs>81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Symbol</vt:lpstr>
      <vt:lpstr>Wingdings</vt:lpstr>
      <vt:lpstr>Office-Design</vt:lpstr>
      <vt:lpstr>BLOCKCHAIN BASED FRAUD CONTROL AND PREVENTION PLATFORM</vt:lpstr>
      <vt:lpstr>Problem Context and Statement (1 minute)</vt:lpstr>
      <vt:lpstr>Proposed Solution</vt:lpstr>
      <vt:lpstr>Proposed Solution (Cont..)</vt:lpstr>
      <vt:lpstr>Proposed Solution (Cont..)</vt:lpstr>
      <vt:lpstr>Proposed Solution (Cont..)</vt:lpstr>
      <vt:lpstr>Proposed Solution (Cont..)</vt:lpstr>
      <vt:lpstr>Proposed Solution (Cont..)</vt:lpstr>
      <vt:lpstr>Proposed Solution (Cont..)</vt:lpstr>
      <vt:lpstr>Benefits and Business Values</vt:lpstr>
      <vt:lpstr>Appendix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Idea title GOES HERE</dc:title>
  <dc:creator>Umesh Babu Soppari</dc:creator>
  <cp:lastModifiedBy>Thumu, Kiran</cp:lastModifiedBy>
  <cp:revision>38</cp:revision>
  <cp:lastPrinted>2016-10-10T13:51:00Z</cp:lastPrinted>
  <dcterms:created xsi:type="dcterms:W3CDTF">2017-09-23T03:47:32Z</dcterms:created>
  <dcterms:modified xsi:type="dcterms:W3CDTF">2017-11-24T06:19:09Z</dcterms:modified>
</cp:coreProperties>
</file>