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5947" y="781938"/>
            <a:ext cx="107001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1070010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60" dirty="0">
                <a:latin typeface="Arial"/>
                <a:cs typeface="Arial"/>
              </a:rPr>
              <a:t>CREDIT</a:t>
            </a:r>
            <a:r>
              <a:rPr sz="9600" b="1" spc="-95" dirty="0">
                <a:latin typeface="Arial"/>
                <a:cs typeface="Arial"/>
              </a:rPr>
              <a:t> </a:t>
            </a:r>
            <a:r>
              <a:rPr sz="9600" b="1" spc="25" dirty="0">
                <a:latin typeface="Arial"/>
                <a:cs typeface="Arial"/>
              </a:rPr>
              <a:t>CARD</a:t>
            </a:r>
            <a:endParaRPr sz="9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70" dirty="0">
                <a:solidFill>
                  <a:srgbClr val="FFC000"/>
                </a:solidFill>
                <a:latin typeface="Arial MT"/>
                <a:cs typeface="Arial MT"/>
              </a:rPr>
              <a:t>WEEKLY</a:t>
            </a:r>
            <a:endParaRPr sz="5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685" dirty="0">
                <a:solidFill>
                  <a:srgbClr val="FFC000"/>
                </a:solidFill>
                <a:latin typeface="Arial MT"/>
                <a:cs typeface="Arial MT"/>
              </a:rPr>
              <a:t>S</a:t>
            </a:r>
            <a:r>
              <a:rPr sz="5700" spc="-975" dirty="0">
                <a:solidFill>
                  <a:srgbClr val="FFC000"/>
                </a:solidFill>
                <a:latin typeface="Arial MT"/>
                <a:cs typeface="Arial MT"/>
              </a:rPr>
              <a:t>T</a:t>
            </a:r>
            <a:r>
              <a:rPr sz="5700" spc="-1035" dirty="0">
                <a:solidFill>
                  <a:srgbClr val="FFC000"/>
                </a:solidFill>
                <a:latin typeface="Arial MT"/>
                <a:cs typeface="Arial MT"/>
              </a:rPr>
              <a:t>A</a:t>
            </a:r>
            <a:r>
              <a:rPr sz="5700" spc="-685" dirty="0">
                <a:solidFill>
                  <a:srgbClr val="FFC000"/>
                </a:solidFill>
                <a:latin typeface="Arial MT"/>
                <a:cs typeface="Arial MT"/>
              </a:rPr>
              <a:t>TUS</a:t>
            </a:r>
            <a:r>
              <a:rPr sz="5700" spc="-28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5700" spc="-730" dirty="0">
                <a:solidFill>
                  <a:srgbClr val="FFC000"/>
                </a:solidFill>
                <a:latin typeface="Arial MT"/>
                <a:cs typeface="Arial MT"/>
              </a:rPr>
              <a:t>REPO</a:t>
            </a:r>
            <a:r>
              <a:rPr sz="5700" spc="-830" dirty="0">
                <a:solidFill>
                  <a:srgbClr val="FFC000"/>
                </a:solidFill>
                <a:latin typeface="Arial MT"/>
                <a:cs typeface="Arial MT"/>
              </a:rPr>
              <a:t>R</a:t>
            </a:r>
            <a:r>
              <a:rPr sz="5700" spc="-630" dirty="0">
                <a:solidFill>
                  <a:srgbClr val="FFC000"/>
                </a:solidFill>
                <a:latin typeface="Arial MT"/>
                <a:cs typeface="Arial MT"/>
              </a:rPr>
              <a:t>T</a:t>
            </a:r>
            <a:endParaRPr sz="5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344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-3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develop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comprehensive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spc="-8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weekly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real-time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insights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8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enabling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monitor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analyze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card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operations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effectively.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 dirty="0"/>
              <a:t>Tushar Kumar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3500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DAX</a:t>
            </a:r>
            <a:r>
              <a:rPr spc="-90" dirty="0"/>
              <a:t> </a:t>
            </a:r>
            <a:r>
              <a:rPr spc="-5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 dirty="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 dirty="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30,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"20-30",</a:t>
            </a:r>
            <a:endParaRPr sz="1600" dirty="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30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40, "30-40",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40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50, "40-50",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50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60, "50-60",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 dirty="0">
              <a:latin typeface="Calibri"/>
              <a:cs typeface="Calibri"/>
            </a:endParaRPr>
          </a:p>
          <a:p>
            <a:pPr marL="242570" marR="5880735" indent="-230504">
              <a:lnSpc>
                <a:spcPct val="110000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35000,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 dirty="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0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 dirty="0"/>
              <a:t>Tushar Kumar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3500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DAX</a:t>
            </a:r>
            <a:r>
              <a:rPr spc="-90" dirty="0"/>
              <a:t> </a:t>
            </a:r>
            <a:r>
              <a:rPr spc="-5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sz="16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cc_detail'[total_trans_amt]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cc_detail'[interest_earned]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5"/>
              </a:spcBef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sz="16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SUM('public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MAX('public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>
              <a:latin typeface="Calibri"/>
              <a:cs typeface="Calibri"/>
            </a:endParaRPr>
          </a:p>
          <a:p>
            <a:pPr marL="196850" marR="6038215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Previous_week_Reveneue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SUM('public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MAX('public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cc_detail'[week_num2])-1))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 dirty="0"/>
              <a:t>Tushar Kumar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247" y="781938"/>
            <a:ext cx="9996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10" dirty="0"/>
              <a:t> </a:t>
            </a:r>
            <a:r>
              <a:rPr spc="-5" dirty="0"/>
              <a:t>Insights-</a:t>
            </a:r>
            <a:r>
              <a:rPr spc="35" dirty="0"/>
              <a:t> </a:t>
            </a:r>
            <a:r>
              <a:rPr spc="-35" dirty="0"/>
              <a:t>Week</a:t>
            </a:r>
            <a:r>
              <a:rPr spc="10" dirty="0"/>
              <a:t> </a:t>
            </a:r>
            <a:r>
              <a:rPr spc="-5" dirty="0"/>
              <a:t>53</a:t>
            </a:r>
            <a:r>
              <a:rPr spc="10" dirty="0"/>
              <a:t> </a:t>
            </a:r>
            <a:r>
              <a:rPr dirty="0"/>
              <a:t>(31</a:t>
            </a:r>
            <a:r>
              <a:rPr sz="3975" baseline="25157" dirty="0"/>
              <a:t>st	</a:t>
            </a:r>
            <a:r>
              <a:rPr sz="4000" spc="-10" dirty="0"/>
              <a:t>Dec)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49485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spc="-35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28.8%,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&amp;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Count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 count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 by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57M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transaction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amount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46M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31M,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26M</a:t>
            </a:r>
            <a:endParaRPr sz="2000" dirty="0">
              <a:latin typeface="Calibri"/>
              <a:cs typeface="Calibri"/>
            </a:endParaRPr>
          </a:p>
          <a:p>
            <a:pPr marL="454659" marR="3837304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overall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contributing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6.06%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ts val="1989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Note: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 dirty="0"/>
              <a:t>Tushar Kumar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484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Arial MT</vt:lpstr>
      <vt:lpstr>Calibri</vt:lpstr>
      <vt:lpstr>Office Theme</vt:lpstr>
      <vt:lpstr>CREDIT CARD</vt:lpstr>
      <vt:lpstr>PowerPoint Presentation</vt:lpstr>
      <vt:lpstr>DAX Queries</vt:lpstr>
      <vt:lpstr>DAX Queries</vt:lpstr>
      <vt:lpstr>Project Insights- Week 53 (31st Dec)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Tushar Kumar</cp:lastModifiedBy>
  <cp:revision>1</cp:revision>
  <dcterms:created xsi:type="dcterms:W3CDTF">2024-07-11T16:17:46Z</dcterms:created>
  <dcterms:modified xsi:type="dcterms:W3CDTF">2024-07-11T16:24:23Z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2024-07-11T00:00:00Z</vt:filetime>
  </property>
</Properties>
</file>