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Pizzas sold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Orders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Categories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Types of Pizza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Size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Orders by Session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Orders by Hours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71233e1-4d8b-499f-969b-b7acc1ada00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b978c13a9dc4f13" /><Relationship Type="http://schemas.openxmlformats.org/officeDocument/2006/relationships/slideLayout" Target="/ppt/slideLayouts/slideLayout8.xml" Id="R4bc56315a3be4f98" /><Relationship Type="http://schemas.openxmlformats.org/officeDocument/2006/relationships/hyperlink" Target="https://app.powerbi.com/groups/me/reports/871233e1-4d8b-499f-969b-b7acc1ada002/?pbi_source=PowerPoint" TargetMode="External" Id="RelId0" /><Relationship Type="http://schemas.openxmlformats.org/officeDocument/2006/relationships/image" Target="/ppt/media/image4.png" Id="imgId890898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Pizza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11:29:04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8:08:11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,Total Pizzas sold ,No. of Orders ,No. of Categories ,Types of Pizza ,textbox ,pivotTable ,Quantity by Size ,Sales by category ,Orders by Session ,Orders by Hours ,Bottom 5 by Revenue ,Top 5 by Revenu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90898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