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49F8-78C8-4EC4-ABE3-C65339F5CA03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32747CE-E85C-4C67-8ACC-E90100C0DDF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6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49F8-78C8-4EC4-ABE3-C65339F5CA03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47CE-E85C-4C67-8ACC-E90100C0DDF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5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49F8-78C8-4EC4-ABE3-C65339F5CA03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47CE-E85C-4C67-8ACC-E90100C0DDF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12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49F8-78C8-4EC4-ABE3-C65339F5CA03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47CE-E85C-4C67-8ACC-E90100C0DDF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71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49F8-78C8-4EC4-ABE3-C65339F5CA03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47CE-E85C-4C67-8ACC-E90100C0DDF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7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49F8-78C8-4EC4-ABE3-C65339F5CA03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47CE-E85C-4C67-8ACC-E90100C0DDF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05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49F8-78C8-4EC4-ABE3-C65339F5CA03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47CE-E85C-4C67-8ACC-E90100C0DDF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20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49F8-78C8-4EC4-ABE3-C65339F5CA03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47CE-E85C-4C67-8ACC-E90100C0DDF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9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49F8-78C8-4EC4-ABE3-C65339F5CA03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47CE-E85C-4C67-8ACC-E90100C0D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97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49F8-78C8-4EC4-ABE3-C65339F5CA03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47CE-E85C-4C67-8ACC-E90100C0DDF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1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21949F8-78C8-4EC4-ABE3-C65339F5CA03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47CE-E85C-4C67-8ACC-E90100C0DDF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4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949F8-78C8-4EC4-ABE3-C65339F5CA03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32747CE-E85C-4C67-8ACC-E90100C0DDF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14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BD08-F510-40BC-A57B-A9350BC1A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324440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b="1" dirty="0">
                <a:solidFill>
                  <a:srgbClr val="333333"/>
                </a:solidFill>
                <a:effectLst/>
                <a:latin typeface="Myriad Pro"/>
              </a:rPr>
            </a:br>
            <a:br>
              <a:rPr lang="en-US" sz="4000" b="1" dirty="0">
                <a:solidFill>
                  <a:srgbClr val="333333"/>
                </a:solidFill>
                <a:effectLst/>
                <a:latin typeface="Myriad Pro"/>
              </a:rPr>
            </a:br>
            <a:br>
              <a:rPr lang="en-US" sz="4000" b="1" dirty="0">
                <a:solidFill>
                  <a:srgbClr val="333333"/>
                </a:solidFill>
                <a:effectLst/>
                <a:latin typeface="Myriad Pro"/>
              </a:rPr>
            </a:br>
            <a:br>
              <a:rPr lang="en-US" sz="4000" b="1" dirty="0">
                <a:solidFill>
                  <a:srgbClr val="333333"/>
                </a:solidFill>
                <a:effectLst/>
                <a:latin typeface="Myriad Pro"/>
              </a:rPr>
            </a:br>
            <a:br>
              <a:rPr lang="en-US" sz="4000" b="1" dirty="0">
                <a:solidFill>
                  <a:srgbClr val="333333"/>
                </a:solidFill>
                <a:effectLst/>
                <a:latin typeface="Myriad Pro"/>
              </a:rPr>
            </a:br>
            <a:r>
              <a:rPr lang="en-US" sz="4000" b="1" dirty="0">
                <a:solidFill>
                  <a:srgbClr val="333333"/>
                </a:solidFill>
                <a:effectLst/>
                <a:latin typeface="Myriad Pro"/>
              </a:rPr>
              <a:t>What Happens When Your Browser Requests a Web Page?</a:t>
            </a:r>
            <a:br>
              <a:rPr lang="en-US" b="1" dirty="0">
                <a:solidFill>
                  <a:srgbClr val="333333"/>
                </a:solidFill>
                <a:effectLst/>
                <a:latin typeface="Myriad Pro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10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5279-A6A9-4B0B-9418-8B7DC8F9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a handful of general steps that occur between the time you request a web page and the time it displays in your browser -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3F17-C4A0-4209-BD63-CE555C43C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endParaRPr lang="en-IN" b="0" i="0" dirty="0">
              <a:solidFill>
                <a:srgbClr val="000000"/>
              </a:solidFill>
              <a:effectLst/>
              <a:latin typeface="Palatino"/>
            </a:endParaRPr>
          </a:p>
          <a:p>
            <a:pPr algn="l" fontAlgn="base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Palatino"/>
              </a:rPr>
              <a:t>DNS Lookup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Palatino"/>
              </a:rPr>
              <a:t>Browser sends an HTTP request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Palatino"/>
              </a:rPr>
              <a:t>Server responds and sends back the requested HTML file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Palatino"/>
              </a:rPr>
              <a:t>Browser begins to render HTML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Palatino"/>
              </a:rPr>
              <a:t>Browser sends additional requests for objects embedded in the html file (CSS files, images, JavaScript, etc.)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9643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84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Gill Sans MT</vt:lpstr>
      <vt:lpstr>Myriad Pro</vt:lpstr>
      <vt:lpstr>Palatino</vt:lpstr>
      <vt:lpstr>Gallery</vt:lpstr>
      <vt:lpstr>     What Happens When Your Browser Requests a Web Page? </vt:lpstr>
      <vt:lpstr>There are a handful of general steps that occur between the time you request a web page and the time it displays in your browser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What Happens When Your Browser Requests a Web Page? </dc:title>
  <dc:creator>Tushar Gupta</dc:creator>
  <cp:lastModifiedBy>Tushar Gupta</cp:lastModifiedBy>
  <cp:revision>1</cp:revision>
  <dcterms:created xsi:type="dcterms:W3CDTF">2021-09-15T13:20:18Z</dcterms:created>
  <dcterms:modified xsi:type="dcterms:W3CDTF">2021-09-15T13:28:03Z</dcterms:modified>
</cp:coreProperties>
</file>