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Barlow Condensed" panose="00000506000000000000" pitchFamily="2"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EDB28-18FD-440C-8CD3-F3EC233B0493}" v="10" dt="2023-11-27T21:36:39.697"/>
    <p1510:client id="{C4AB5534-3CC3-41C1-ABAD-9E1649D7806C}" v="26" dt="2023-11-27T21:07:12.499"/>
  </p1510:revLst>
</p1510:revInfo>
</file>

<file path=ppt/tableStyles.xml><?xml version="1.0" encoding="utf-8"?>
<a:tblStyleLst xmlns:a="http://schemas.openxmlformats.org/drawingml/2006/main" def="{706B80BB-474F-4D06-A8E9-5C6293A7409B}">
  <a:tblStyle styleId="{706B80BB-474F-4D06-A8E9-5C6293A740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nak Bhandarkar" userId="f4132abf-7860-4fd5-b1f8-3b4ab6dc64e2" providerId="ADAL" clId="{623EDB28-18FD-440C-8CD3-F3EC233B0493}"/>
    <pc:docChg chg="modSld">
      <pc:chgData name="Pinak Bhandarkar" userId="f4132abf-7860-4fd5-b1f8-3b4ab6dc64e2" providerId="ADAL" clId="{623EDB28-18FD-440C-8CD3-F3EC233B0493}" dt="2023-11-28T04:34:00.447" v="5" actId="14100"/>
      <pc:docMkLst>
        <pc:docMk/>
      </pc:docMkLst>
      <pc:sldChg chg="modSp mod">
        <pc:chgData name="Pinak Bhandarkar" userId="f4132abf-7860-4fd5-b1f8-3b4ab6dc64e2" providerId="ADAL" clId="{623EDB28-18FD-440C-8CD3-F3EC233B0493}" dt="2023-11-28T04:34:00.447" v="5" actId="14100"/>
        <pc:sldMkLst>
          <pc:docMk/>
          <pc:sldMk cId="0" sldId="258"/>
        </pc:sldMkLst>
        <pc:graphicFrameChg chg="mod modGraphic">
          <ac:chgData name="Pinak Bhandarkar" userId="f4132abf-7860-4fd5-b1f8-3b4ab6dc64e2" providerId="ADAL" clId="{623EDB28-18FD-440C-8CD3-F3EC233B0493}" dt="2023-11-28T04:34:00.447" v="5" actId="14100"/>
          <ac:graphicFrameMkLst>
            <pc:docMk/>
            <pc:sldMk cId="0" sldId="258"/>
            <ac:graphicFrameMk id="275" creationId="{00000000-0000-0000-0000-000000000000}"/>
          </ac:graphicFrameMkLst>
        </pc:graphicFrameChg>
      </pc:sldChg>
      <pc:sldChg chg="modSp mod">
        <pc:chgData name="Pinak Bhandarkar" userId="f4132abf-7860-4fd5-b1f8-3b4ab6dc64e2" providerId="ADAL" clId="{623EDB28-18FD-440C-8CD3-F3EC233B0493}" dt="2023-11-27T21:10:32.629" v="3" actId="2711"/>
        <pc:sldMkLst>
          <pc:docMk/>
          <pc:sldMk cId="0" sldId="274"/>
        </pc:sldMkLst>
        <pc:spChg chg="mod">
          <ac:chgData name="Pinak Bhandarkar" userId="f4132abf-7860-4fd5-b1f8-3b4ab6dc64e2" providerId="ADAL" clId="{623EDB28-18FD-440C-8CD3-F3EC233B0493}" dt="2023-11-27T21:10:32.629" v="3" actId="2711"/>
          <ac:spMkLst>
            <pc:docMk/>
            <pc:sldMk cId="0" sldId="274"/>
            <ac:spMk id="377" creationId="{00000000-0000-0000-0000-000000000000}"/>
          </ac:spMkLst>
        </pc:spChg>
      </pc:sldChg>
    </pc:docChg>
  </pc:docChgLst>
  <pc:docChgLst>
    <pc:chgData name="Sarthak Lad" userId="S::s6lad@uwaterloo.ca::9b92529c-28d5-4216-8b9e-1076e856311b" providerId="AD" clId="Web-{C4AB5534-3CC3-41C1-ABAD-9E1649D7806C}"/>
    <pc:docChg chg="modSld">
      <pc:chgData name="Sarthak Lad" userId="S::s6lad@uwaterloo.ca::9b92529c-28d5-4216-8b9e-1076e856311b" providerId="AD" clId="Web-{C4AB5534-3CC3-41C1-ABAD-9E1649D7806C}" dt="2023-11-27T21:07:12.499" v="24" actId="20577"/>
      <pc:docMkLst>
        <pc:docMk/>
      </pc:docMkLst>
      <pc:sldChg chg="addSp delSp modSp">
        <pc:chgData name="Sarthak Lad" userId="S::s6lad@uwaterloo.ca::9b92529c-28d5-4216-8b9e-1076e856311b" providerId="AD" clId="Web-{C4AB5534-3CC3-41C1-ABAD-9E1649D7806C}" dt="2023-11-27T21:05:38.154" v="4" actId="14100"/>
        <pc:sldMkLst>
          <pc:docMk/>
          <pc:sldMk cId="0" sldId="266"/>
        </pc:sldMkLst>
        <pc:picChg chg="add mod">
          <ac:chgData name="Sarthak Lad" userId="S::s6lad@uwaterloo.ca::9b92529c-28d5-4216-8b9e-1076e856311b" providerId="AD" clId="Web-{C4AB5534-3CC3-41C1-ABAD-9E1649D7806C}" dt="2023-11-27T21:05:38.154" v="4" actId="14100"/>
          <ac:picMkLst>
            <pc:docMk/>
            <pc:sldMk cId="0" sldId="266"/>
            <ac:picMk id="2" creationId="{AFD846D0-5052-D277-B3E3-429EBE68894A}"/>
          </ac:picMkLst>
        </pc:picChg>
        <pc:picChg chg="del">
          <ac:chgData name="Sarthak Lad" userId="S::s6lad@uwaterloo.ca::9b92529c-28d5-4216-8b9e-1076e856311b" providerId="AD" clId="Web-{C4AB5534-3CC3-41C1-ABAD-9E1649D7806C}" dt="2023-11-27T21:05:27.654" v="0"/>
          <ac:picMkLst>
            <pc:docMk/>
            <pc:sldMk cId="0" sldId="266"/>
            <ac:picMk id="328" creationId="{00000000-0000-0000-0000-000000000000}"/>
          </ac:picMkLst>
        </pc:picChg>
      </pc:sldChg>
      <pc:sldChg chg="modSp">
        <pc:chgData name="Sarthak Lad" userId="S::s6lad@uwaterloo.ca::9b92529c-28d5-4216-8b9e-1076e856311b" providerId="AD" clId="Web-{C4AB5534-3CC3-41C1-ABAD-9E1649D7806C}" dt="2023-11-27T21:07:12.499" v="24" actId="20577"/>
        <pc:sldMkLst>
          <pc:docMk/>
          <pc:sldMk cId="0" sldId="273"/>
        </pc:sldMkLst>
        <pc:spChg chg="mod">
          <ac:chgData name="Sarthak Lad" userId="S::s6lad@uwaterloo.ca::9b92529c-28d5-4216-8b9e-1076e856311b" providerId="AD" clId="Web-{C4AB5534-3CC3-41C1-ABAD-9E1649D7806C}" dt="2023-11-27T21:07:12.499" v="24" actId="20577"/>
          <ac:spMkLst>
            <pc:docMk/>
            <pc:sldMk cId="0" sldId="273"/>
            <ac:spMk id="3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e230e3c11_2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9e230e3c11_2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23917bfd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623917bfd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623917bfd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623917bfd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623917bfd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623917bfd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623917bfd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623917bfd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9f28fa64c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9f28fa64c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f28fa64c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f28fa64c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623917bfd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623917bfd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9f28fa64c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9f28fa64c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6247eef2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6247eef2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625b6270f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625b6270f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e230e3c11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e230e3c1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9f28fa64c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9f28fa64c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f28fa64c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f28fa64c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9e230e3c11_2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9e230e3c11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23917bf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23917bf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23917bfd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23917bfd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623917bfd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623917bf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23917bfd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23917bfd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f28fa64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9f28fa64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5138" y="4198500"/>
            <a:ext cx="3425622" cy="945000"/>
          </a:xfrm>
          <a:prstGeom prst="rect">
            <a:avLst/>
          </a:prstGeom>
          <a:noFill/>
          <a:ln>
            <a:noFill/>
          </a:ln>
        </p:spPr>
      </p:pic>
      <p:sp>
        <p:nvSpPr>
          <p:cNvPr id="20" name="Google Shape;20;p2"/>
          <p:cNvSpPr txBox="1">
            <a:spLocks noGrp="1"/>
          </p:cNvSpPr>
          <p:nvPr>
            <p:ph type="ctrTitle"/>
          </p:nvPr>
        </p:nvSpPr>
        <p:spPr>
          <a:xfrm>
            <a:off x="339555" y="771705"/>
            <a:ext cx="7204200" cy="1105500"/>
          </a:xfrm>
          <a:prstGeom prst="rect">
            <a:avLst/>
          </a:prstGeom>
          <a:noFill/>
          <a:ln>
            <a:noFill/>
          </a:ln>
        </p:spPr>
        <p:txBody>
          <a:bodyPr spcFirstLastPara="1" wrap="square" lIns="0" tIns="34275" rIns="68575" bIns="34275" anchor="b" anchorCtr="0">
            <a:noAutofit/>
          </a:bodyPr>
          <a:lstStyle>
            <a:lvl1pPr lvl="0" algn="l">
              <a:lnSpc>
                <a:spcPct val="85000"/>
              </a:lnSpc>
              <a:spcBef>
                <a:spcPts val="0"/>
              </a:spcBef>
              <a:spcAft>
                <a:spcPts val="0"/>
              </a:spcAft>
              <a:buClr>
                <a:schemeClr val="dk1"/>
              </a:buClr>
              <a:buSzPts val="4100"/>
              <a:buFont typeface="Barlow Condensed"/>
              <a:buNone/>
              <a:defRPr sz="4100" b="1"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 name="Google Shape;21;p2"/>
          <p:cNvSpPr txBox="1">
            <a:spLocks noGrp="1"/>
          </p:cNvSpPr>
          <p:nvPr>
            <p:ph type="subTitle" idx="1"/>
          </p:nvPr>
        </p:nvSpPr>
        <p:spPr>
          <a:xfrm>
            <a:off x="339555" y="3200116"/>
            <a:ext cx="4114800" cy="499800"/>
          </a:xfrm>
          <a:prstGeom prst="rect">
            <a:avLst/>
          </a:prstGeom>
          <a:noFill/>
          <a:ln>
            <a:noFill/>
          </a:ln>
        </p:spPr>
        <p:txBody>
          <a:bodyPr spcFirstLastPara="1" wrap="square" lIns="0" tIns="34275" rIns="68575" bIns="34275" anchor="t" anchorCtr="0">
            <a:normAutofit/>
          </a:bodyPr>
          <a:lstStyle>
            <a:lvl1pPr lvl="0" algn="l">
              <a:lnSpc>
                <a:spcPct val="100000"/>
              </a:lnSpc>
              <a:spcBef>
                <a:spcPts val="600"/>
              </a:spcBef>
              <a:spcAft>
                <a:spcPts val="0"/>
              </a:spcAft>
              <a:buSzPts val="1000"/>
              <a:buNone/>
              <a:defRPr sz="1100" b="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2" name="Google Shape;22;p2"/>
          <p:cNvSpPr txBox="1">
            <a:spLocks noGrp="1"/>
          </p:cNvSpPr>
          <p:nvPr>
            <p:ph type="dt" idx="10"/>
          </p:nvPr>
        </p:nvSpPr>
        <p:spPr>
          <a:xfrm>
            <a:off x="339555" y="1981747"/>
            <a:ext cx="887100" cy="283500"/>
          </a:xfrm>
          <a:prstGeom prst="rect">
            <a:avLst/>
          </a:prstGeom>
          <a:solidFill>
            <a:schemeClr val="accent1"/>
          </a:solidFill>
          <a:ln>
            <a:noFill/>
          </a:ln>
        </p:spPr>
        <p:txBody>
          <a:bodyPr spcFirstLastPara="1" wrap="square" lIns="68575" tIns="34275" rIns="68575" bIns="34275" anchor="ctr" anchorCtr="0">
            <a:noAutofit/>
          </a:bodyPr>
          <a:lstStyle>
            <a:lvl1pPr lvl="0" algn="ctr">
              <a:spcBef>
                <a:spcPts val="0"/>
              </a:spcBef>
              <a:spcAft>
                <a:spcPts val="0"/>
              </a:spcAft>
              <a:buSzPts val="1100"/>
              <a:buNone/>
              <a:defRPr sz="800">
                <a:solidFill>
                  <a:schemeClr val="lt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2"/>
          <p:cNvSpPr txBox="1">
            <a:spLocks noGrp="1"/>
          </p:cNvSpPr>
          <p:nvPr>
            <p:ph type="ftr" idx="11"/>
          </p:nvPr>
        </p:nvSpPr>
        <p:spPr>
          <a:xfrm>
            <a:off x="4967755" y="4782923"/>
            <a:ext cx="32202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2"/>
          <p:cNvSpPr txBox="1">
            <a:spLocks noGrp="1"/>
          </p:cNvSpPr>
          <p:nvPr>
            <p:ph type="sldNum" idx="12"/>
          </p:nvPr>
        </p:nvSpPr>
        <p:spPr>
          <a:xfrm>
            <a:off x="8361312" y="4782923"/>
            <a:ext cx="4155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b="0" i="0" u="none" strike="noStrike" cap="none">
                <a:solidFill>
                  <a:schemeClr val="dk1"/>
                </a:solidFill>
                <a:latin typeface="Verdana"/>
                <a:ea typeface="Verdana"/>
                <a:cs typeface="Verdana"/>
                <a:sym typeface="Verdana"/>
              </a:defRPr>
            </a:lvl1pPr>
            <a:lvl2pPr marL="0" lvl="1" indent="0" algn="ctr">
              <a:spcBef>
                <a:spcPts val="0"/>
              </a:spcBef>
              <a:buNone/>
              <a:defRPr sz="800" b="0" i="0" u="none" strike="noStrike" cap="none">
                <a:solidFill>
                  <a:schemeClr val="dk1"/>
                </a:solidFill>
                <a:latin typeface="Verdana"/>
                <a:ea typeface="Verdana"/>
                <a:cs typeface="Verdana"/>
                <a:sym typeface="Verdana"/>
              </a:defRPr>
            </a:lvl2pPr>
            <a:lvl3pPr marL="0" lvl="2" indent="0" algn="ctr">
              <a:spcBef>
                <a:spcPts val="0"/>
              </a:spcBef>
              <a:buNone/>
              <a:defRPr sz="800" b="0" i="0" u="none" strike="noStrike" cap="none">
                <a:solidFill>
                  <a:schemeClr val="dk1"/>
                </a:solidFill>
                <a:latin typeface="Verdana"/>
                <a:ea typeface="Verdana"/>
                <a:cs typeface="Verdana"/>
                <a:sym typeface="Verdana"/>
              </a:defRPr>
            </a:lvl3pPr>
            <a:lvl4pPr marL="0" lvl="3" indent="0" algn="ctr">
              <a:spcBef>
                <a:spcPts val="0"/>
              </a:spcBef>
              <a:buNone/>
              <a:defRPr sz="800" b="0" i="0" u="none" strike="noStrike" cap="none">
                <a:solidFill>
                  <a:schemeClr val="dk1"/>
                </a:solidFill>
                <a:latin typeface="Verdana"/>
                <a:ea typeface="Verdana"/>
                <a:cs typeface="Verdana"/>
                <a:sym typeface="Verdana"/>
              </a:defRPr>
            </a:lvl4pPr>
            <a:lvl5pPr marL="0" lvl="4" indent="0" algn="ctr">
              <a:spcBef>
                <a:spcPts val="0"/>
              </a:spcBef>
              <a:buNone/>
              <a:defRPr sz="800" b="0" i="0" u="none" strike="noStrike" cap="none">
                <a:solidFill>
                  <a:schemeClr val="dk1"/>
                </a:solidFill>
                <a:latin typeface="Verdana"/>
                <a:ea typeface="Verdana"/>
                <a:cs typeface="Verdana"/>
                <a:sym typeface="Verdana"/>
              </a:defRPr>
            </a:lvl5pPr>
            <a:lvl6pPr marL="0" lvl="5" indent="0" algn="ctr">
              <a:spcBef>
                <a:spcPts val="0"/>
              </a:spcBef>
              <a:buNone/>
              <a:defRPr sz="800" b="0" i="0" u="none" strike="noStrike" cap="none">
                <a:solidFill>
                  <a:schemeClr val="dk1"/>
                </a:solidFill>
                <a:latin typeface="Verdana"/>
                <a:ea typeface="Verdana"/>
                <a:cs typeface="Verdana"/>
                <a:sym typeface="Verdana"/>
              </a:defRPr>
            </a:lvl6pPr>
            <a:lvl7pPr marL="0" lvl="6" indent="0" algn="ctr">
              <a:spcBef>
                <a:spcPts val="0"/>
              </a:spcBef>
              <a:buNone/>
              <a:defRPr sz="800" b="0" i="0" u="none" strike="noStrike" cap="none">
                <a:solidFill>
                  <a:schemeClr val="dk1"/>
                </a:solidFill>
                <a:latin typeface="Verdana"/>
                <a:ea typeface="Verdana"/>
                <a:cs typeface="Verdana"/>
                <a:sym typeface="Verdana"/>
              </a:defRPr>
            </a:lvl7pPr>
            <a:lvl8pPr marL="0" lvl="7" indent="0" algn="ctr">
              <a:spcBef>
                <a:spcPts val="0"/>
              </a:spcBef>
              <a:buNone/>
              <a:defRPr sz="800" b="0" i="0" u="none" strike="noStrike" cap="none">
                <a:solidFill>
                  <a:schemeClr val="dk1"/>
                </a:solidFill>
                <a:latin typeface="Verdana"/>
                <a:ea typeface="Verdana"/>
                <a:cs typeface="Verdana"/>
                <a:sym typeface="Verdana"/>
              </a:defRPr>
            </a:lvl8pPr>
            <a:lvl9pPr marL="0" lvl="8" indent="0" algn="ctr">
              <a:spcBef>
                <a:spcPts val="0"/>
              </a:spcBef>
              <a:buNone/>
              <a:defRPr sz="800" b="0"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2"/>
          <p:cNvSpPr/>
          <p:nvPr/>
        </p:nvSpPr>
        <p:spPr>
          <a:xfrm>
            <a:off x="1" y="148936"/>
            <a:ext cx="2311500" cy="1488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26" name="Google Shape;26;p2"/>
          <p:cNvSpPr/>
          <p:nvPr/>
        </p:nvSpPr>
        <p:spPr>
          <a:xfrm>
            <a:off x="2288113" y="148936"/>
            <a:ext cx="2285400" cy="1488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27" name="Google Shape;27;p2"/>
          <p:cNvSpPr/>
          <p:nvPr/>
        </p:nvSpPr>
        <p:spPr>
          <a:xfrm>
            <a:off x="4573409" y="148936"/>
            <a:ext cx="2285400" cy="148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28" name="Google Shape;28;p2"/>
          <p:cNvSpPr/>
          <p:nvPr/>
        </p:nvSpPr>
        <p:spPr>
          <a:xfrm>
            <a:off x="6858704" y="148936"/>
            <a:ext cx="2285400" cy="1488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29" name="Google Shape;29;p2"/>
          <p:cNvSpPr/>
          <p:nvPr/>
        </p:nvSpPr>
        <p:spPr>
          <a:xfrm>
            <a:off x="0" y="0"/>
            <a:ext cx="9144000" cy="1488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Divider 1">
  <p:cSld name="Section Divider 1">
    <p:spTree>
      <p:nvGrpSpPr>
        <p:cNvPr id="1" name="Shape 120"/>
        <p:cNvGrpSpPr/>
        <p:nvPr/>
      </p:nvGrpSpPr>
      <p:grpSpPr>
        <a:xfrm>
          <a:off x="0" y="0"/>
          <a:ext cx="0" cy="0"/>
          <a:chOff x="0" y="0"/>
          <a:chExt cx="0" cy="0"/>
        </a:xfrm>
      </p:grpSpPr>
      <p:sp>
        <p:nvSpPr>
          <p:cNvPr id="121" name="Google Shape;121;p11"/>
          <p:cNvSpPr txBox="1">
            <a:spLocks noGrp="1"/>
          </p:cNvSpPr>
          <p:nvPr>
            <p:ph type="body" idx="1"/>
          </p:nvPr>
        </p:nvSpPr>
        <p:spPr>
          <a:xfrm>
            <a:off x="1163241" y="2596169"/>
            <a:ext cx="6803100" cy="448800"/>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600"/>
              </a:spcBef>
              <a:spcAft>
                <a:spcPts val="0"/>
              </a:spcAft>
              <a:buSzPts val="2000"/>
              <a:buNone/>
              <a:defRPr sz="2400"/>
            </a:lvl1pPr>
            <a:lvl2pPr marL="914400" lvl="1" indent="-228600" algn="ctr">
              <a:lnSpc>
                <a:spcPct val="100000"/>
              </a:lnSpc>
              <a:spcBef>
                <a:spcPts val="600"/>
              </a:spcBef>
              <a:spcAft>
                <a:spcPts val="0"/>
              </a:spcAft>
              <a:buSzPts val="1300"/>
              <a:buNone/>
              <a:defRPr/>
            </a:lvl2pPr>
            <a:lvl3pPr marL="1371600" lvl="2" indent="-228600" algn="ctr">
              <a:lnSpc>
                <a:spcPct val="100000"/>
              </a:lnSpc>
              <a:spcBef>
                <a:spcPts val="600"/>
              </a:spcBef>
              <a:spcAft>
                <a:spcPts val="0"/>
              </a:spcAft>
              <a:buSzPts val="1100"/>
              <a:buNone/>
              <a:defRPr/>
            </a:lvl3pPr>
            <a:lvl4pPr marL="1828800" lvl="3" indent="-228600" algn="ctr">
              <a:lnSpc>
                <a:spcPct val="100000"/>
              </a:lnSpc>
              <a:spcBef>
                <a:spcPts val="600"/>
              </a:spcBef>
              <a:spcAft>
                <a:spcPts val="0"/>
              </a:spcAft>
              <a:buSzPts val="1000"/>
              <a:buNone/>
              <a:defRPr/>
            </a:lvl4pPr>
            <a:lvl5pPr marL="2286000" lvl="4" indent="-228600" algn="ctr">
              <a:lnSpc>
                <a:spcPct val="100000"/>
              </a:lnSpc>
              <a:spcBef>
                <a:spcPts val="600"/>
              </a:spcBef>
              <a:spcAft>
                <a:spcPts val="0"/>
              </a:spcAft>
              <a:buSzPts val="1000"/>
              <a:buNone/>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1"/>
          <p:cNvSpPr txBox="1">
            <a:spLocks noGrp="1"/>
          </p:cNvSpPr>
          <p:nvPr>
            <p:ph type="title"/>
          </p:nvPr>
        </p:nvSpPr>
        <p:spPr>
          <a:xfrm>
            <a:off x="215693" y="1787236"/>
            <a:ext cx="8677200" cy="784500"/>
          </a:xfrm>
          <a:prstGeom prst="rect">
            <a:avLst/>
          </a:prstGeom>
          <a:noFill/>
          <a:ln>
            <a:noFill/>
          </a:ln>
        </p:spPr>
        <p:txBody>
          <a:bodyPr spcFirstLastPara="1" wrap="square" lIns="68575" tIns="34275" rIns="68575" bIns="34275" anchor="b" anchorCtr="0">
            <a:normAutofit/>
          </a:bodyPr>
          <a:lstStyle>
            <a:lvl1pPr lvl="0" algn="ctr">
              <a:lnSpc>
                <a:spcPct val="85000"/>
              </a:lnSpc>
              <a:spcBef>
                <a:spcPts val="0"/>
              </a:spcBef>
              <a:spcAft>
                <a:spcPts val="0"/>
              </a:spcAft>
              <a:buClr>
                <a:schemeClr val="dk1"/>
              </a:buClr>
              <a:buSzPts val="4500"/>
              <a:buFont typeface="Barlow Condensed"/>
              <a:buNone/>
              <a:defRPr sz="45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11"/>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11"/>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1"/>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126" name="Google Shape;126;p11"/>
          <p:cNvGrpSpPr/>
          <p:nvPr/>
        </p:nvGrpSpPr>
        <p:grpSpPr>
          <a:xfrm>
            <a:off x="0" y="0"/>
            <a:ext cx="9144029" cy="297887"/>
            <a:chOff x="0" y="0"/>
            <a:chExt cx="12192039" cy="397182"/>
          </a:xfrm>
        </p:grpSpPr>
        <p:sp>
          <p:nvSpPr>
            <p:cNvPr id="127" name="Google Shape;127;p11"/>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28" name="Google Shape;128;p11"/>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29" name="Google Shape;129;p11"/>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30" name="Google Shape;130;p11"/>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31" name="Google Shape;131;p11"/>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Divider 2">
  <p:cSld name="Section Divider 2">
    <p:bg>
      <p:bgPr>
        <a:solidFill>
          <a:schemeClr val="accent1"/>
        </a:solidFill>
        <a:effectLst/>
      </p:bgPr>
    </p:bg>
    <p:spTree>
      <p:nvGrpSpPr>
        <p:cNvPr id="1" name="Shape 132"/>
        <p:cNvGrpSpPr/>
        <p:nvPr/>
      </p:nvGrpSpPr>
      <p:grpSpPr>
        <a:xfrm>
          <a:off x="0" y="0"/>
          <a:ext cx="0" cy="0"/>
          <a:chOff x="0" y="0"/>
          <a:chExt cx="0" cy="0"/>
        </a:xfrm>
      </p:grpSpPr>
      <p:sp>
        <p:nvSpPr>
          <p:cNvPr id="133" name="Google Shape;133;p12"/>
          <p:cNvSpPr txBox="1">
            <a:spLocks noGrp="1"/>
          </p:cNvSpPr>
          <p:nvPr>
            <p:ph type="body" idx="1"/>
          </p:nvPr>
        </p:nvSpPr>
        <p:spPr>
          <a:xfrm>
            <a:off x="1163241" y="2596169"/>
            <a:ext cx="6803100" cy="448800"/>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600"/>
              </a:spcBef>
              <a:spcAft>
                <a:spcPts val="0"/>
              </a:spcAft>
              <a:buSzPts val="2000"/>
              <a:buNone/>
              <a:defRPr sz="2400">
                <a:solidFill>
                  <a:schemeClr val="lt1"/>
                </a:solidFill>
              </a:defRPr>
            </a:lvl1pPr>
            <a:lvl2pPr marL="914400" lvl="1" indent="-228600" algn="ctr">
              <a:lnSpc>
                <a:spcPct val="100000"/>
              </a:lnSpc>
              <a:spcBef>
                <a:spcPts val="600"/>
              </a:spcBef>
              <a:spcAft>
                <a:spcPts val="0"/>
              </a:spcAft>
              <a:buSzPts val="1300"/>
              <a:buNone/>
              <a:defRPr/>
            </a:lvl2pPr>
            <a:lvl3pPr marL="1371600" lvl="2" indent="-228600" algn="ctr">
              <a:lnSpc>
                <a:spcPct val="100000"/>
              </a:lnSpc>
              <a:spcBef>
                <a:spcPts val="600"/>
              </a:spcBef>
              <a:spcAft>
                <a:spcPts val="0"/>
              </a:spcAft>
              <a:buSzPts val="1100"/>
              <a:buNone/>
              <a:defRPr/>
            </a:lvl3pPr>
            <a:lvl4pPr marL="1828800" lvl="3" indent="-228600" algn="ctr">
              <a:lnSpc>
                <a:spcPct val="100000"/>
              </a:lnSpc>
              <a:spcBef>
                <a:spcPts val="600"/>
              </a:spcBef>
              <a:spcAft>
                <a:spcPts val="0"/>
              </a:spcAft>
              <a:buSzPts val="1000"/>
              <a:buNone/>
              <a:defRPr/>
            </a:lvl4pPr>
            <a:lvl5pPr marL="2286000" lvl="4" indent="-228600" algn="ctr">
              <a:lnSpc>
                <a:spcPct val="100000"/>
              </a:lnSpc>
              <a:spcBef>
                <a:spcPts val="600"/>
              </a:spcBef>
              <a:spcAft>
                <a:spcPts val="0"/>
              </a:spcAft>
              <a:buSzPts val="1000"/>
              <a:buNone/>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12"/>
          <p:cNvSpPr txBox="1">
            <a:spLocks noGrp="1"/>
          </p:cNvSpPr>
          <p:nvPr>
            <p:ph type="title"/>
          </p:nvPr>
        </p:nvSpPr>
        <p:spPr>
          <a:xfrm>
            <a:off x="215693" y="1787236"/>
            <a:ext cx="8677200" cy="784500"/>
          </a:xfrm>
          <a:prstGeom prst="rect">
            <a:avLst/>
          </a:prstGeom>
          <a:noFill/>
          <a:ln>
            <a:noFill/>
          </a:ln>
        </p:spPr>
        <p:txBody>
          <a:bodyPr spcFirstLastPara="1" wrap="square" lIns="68575" tIns="34275" rIns="68575" bIns="34275" anchor="b" anchorCtr="0">
            <a:normAutofit/>
          </a:bodyPr>
          <a:lstStyle>
            <a:lvl1pPr lvl="0" algn="ctr">
              <a:lnSpc>
                <a:spcPct val="85000"/>
              </a:lnSpc>
              <a:spcBef>
                <a:spcPts val="0"/>
              </a:spcBef>
              <a:spcAft>
                <a:spcPts val="0"/>
              </a:spcAft>
              <a:buClr>
                <a:schemeClr val="lt1"/>
              </a:buClr>
              <a:buSzPts val="4500"/>
              <a:buFont typeface="Barlow Condensed"/>
              <a:buNone/>
              <a:defRPr sz="4500" b="1"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5" name="Google Shape;135;p12"/>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12"/>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12"/>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a:solidFill>
                  <a:schemeClr val="lt1"/>
                </a:solidFill>
                <a:latin typeface="Verdana"/>
                <a:ea typeface="Verdana"/>
                <a:cs typeface="Verdana"/>
                <a:sym typeface="Verdana"/>
              </a:defRPr>
            </a:lvl1pPr>
            <a:lvl2pPr marL="0" lvl="1" indent="0" algn="ctr">
              <a:spcBef>
                <a:spcPts val="0"/>
              </a:spcBef>
              <a:buNone/>
              <a:defRPr sz="800">
                <a:solidFill>
                  <a:schemeClr val="lt1"/>
                </a:solidFill>
                <a:latin typeface="Verdana"/>
                <a:ea typeface="Verdana"/>
                <a:cs typeface="Verdana"/>
                <a:sym typeface="Verdana"/>
              </a:defRPr>
            </a:lvl2pPr>
            <a:lvl3pPr marL="0" lvl="2" indent="0" algn="ctr">
              <a:spcBef>
                <a:spcPts val="0"/>
              </a:spcBef>
              <a:buNone/>
              <a:defRPr sz="800">
                <a:solidFill>
                  <a:schemeClr val="lt1"/>
                </a:solidFill>
                <a:latin typeface="Verdana"/>
                <a:ea typeface="Verdana"/>
                <a:cs typeface="Verdana"/>
                <a:sym typeface="Verdana"/>
              </a:defRPr>
            </a:lvl3pPr>
            <a:lvl4pPr marL="0" lvl="3" indent="0" algn="ctr">
              <a:spcBef>
                <a:spcPts val="0"/>
              </a:spcBef>
              <a:buNone/>
              <a:defRPr sz="800">
                <a:solidFill>
                  <a:schemeClr val="lt1"/>
                </a:solidFill>
                <a:latin typeface="Verdana"/>
                <a:ea typeface="Verdana"/>
                <a:cs typeface="Verdana"/>
                <a:sym typeface="Verdana"/>
              </a:defRPr>
            </a:lvl4pPr>
            <a:lvl5pPr marL="0" lvl="4" indent="0" algn="ctr">
              <a:spcBef>
                <a:spcPts val="0"/>
              </a:spcBef>
              <a:buNone/>
              <a:defRPr sz="800">
                <a:solidFill>
                  <a:schemeClr val="lt1"/>
                </a:solidFill>
                <a:latin typeface="Verdana"/>
                <a:ea typeface="Verdana"/>
                <a:cs typeface="Verdana"/>
                <a:sym typeface="Verdana"/>
              </a:defRPr>
            </a:lvl5pPr>
            <a:lvl6pPr marL="0" lvl="5" indent="0" algn="ctr">
              <a:spcBef>
                <a:spcPts val="0"/>
              </a:spcBef>
              <a:buNone/>
              <a:defRPr sz="800">
                <a:solidFill>
                  <a:schemeClr val="lt1"/>
                </a:solidFill>
                <a:latin typeface="Verdana"/>
                <a:ea typeface="Verdana"/>
                <a:cs typeface="Verdana"/>
                <a:sym typeface="Verdana"/>
              </a:defRPr>
            </a:lvl6pPr>
            <a:lvl7pPr marL="0" lvl="6" indent="0" algn="ctr">
              <a:spcBef>
                <a:spcPts val="0"/>
              </a:spcBef>
              <a:buNone/>
              <a:defRPr sz="800">
                <a:solidFill>
                  <a:schemeClr val="lt1"/>
                </a:solidFill>
                <a:latin typeface="Verdana"/>
                <a:ea typeface="Verdana"/>
                <a:cs typeface="Verdana"/>
                <a:sym typeface="Verdana"/>
              </a:defRPr>
            </a:lvl7pPr>
            <a:lvl8pPr marL="0" lvl="7" indent="0" algn="ctr">
              <a:spcBef>
                <a:spcPts val="0"/>
              </a:spcBef>
              <a:buNone/>
              <a:defRPr sz="800">
                <a:solidFill>
                  <a:schemeClr val="lt1"/>
                </a:solidFill>
                <a:latin typeface="Verdana"/>
                <a:ea typeface="Verdana"/>
                <a:cs typeface="Verdana"/>
                <a:sym typeface="Verdana"/>
              </a:defRPr>
            </a:lvl8pPr>
            <a:lvl9pPr marL="0" lvl="8" indent="0" algn="ctr">
              <a:spcBef>
                <a:spcPts val="0"/>
              </a:spcBef>
              <a:buNone/>
              <a:defRPr sz="800">
                <a:solidFill>
                  <a:schemeClr val="lt1"/>
                </a:solidFill>
                <a:latin typeface="Verdana"/>
                <a:ea typeface="Verdana"/>
                <a:cs typeface="Verdana"/>
                <a:sym typeface="Verdana"/>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138" name="Google Shape;138;p12"/>
          <p:cNvGrpSpPr/>
          <p:nvPr/>
        </p:nvGrpSpPr>
        <p:grpSpPr>
          <a:xfrm>
            <a:off x="0" y="0"/>
            <a:ext cx="9144029" cy="297887"/>
            <a:chOff x="0" y="0"/>
            <a:chExt cx="12192039" cy="397182"/>
          </a:xfrm>
        </p:grpSpPr>
        <p:sp>
          <p:nvSpPr>
            <p:cNvPr id="139" name="Google Shape;139;p12"/>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40" name="Google Shape;140;p12"/>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41" name="Google Shape;141;p12"/>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42" name="Google Shape;142;p12"/>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43" name="Google Shape;143;p12"/>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Divider 3">
  <p:cSld name="Section Divider 3">
    <p:bg>
      <p:bgPr>
        <a:solidFill>
          <a:schemeClr val="dk1"/>
        </a:solidFill>
        <a:effectLst/>
      </p:bgPr>
    </p:bg>
    <p:spTree>
      <p:nvGrpSpPr>
        <p:cNvPr id="1" name="Shape 144"/>
        <p:cNvGrpSpPr/>
        <p:nvPr/>
      </p:nvGrpSpPr>
      <p:grpSpPr>
        <a:xfrm>
          <a:off x="0" y="0"/>
          <a:ext cx="0" cy="0"/>
          <a:chOff x="0" y="0"/>
          <a:chExt cx="0" cy="0"/>
        </a:xfrm>
      </p:grpSpPr>
      <p:sp>
        <p:nvSpPr>
          <p:cNvPr id="145" name="Google Shape;145;p13"/>
          <p:cNvSpPr txBox="1">
            <a:spLocks noGrp="1"/>
          </p:cNvSpPr>
          <p:nvPr>
            <p:ph type="body" idx="1"/>
          </p:nvPr>
        </p:nvSpPr>
        <p:spPr>
          <a:xfrm>
            <a:off x="1163241" y="2596169"/>
            <a:ext cx="6803100" cy="448800"/>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600"/>
              </a:spcBef>
              <a:spcAft>
                <a:spcPts val="0"/>
              </a:spcAft>
              <a:buSzPts val="2000"/>
              <a:buNone/>
              <a:defRPr sz="2400">
                <a:solidFill>
                  <a:schemeClr val="lt1"/>
                </a:solidFill>
              </a:defRPr>
            </a:lvl1pPr>
            <a:lvl2pPr marL="914400" lvl="1" indent="-228600" algn="ctr">
              <a:lnSpc>
                <a:spcPct val="100000"/>
              </a:lnSpc>
              <a:spcBef>
                <a:spcPts val="600"/>
              </a:spcBef>
              <a:spcAft>
                <a:spcPts val="0"/>
              </a:spcAft>
              <a:buSzPts val="1300"/>
              <a:buNone/>
              <a:defRPr/>
            </a:lvl2pPr>
            <a:lvl3pPr marL="1371600" lvl="2" indent="-228600" algn="ctr">
              <a:lnSpc>
                <a:spcPct val="100000"/>
              </a:lnSpc>
              <a:spcBef>
                <a:spcPts val="600"/>
              </a:spcBef>
              <a:spcAft>
                <a:spcPts val="0"/>
              </a:spcAft>
              <a:buSzPts val="1100"/>
              <a:buNone/>
              <a:defRPr/>
            </a:lvl3pPr>
            <a:lvl4pPr marL="1828800" lvl="3" indent="-228600" algn="ctr">
              <a:lnSpc>
                <a:spcPct val="100000"/>
              </a:lnSpc>
              <a:spcBef>
                <a:spcPts val="600"/>
              </a:spcBef>
              <a:spcAft>
                <a:spcPts val="0"/>
              </a:spcAft>
              <a:buSzPts val="1000"/>
              <a:buNone/>
              <a:defRPr/>
            </a:lvl4pPr>
            <a:lvl5pPr marL="2286000" lvl="4" indent="-228600" algn="ctr">
              <a:lnSpc>
                <a:spcPct val="100000"/>
              </a:lnSpc>
              <a:spcBef>
                <a:spcPts val="600"/>
              </a:spcBef>
              <a:spcAft>
                <a:spcPts val="0"/>
              </a:spcAft>
              <a:buSzPts val="1000"/>
              <a:buNone/>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3"/>
          <p:cNvSpPr txBox="1">
            <a:spLocks noGrp="1"/>
          </p:cNvSpPr>
          <p:nvPr>
            <p:ph type="title"/>
          </p:nvPr>
        </p:nvSpPr>
        <p:spPr>
          <a:xfrm>
            <a:off x="215693" y="1787236"/>
            <a:ext cx="8677200" cy="784500"/>
          </a:xfrm>
          <a:prstGeom prst="rect">
            <a:avLst/>
          </a:prstGeom>
          <a:noFill/>
          <a:ln>
            <a:noFill/>
          </a:ln>
        </p:spPr>
        <p:txBody>
          <a:bodyPr spcFirstLastPara="1" wrap="square" lIns="68575" tIns="34275" rIns="68575" bIns="34275" anchor="b" anchorCtr="0">
            <a:normAutofit/>
          </a:bodyPr>
          <a:lstStyle>
            <a:lvl1pPr lvl="0" algn="ctr">
              <a:lnSpc>
                <a:spcPct val="85000"/>
              </a:lnSpc>
              <a:spcBef>
                <a:spcPts val="0"/>
              </a:spcBef>
              <a:spcAft>
                <a:spcPts val="0"/>
              </a:spcAft>
              <a:buClr>
                <a:schemeClr val="lt1"/>
              </a:buClr>
              <a:buSzPts val="4500"/>
              <a:buFont typeface="Barlow Condensed"/>
              <a:buNone/>
              <a:defRPr sz="4500" b="1"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13"/>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13"/>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13"/>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a:solidFill>
                  <a:schemeClr val="lt1"/>
                </a:solidFill>
                <a:latin typeface="Verdana"/>
                <a:ea typeface="Verdana"/>
                <a:cs typeface="Verdana"/>
                <a:sym typeface="Verdana"/>
              </a:defRPr>
            </a:lvl1pPr>
            <a:lvl2pPr marL="0" lvl="1" indent="0" algn="ctr">
              <a:spcBef>
                <a:spcPts val="0"/>
              </a:spcBef>
              <a:buNone/>
              <a:defRPr sz="800">
                <a:solidFill>
                  <a:schemeClr val="lt1"/>
                </a:solidFill>
                <a:latin typeface="Verdana"/>
                <a:ea typeface="Verdana"/>
                <a:cs typeface="Verdana"/>
                <a:sym typeface="Verdana"/>
              </a:defRPr>
            </a:lvl2pPr>
            <a:lvl3pPr marL="0" lvl="2" indent="0" algn="ctr">
              <a:spcBef>
                <a:spcPts val="0"/>
              </a:spcBef>
              <a:buNone/>
              <a:defRPr sz="800">
                <a:solidFill>
                  <a:schemeClr val="lt1"/>
                </a:solidFill>
                <a:latin typeface="Verdana"/>
                <a:ea typeface="Verdana"/>
                <a:cs typeface="Verdana"/>
                <a:sym typeface="Verdana"/>
              </a:defRPr>
            </a:lvl3pPr>
            <a:lvl4pPr marL="0" lvl="3" indent="0" algn="ctr">
              <a:spcBef>
                <a:spcPts val="0"/>
              </a:spcBef>
              <a:buNone/>
              <a:defRPr sz="800">
                <a:solidFill>
                  <a:schemeClr val="lt1"/>
                </a:solidFill>
                <a:latin typeface="Verdana"/>
                <a:ea typeface="Verdana"/>
                <a:cs typeface="Verdana"/>
                <a:sym typeface="Verdana"/>
              </a:defRPr>
            </a:lvl4pPr>
            <a:lvl5pPr marL="0" lvl="4" indent="0" algn="ctr">
              <a:spcBef>
                <a:spcPts val="0"/>
              </a:spcBef>
              <a:buNone/>
              <a:defRPr sz="800">
                <a:solidFill>
                  <a:schemeClr val="lt1"/>
                </a:solidFill>
                <a:latin typeface="Verdana"/>
                <a:ea typeface="Verdana"/>
                <a:cs typeface="Verdana"/>
                <a:sym typeface="Verdana"/>
              </a:defRPr>
            </a:lvl5pPr>
            <a:lvl6pPr marL="0" lvl="5" indent="0" algn="ctr">
              <a:spcBef>
                <a:spcPts val="0"/>
              </a:spcBef>
              <a:buNone/>
              <a:defRPr sz="800">
                <a:solidFill>
                  <a:schemeClr val="lt1"/>
                </a:solidFill>
                <a:latin typeface="Verdana"/>
                <a:ea typeface="Verdana"/>
                <a:cs typeface="Verdana"/>
                <a:sym typeface="Verdana"/>
              </a:defRPr>
            </a:lvl6pPr>
            <a:lvl7pPr marL="0" lvl="6" indent="0" algn="ctr">
              <a:spcBef>
                <a:spcPts val="0"/>
              </a:spcBef>
              <a:buNone/>
              <a:defRPr sz="800">
                <a:solidFill>
                  <a:schemeClr val="lt1"/>
                </a:solidFill>
                <a:latin typeface="Verdana"/>
                <a:ea typeface="Verdana"/>
                <a:cs typeface="Verdana"/>
                <a:sym typeface="Verdana"/>
              </a:defRPr>
            </a:lvl7pPr>
            <a:lvl8pPr marL="0" lvl="7" indent="0" algn="ctr">
              <a:spcBef>
                <a:spcPts val="0"/>
              </a:spcBef>
              <a:buNone/>
              <a:defRPr sz="800">
                <a:solidFill>
                  <a:schemeClr val="lt1"/>
                </a:solidFill>
                <a:latin typeface="Verdana"/>
                <a:ea typeface="Verdana"/>
                <a:cs typeface="Verdana"/>
                <a:sym typeface="Verdana"/>
              </a:defRPr>
            </a:lvl8pPr>
            <a:lvl9pPr marL="0" lvl="8" indent="0" algn="ctr">
              <a:spcBef>
                <a:spcPts val="0"/>
              </a:spcBef>
              <a:buNone/>
              <a:defRPr sz="800">
                <a:solidFill>
                  <a:schemeClr val="lt1"/>
                </a:solidFill>
                <a:latin typeface="Verdana"/>
                <a:ea typeface="Verdana"/>
                <a:cs typeface="Verdana"/>
                <a:sym typeface="Verdana"/>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150" name="Google Shape;150;p13"/>
          <p:cNvGrpSpPr/>
          <p:nvPr/>
        </p:nvGrpSpPr>
        <p:grpSpPr>
          <a:xfrm>
            <a:off x="0" y="0"/>
            <a:ext cx="9144029" cy="297887"/>
            <a:chOff x="0" y="0"/>
            <a:chExt cx="12192039" cy="397182"/>
          </a:xfrm>
        </p:grpSpPr>
        <p:sp>
          <p:nvSpPr>
            <p:cNvPr id="151" name="Google Shape;151;p13"/>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52" name="Google Shape;152;p13"/>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53" name="Google Shape;153;p13"/>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54" name="Google Shape;154;p13"/>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55" name="Google Shape;155;p13"/>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492919" y="3435927"/>
            <a:ext cx="8158200" cy="1198500"/>
          </a:xfrm>
          <a:prstGeom prst="rect">
            <a:avLst/>
          </a:prstGeom>
          <a:noFill/>
          <a:ln>
            <a:noFill/>
          </a:ln>
        </p:spPr>
        <p:txBody>
          <a:bodyPr spcFirstLastPara="1" wrap="square" lIns="68575" tIns="34275" rIns="68575" bIns="34275" anchor="ctr" anchorCtr="1">
            <a:noAutofit/>
          </a:bodyPr>
          <a:lstStyle>
            <a:lvl1pPr lvl="0" algn="ctr">
              <a:lnSpc>
                <a:spcPct val="85000"/>
              </a:lnSpc>
              <a:spcBef>
                <a:spcPts val="0"/>
              </a:spcBef>
              <a:spcAft>
                <a:spcPts val="0"/>
              </a:spcAft>
              <a:buClr>
                <a:schemeClr val="dk1"/>
              </a:buClr>
              <a:buSzPts val="1400"/>
              <a:buFont typeface="Verdana"/>
              <a:buNone/>
              <a:defRPr sz="1400" b="0" i="0" cap="none">
                <a:solidFill>
                  <a:schemeClr val="dk1"/>
                </a:solidFill>
                <a:latin typeface="Verdana"/>
                <a:ea typeface="Verdana"/>
                <a:cs typeface="Verdana"/>
                <a:sym typeface="Verdan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14"/>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14"/>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14"/>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161" name="Google Shape;161;p14"/>
          <p:cNvGrpSpPr/>
          <p:nvPr/>
        </p:nvGrpSpPr>
        <p:grpSpPr>
          <a:xfrm>
            <a:off x="0" y="0"/>
            <a:ext cx="9144029" cy="297887"/>
            <a:chOff x="0" y="0"/>
            <a:chExt cx="12192039" cy="397182"/>
          </a:xfrm>
        </p:grpSpPr>
        <p:sp>
          <p:nvSpPr>
            <p:cNvPr id="162" name="Google Shape;162;p14"/>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63" name="Google Shape;163;p14"/>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64" name="Google Shape;164;p14"/>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65" name="Google Shape;165;p14"/>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66" name="Google Shape;166;p14"/>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pic>
        <p:nvPicPr>
          <p:cNvPr id="167" name="Google Shape;167;p14"/>
          <p:cNvPicPr preferRelativeResize="0"/>
          <p:nvPr/>
        </p:nvPicPr>
        <p:blipFill rotWithShape="1">
          <a:blip r:embed="rId2">
            <a:alphaModFix/>
          </a:blip>
          <a:srcRect/>
          <a:stretch/>
        </p:blipFill>
        <p:spPr>
          <a:xfrm>
            <a:off x="2285945" y="739189"/>
            <a:ext cx="4572108" cy="3056399"/>
          </a:xfrm>
          <a:prstGeom prst="rect">
            <a:avLst/>
          </a:prstGeom>
          <a:noFill/>
          <a:ln>
            <a:noFill/>
          </a:ln>
        </p:spPr>
      </p:pic>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losing Slide_ALT">
  <p:cSld name="Closing Slide_ALT">
    <p:bg>
      <p:bgPr>
        <a:solidFill>
          <a:schemeClr val="dk1"/>
        </a:solid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550069" y="3512127"/>
            <a:ext cx="8043900" cy="1169700"/>
          </a:xfrm>
          <a:prstGeom prst="rect">
            <a:avLst/>
          </a:prstGeom>
          <a:noFill/>
          <a:ln>
            <a:noFill/>
          </a:ln>
        </p:spPr>
        <p:txBody>
          <a:bodyPr spcFirstLastPara="1" wrap="square" lIns="68575" tIns="34275" rIns="68575" bIns="34275" anchor="ctr" anchorCtr="1">
            <a:noAutofit/>
          </a:bodyPr>
          <a:lstStyle>
            <a:lvl1pPr lvl="0" algn="ctr">
              <a:lnSpc>
                <a:spcPct val="75000"/>
              </a:lnSpc>
              <a:spcBef>
                <a:spcPts val="0"/>
              </a:spcBef>
              <a:spcAft>
                <a:spcPts val="0"/>
              </a:spcAft>
              <a:buClr>
                <a:schemeClr val="lt1"/>
              </a:buClr>
              <a:buSzPts val="1400"/>
              <a:buFont typeface="Verdana"/>
              <a:buNone/>
              <a:defRPr sz="1400" b="0" i="0">
                <a:solidFill>
                  <a:schemeClr val="lt1"/>
                </a:solidFill>
                <a:latin typeface="Verdana"/>
                <a:ea typeface="Verdana"/>
                <a:cs typeface="Verdana"/>
                <a:sym typeface="Verdan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0" name="Google Shape;170;p15"/>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15"/>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15"/>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a:solidFill>
                  <a:schemeClr val="lt1"/>
                </a:solidFill>
                <a:latin typeface="Verdana"/>
                <a:ea typeface="Verdana"/>
                <a:cs typeface="Verdana"/>
                <a:sym typeface="Verdana"/>
              </a:defRPr>
            </a:lvl1pPr>
            <a:lvl2pPr marL="0" lvl="1" indent="0" algn="ctr">
              <a:spcBef>
                <a:spcPts val="0"/>
              </a:spcBef>
              <a:buNone/>
              <a:defRPr sz="800">
                <a:solidFill>
                  <a:schemeClr val="lt1"/>
                </a:solidFill>
                <a:latin typeface="Verdana"/>
                <a:ea typeface="Verdana"/>
                <a:cs typeface="Verdana"/>
                <a:sym typeface="Verdana"/>
              </a:defRPr>
            </a:lvl2pPr>
            <a:lvl3pPr marL="0" lvl="2" indent="0" algn="ctr">
              <a:spcBef>
                <a:spcPts val="0"/>
              </a:spcBef>
              <a:buNone/>
              <a:defRPr sz="800">
                <a:solidFill>
                  <a:schemeClr val="lt1"/>
                </a:solidFill>
                <a:latin typeface="Verdana"/>
                <a:ea typeface="Verdana"/>
                <a:cs typeface="Verdana"/>
                <a:sym typeface="Verdana"/>
              </a:defRPr>
            </a:lvl3pPr>
            <a:lvl4pPr marL="0" lvl="3" indent="0" algn="ctr">
              <a:spcBef>
                <a:spcPts val="0"/>
              </a:spcBef>
              <a:buNone/>
              <a:defRPr sz="800">
                <a:solidFill>
                  <a:schemeClr val="lt1"/>
                </a:solidFill>
                <a:latin typeface="Verdana"/>
                <a:ea typeface="Verdana"/>
                <a:cs typeface="Verdana"/>
                <a:sym typeface="Verdana"/>
              </a:defRPr>
            </a:lvl4pPr>
            <a:lvl5pPr marL="0" lvl="4" indent="0" algn="ctr">
              <a:spcBef>
                <a:spcPts val="0"/>
              </a:spcBef>
              <a:buNone/>
              <a:defRPr sz="800">
                <a:solidFill>
                  <a:schemeClr val="lt1"/>
                </a:solidFill>
                <a:latin typeface="Verdana"/>
                <a:ea typeface="Verdana"/>
                <a:cs typeface="Verdana"/>
                <a:sym typeface="Verdana"/>
              </a:defRPr>
            </a:lvl5pPr>
            <a:lvl6pPr marL="0" lvl="5" indent="0" algn="ctr">
              <a:spcBef>
                <a:spcPts val="0"/>
              </a:spcBef>
              <a:buNone/>
              <a:defRPr sz="800">
                <a:solidFill>
                  <a:schemeClr val="lt1"/>
                </a:solidFill>
                <a:latin typeface="Verdana"/>
                <a:ea typeface="Verdana"/>
                <a:cs typeface="Verdana"/>
                <a:sym typeface="Verdana"/>
              </a:defRPr>
            </a:lvl6pPr>
            <a:lvl7pPr marL="0" lvl="6" indent="0" algn="ctr">
              <a:spcBef>
                <a:spcPts val="0"/>
              </a:spcBef>
              <a:buNone/>
              <a:defRPr sz="800">
                <a:solidFill>
                  <a:schemeClr val="lt1"/>
                </a:solidFill>
                <a:latin typeface="Verdana"/>
                <a:ea typeface="Verdana"/>
                <a:cs typeface="Verdana"/>
                <a:sym typeface="Verdana"/>
              </a:defRPr>
            </a:lvl7pPr>
            <a:lvl8pPr marL="0" lvl="7" indent="0" algn="ctr">
              <a:spcBef>
                <a:spcPts val="0"/>
              </a:spcBef>
              <a:buNone/>
              <a:defRPr sz="800">
                <a:solidFill>
                  <a:schemeClr val="lt1"/>
                </a:solidFill>
                <a:latin typeface="Verdana"/>
                <a:ea typeface="Verdana"/>
                <a:cs typeface="Verdana"/>
                <a:sym typeface="Verdana"/>
              </a:defRPr>
            </a:lvl8pPr>
            <a:lvl9pPr marL="0" lvl="8" indent="0" algn="ctr">
              <a:spcBef>
                <a:spcPts val="0"/>
              </a:spcBef>
              <a:buNone/>
              <a:defRPr sz="800">
                <a:solidFill>
                  <a:schemeClr val="lt1"/>
                </a:solidFill>
                <a:latin typeface="Verdana"/>
                <a:ea typeface="Verdana"/>
                <a:cs typeface="Verdana"/>
                <a:sym typeface="Verdana"/>
              </a:defRPr>
            </a:lvl9pPr>
          </a:lstStyle>
          <a:p>
            <a:pPr marL="0" lvl="0" indent="0" algn="ctr" rtl="0">
              <a:spcBef>
                <a:spcPts val="0"/>
              </a:spcBef>
              <a:spcAft>
                <a:spcPts val="0"/>
              </a:spcAft>
              <a:buNone/>
            </a:pPr>
            <a:r>
              <a:rPr lang="en"/>
              <a:t>PAGE  </a:t>
            </a:r>
            <a:fld id="{00000000-1234-1234-1234-123412341234}" type="slidenum">
              <a:rPr lang="en"/>
              <a:t>‹#›</a:t>
            </a:fld>
            <a:endParaRPr/>
          </a:p>
        </p:txBody>
      </p:sp>
      <p:pic>
        <p:nvPicPr>
          <p:cNvPr id="173" name="Google Shape;173;p15"/>
          <p:cNvPicPr preferRelativeResize="0"/>
          <p:nvPr/>
        </p:nvPicPr>
        <p:blipFill rotWithShape="1">
          <a:blip r:embed="rId2">
            <a:alphaModFix/>
          </a:blip>
          <a:srcRect/>
          <a:stretch/>
        </p:blipFill>
        <p:spPr>
          <a:xfrm>
            <a:off x="2285946" y="739189"/>
            <a:ext cx="4572108" cy="3056399"/>
          </a:xfrm>
          <a:prstGeom prst="rect">
            <a:avLst/>
          </a:prstGeom>
          <a:noFill/>
          <a:ln>
            <a:noFill/>
          </a:ln>
        </p:spPr>
      </p:pic>
      <p:grpSp>
        <p:nvGrpSpPr>
          <p:cNvPr id="174" name="Google Shape;174;p15"/>
          <p:cNvGrpSpPr/>
          <p:nvPr/>
        </p:nvGrpSpPr>
        <p:grpSpPr>
          <a:xfrm>
            <a:off x="0" y="0"/>
            <a:ext cx="9144029" cy="297887"/>
            <a:chOff x="0" y="0"/>
            <a:chExt cx="12192039" cy="397182"/>
          </a:xfrm>
        </p:grpSpPr>
        <p:sp>
          <p:nvSpPr>
            <p:cNvPr id="175" name="Google Shape;175;p15"/>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76" name="Google Shape;176;p15"/>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77" name="Google Shape;177;p15"/>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78" name="Google Shape;178;p15"/>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79" name="Google Shape;179;p15"/>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Closing Slide_Y+W">
  <p:cSld name="1_Closing Slide_Y+W">
    <p:spTree>
      <p:nvGrpSpPr>
        <p:cNvPr id="1" name="Shape 180"/>
        <p:cNvGrpSpPr/>
        <p:nvPr/>
      </p:nvGrpSpPr>
      <p:grpSpPr>
        <a:xfrm>
          <a:off x="0" y="0"/>
          <a:ext cx="0" cy="0"/>
          <a:chOff x="0" y="0"/>
          <a:chExt cx="0" cy="0"/>
        </a:xfrm>
      </p:grpSpPr>
      <p:sp>
        <p:nvSpPr>
          <p:cNvPr id="181" name="Google Shape;181;p16"/>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2" name="Google Shape;182;p16"/>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6"/>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pic>
        <p:nvPicPr>
          <p:cNvPr id="184" name="Google Shape;184;p16"/>
          <p:cNvPicPr preferRelativeResize="0"/>
          <p:nvPr/>
        </p:nvPicPr>
        <p:blipFill rotWithShape="1">
          <a:blip r:embed="rId2">
            <a:alphaModFix/>
          </a:blip>
          <a:srcRect/>
          <a:stretch/>
        </p:blipFill>
        <p:spPr>
          <a:xfrm>
            <a:off x="3890486" y="3640586"/>
            <a:ext cx="1363028" cy="385763"/>
          </a:xfrm>
          <a:prstGeom prst="rect">
            <a:avLst/>
          </a:prstGeom>
          <a:noFill/>
          <a:ln>
            <a:noFill/>
          </a:ln>
        </p:spPr>
      </p:pic>
      <p:pic>
        <p:nvPicPr>
          <p:cNvPr id="185" name="Google Shape;185;p16"/>
          <p:cNvPicPr preferRelativeResize="0"/>
          <p:nvPr/>
        </p:nvPicPr>
        <p:blipFill rotWithShape="1">
          <a:blip r:embed="rId3">
            <a:alphaModFix/>
          </a:blip>
          <a:srcRect/>
          <a:stretch/>
        </p:blipFill>
        <p:spPr>
          <a:xfrm>
            <a:off x="3178112" y="4154496"/>
            <a:ext cx="2787777" cy="182594"/>
          </a:xfrm>
          <a:prstGeom prst="rect">
            <a:avLst/>
          </a:prstGeom>
          <a:noFill/>
          <a:ln>
            <a:noFill/>
          </a:ln>
        </p:spPr>
      </p:pic>
      <p:grpSp>
        <p:nvGrpSpPr>
          <p:cNvPr id="186" name="Google Shape;186;p16"/>
          <p:cNvGrpSpPr/>
          <p:nvPr/>
        </p:nvGrpSpPr>
        <p:grpSpPr>
          <a:xfrm>
            <a:off x="0" y="0"/>
            <a:ext cx="9144029" cy="297887"/>
            <a:chOff x="0" y="0"/>
            <a:chExt cx="12192039" cy="397182"/>
          </a:xfrm>
        </p:grpSpPr>
        <p:sp>
          <p:nvSpPr>
            <p:cNvPr id="187" name="Google Shape;187;p16"/>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88" name="Google Shape;188;p16"/>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89" name="Google Shape;189;p16"/>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90" name="Google Shape;190;p16"/>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91" name="Google Shape;191;p16"/>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pic>
        <p:nvPicPr>
          <p:cNvPr id="192" name="Google Shape;192;p16"/>
          <p:cNvPicPr preferRelativeResize="0"/>
          <p:nvPr/>
        </p:nvPicPr>
        <p:blipFill rotWithShape="1">
          <a:blip r:embed="rId4">
            <a:alphaModFix/>
          </a:blip>
          <a:srcRect/>
          <a:stretch/>
        </p:blipFill>
        <p:spPr>
          <a:xfrm>
            <a:off x="2285946" y="603820"/>
            <a:ext cx="4572108" cy="3056399"/>
          </a:xfrm>
          <a:prstGeom prst="rect">
            <a:avLst/>
          </a:prstGeom>
          <a:noFill/>
          <a:ln>
            <a:noFill/>
          </a:ln>
        </p:spPr>
      </p:pic>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Closing Slide_Y+W_ALT">
  <p:cSld name="1_Closing Slide_Y+W_ALT">
    <p:bg>
      <p:bgPr>
        <a:solidFill>
          <a:schemeClr val="dk1"/>
        </a:solidFill>
        <a:effectLst/>
      </p:bgPr>
    </p:bg>
    <p:spTree>
      <p:nvGrpSpPr>
        <p:cNvPr id="1" name="Shape 193"/>
        <p:cNvGrpSpPr/>
        <p:nvPr/>
      </p:nvGrpSpPr>
      <p:grpSpPr>
        <a:xfrm>
          <a:off x="0" y="0"/>
          <a:ext cx="0" cy="0"/>
          <a:chOff x="0" y="0"/>
          <a:chExt cx="0" cy="0"/>
        </a:xfrm>
      </p:grpSpPr>
      <p:sp>
        <p:nvSpPr>
          <p:cNvPr id="194" name="Google Shape;194;p17"/>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17"/>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6" name="Google Shape;196;p17"/>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a:solidFill>
                  <a:schemeClr val="lt1"/>
                </a:solidFill>
                <a:latin typeface="Verdana"/>
                <a:ea typeface="Verdana"/>
                <a:cs typeface="Verdana"/>
                <a:sym typeface="Verdana"/>
              </a:defRPr>
            </a:lvl1pPr>
            <a:lvl2pPr marL="0" lvl="1" indent="0" algn="ctr">
              <a:spcBef>
                <a:spcPts val="0"/>
              </a:spcBef>
              <a:buNone/>
              <a:defRPr sz="800">
                <a:solidFill>
                  <a:schemeClr val="lt1"/>
                </a:solidFill>
                <a:latin typeface="Verdana"/>
                <a:ea typeface="Verdana"/>
                <a:cs typeface="Verdana"/>
                <a:sym typeface="Verdana"/>
              </a:defRPr>
            </a:lvl2pPr>
            <a:lvl3pPr marL="0" lvl="2" indent="0" algn="ctr">
              <a:spcBef>
                <a:spcPts val="0"/>
              </a:spcBef>
              <a:buNone/>
              <a:defRPr sz="800">
                <a:solidFill>
                  <a:schemeClr val="lt1"/>
                </a:solidFill>
                <a:latin typeface="Verdana"/>
                <a:ea typeface="Verdana"/>
                <a:cs typeface="Verdana"/>
                <a:sym typeface="Verdana"/>
              </a:defRPr>
            </a:lvl3pPr>
            <a:lvl4pPr marL="0" lvl="3" indent="0" algn="ctr">
              <a:spcBef>
                <a:spcPts val="0"/>
              </a:spcBef>
              <a:buNone/>
              <a:defRPr sz="800">
                <a:solidFill>
                  <a:schemeClr val="lt1"/>
                </a:solidFill>
                <a:latin typeface="Verdana"/>
                <a:ea typeface="Verdana"/>
                <a:cs typeface="Verdana"/>
                <a:sym typeface="Verdana"/>
              </a:defRPr>
            </a:lvl4pPr>
            <a:lvl5pPr marL="0" lvl="4" indent="0" algn="ctr">
              <a:spcBef>
                <a:spcPts val="0"/>
              </a:spcBef>
              <a:buNone/>
              <a:defRPr sz="800">
                <a:solidFill>
                  <a:schemeClr val="lt1"/>
                </a:solidFill>
                <a:latin typeface="Verdana"/>
                <a:ea typeface="Verdana"/>
                <a:cs typeface="Verdana"/>
                <a:sym typeface="Verdana"/>
              </a:defRPr>
            </a:lvl5pPr>
            <a:lvl6pPr marL="0" lvl="5" indent="0" algn="ctr">
              <a:spcBef>
                <a:spcPts val="0"/>
              </a:spcBef>
              <a:buNone/>
              <a:defRPr sz="800">
                <a:solidFill>
                  <a:schemeClr val="lt1"/>
                </a:solidFill>
                <a:latin typeface="Verdana"/>
                <a:ea typeface="Verdana"/>
                <a:cs typeface="Verdana"/>
                <a:sym typeface="Verdana"/>
              </a:defRPr>
            </a:lvl6pPr>
            <a:lvl7pPr marL="0" lvl="6" indent="0" algn="ctr">
              <a:spcBef>
                <a:spcPts val="0"/>
              </a:spcBef>
              <a:buNone/>
              <a:defRPr sz="800">
                <a:solidFill>
                  <a:schemeClr val="lt1"/>
                </a:solidFill>
                <a:latin typeface="Verdana"/>
                <a:ea typeface="Verdana"/>
                <a:cs typeface="Verdana"/>
                <a:sym typeface="Verdana"/>
              </a:defRPr>
            </a:lvl7pPr>
            <a:lvl8pPr marL="0" lvl="7" indent="0" algn="ctr">
              <a:spcBef>
                <a:spcPts val="0"/>
              </a:spcBef>
              <a:buNone/>
              <a:defRPr sz="800">
                <a:solidFill>
                  <a:schemeClr val="lt1"/>
                </a:solidFill>
                <a:latin typeface="Verdana"/>
                <a:ea typeface="Verdana"/>
                <a:cs typeface="Verdana"/>
                <a:sym typeface="Verdana"/>
              </a:defRPr>
            </a:lvl8pPr>
            <a:lvl9pPr marL="0" lvl="8" indent="0" algn="ctr">
              <a:spcBef>
                <a:spcPts val="0"/>
              </a:spcBef>
              <a:buNone/>
              <a:defRPr sz="800">
                <a:solidFill>
                  <a:schemeClr val="lt1"/>
                </a:solidFill>
                <a:latin typeface="Verdana"/>
                <a:ea typeface="Verdana"/>
                <a:cs typeface="Verdana"/>
                <a:sym typeface="Verdana"/>
              </a:defRPr>
            </a:lvl9pPr>
          </a:lstStyle>
          <a:p>
            <a:pPr marL="0" lvl="0" indent="0" algn="ctr" rtl="0">
              <a:spcBef>
                <a:spcPts val="0"/>
              </a:spcBef>
              <a:spcAft>
                <a:spcPts val="0"/>
              </a:spcAft>
              <a:buNone/>
            </a:pPr>
            <a:r>
              <a:rPr lang="en"/>
              <a:t>PAGE  </a:t>
            </a:r>
            <a:fld id="{00000000-1234-1234-1234-123412341234}" type="slidenum">
              <a:rPr lang="en"/>
              <a:t>‹#›</a:t>
            </a:fld>
            <a:endParaRPr/>
          </a:p>
        </p:txBody>
      </p:sp>
      <p:pic>
        <p:nvPicPr>
          <p:cNvPr id="197" name="Google Shape;197;p17"/>
          <p:cNvPicPr preferRelativeResize="0"/>
          <p:nvPr/>
        </p:nvPicPr>
        <p:blipFill rotWithShape="1">
          <a:blip r:embed="rId2">
            <a:alphaModFix/>
          </a:blip>
          <a:srcRect/>
          <a:stretch/>
        </p:blipFill>
        <p:spPr>
          <a:xfrm>
            <a:off x="2285946" y="599348"/>
            <a:ext cx="4572108" cy="3056399"/>
          </a:xfrm>
          <a:prstGeom prst="rect">
            <a:avLst/>
          </a:prstGeom>
          <a:noFill/>
          <a:ln>
            <a:noFill/>
          </a:ln>
        </p:spPr>
      </p:pic>
      <p:grpSp>
        <p:nvGrpSpPr>
          <p:cNvPr id="198" name="Google Shape;198;p17"/>
          <p:cNvGrpSpPr/>
          <p:nvPr/>
        </p:nvGrpSpPr>
        <p:grpSpPr>
          <a:xfrm>
            <a:off x="0" y="0"/>
            <a:ext cx="9144029" cy="297887"/>
            <a:chOff x="0" y="0"/>
            <a:chExt cx="12192039" cy="397182"/>
          </a:xfrm>
        </p:grpSpPr>
        <p:sp>
          <p:nvSpPr>
            <p:cNvPr id="199" name="Google Shape;199;p17"/>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00" name="Google Shape;200;p17"/>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01" name="Google Shape;201;p17"/>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02" name="Google Shape;202;p17"/>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03" name="Google Shape;203;p17"/>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pic>
        <p:nvPicPr>
          <p:cNvPr id="204" name="Google Shape;204;p17"/>
          <p:cNvPicPr preferRelativeResize="0"/>
          <p:nvPr/>
        </p:nvPicPr>
        <p:blipFill rotWithShape="1">
          <a:blip r:embed="rId3">
            <a:alphaModFix/>
          </a:blip>
          <a:srcRect/>
          <a:stretch/>
        </p:blipFill>
        <p:spPr>
          <a:xfrm>
            <a:off x="3890486" y="3640586"/>
            <a:ext cx="1363028" cy="385763"/>
          </a:xfrm>
          <a:prstGeom prst="rect">
            <a:avLst/>
          </a:prstGeom>
          <a:noFill/>
          <a:ln>
            <a:noFill/>
          </a:ln>
        </p:spPr>
      </p:pic>
      <p:pic>
        <p:nvPicPr>
          <p:cNvPr id="205" name="Google Shape;205;p17"/>
          <p:cNvPicPr preferRelativeResize="0"/>
          <p:nvPr/>
        </p:nvPicPr>
        <p:blipFill rotWithShape="1">
          <a:blip r:embed="rId4">
            <a:alphaModFix/>
          </a:blip>
          <a:srcRect/>
          <a:stretch/>
        </p:blipFill>
        <p:spPr>
          <a:xfrm>
            <a:off x="3178112" y="4154496"/>
            <a:ext cx="2787777" cy="182594"/>
          </a:xfrm>
          <a:prstGeom prst="rect">
            <a:avLst/>
          </a:prstGeom>
          <a:noFill/>
          <a:ln>
            <a:noFill/>
          </a:ln>
        </p:spPr>
      </p:pic>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_Menu">
  <p:cSld name="Title and Content_Menu">
    <p:spTree>
      <p:nvGrpSpPr>
        <p:cNvPr id="1" name="Shape 206"/>
        <p:cNvGrpSpPr/>
        <p:nvPr/>
      </p:nvGrpSpPr>
      <p:grpSpPr>
        <a:xfrm>
          <a:off x="0" y="0"/>
          <a:ext cx="0" cy="0"/>
          <a:chOff x="0" y="0"/>
          <a:chExt cx="0" cy="0"/>
        </a:xfrm>
      </p:grpSpPr>
      <p:sp>
        <p:nvSpPr>
          <p:cNvPr id="207" name="Google Shape;207;p18"/>
          <p:cNvSpPr txBox="1">
            <a:spLocks noGrp="1"/>
          </p:cNvSpPr>
          <p:nvPr>
            <p:ph type="body" idx="1"/>
          </p:nvPr>
        </p:nvSpPr>
        <p:spPr>
          <a:xfrm>
            <a:off x="194911" y="1059872"/>
            <a:ext cx="8677200" cy="34464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600"/>
              </a:spcBef>
              <a:spcAft>
                <a:spcPts val="0"/>
              </a:spcAft>
              <a:buSzPts val="1100"/>
              <a:buChar char="▪"/>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8" name="Google Shape;208;p18"/>
          <p:cNvSpPr txBox="1">
            <a:spLocks noGrp="1"/>
          </p:cNvSpPr>
          <p:nvPr>
            <p:ph type="body" idx="2"/>
          </p:nvPr>
        </p:nvSpPr>
        <p:spPr>
          <a:xfrm>
            <a:off x="5555772" y="513795"/>
            <a:ext cx="1065600" cy="2145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600"/>
              </a:spcBef>
              <a:spcAft>
                <a:spcPts val="0"/>
              </a:spcAft>
              <a:buSzPts val="700"/>
              <a:buNone/>
              <a:defRPr sz="800" b="0">
                <a:solidFill>
                  <a:srgbClr val="7F7F7F"/>
                </a:solidFill>
                <a:latin typeface="Verdana"/>
                <a:ea typeface="Verdana"/>
                <a:cs typeface="Verdana"/>
                <a:sym typeface="Verdana"/>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9" name="Google Shape;209;p18"/>
          <p:cNvSpPr txBox="1">
            <a:spLocks noGrp="1"/>
          </p:cNvSpPr>
          <p:nvPr>
            <p:ph type="body" idx="3"/>
          </p:nvPr>
        </p:nvSpPr>
        <p:spPr>
          <a:xfrm>
            <a:off x="6681168" y="513795"/>
            <a:ext cx="1065600" cy="2145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600"/>
              </a:spcBef>
              <a:spcAft>
                <a:spcPts val="0"/>
              </a:spcAft>
              <a:buSzPts val="700"/>
              <a:buNone/>
              <a:defRPr sz="800" b="0">
                <a:solidFill>
                  <a:srgbClr val="7F7F7F"/>
                </a:solidFill>
                <a:latin typeface="Verdana"/>
                <a:ea typeface="Verdana"/>
                <a:cs typeface="Verdana"/>
                <a:sym typeface="Verdana"/>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18"/>
          <p:cNvSpPr txBox="1">
            <a:spLocks noGrp="1"/>
          </p:cNvSpPr>
          <p:nvPr>
            <p:ph type="body" idx="4"/>
          </p:nvPr>
        </p:nvSpPr>
        <p:spPr>
          <a:xfrm>
            <a:off x="7806564" y="513795"/>
            <a:ext cx="1065600" cy="214500"/>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600"/>
              </a:spcBef>
              <a:spcAft>
                <a:spcPts val="0"/>
              </a:spcAft>
              <a:buSzPts val="700"/>
              <a:buNone/>
              <a:defRPr sz="800" b="0">
                <a:solidFill>
                  <a:srgbClr val="7F7F7F"/>
                </a:solidFill>
                <a:latin typeface="Verdana"/>
                <a:ea typeface="Verdana"/>
                <a:cs typeface="Verdana"/>
                <a:sym typeface="Verdana"/>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18"/>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2" name="Google Shape;212;p18"/>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3" name="Google Shape;213;p18"/>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
        <p:nvSpPr>
          <p:cNvPr id="214" name="Google Shape;214;p18"/>
          <p:cNvSpPr txBox="1">
            <a:spLocks noGrp="1"/>
          </p:cNvSpPr>
          <p:nvPr>
            <p:ph type="title"/>
          </p:nvPr>
        </p:nvSpPr>
        <p:spPr>
          <a:xfrm>
            <a:off x="194912" y="325581"/>
            <a:ext cx="5284500" cy="672000"/>
          </a:xfrm>
          <a:prstGeom prst="rect">
            <a:avLst/>
          </a:prstGeom>
          <a:noFill/>
          <a:ln>
            <a:noFill/>
          </a:ln>
        </p:spPr>
        <p:txBody>
          <a:bodyPr spcFirstLastPara="1" wrap="square" lIns="68575" tIns="34275" rIns="68575" bIns="34275" anchor="ctr" anchorCtr="0">
            <a:normAutofit/>
          </a:bodyPr>
          <a:lstStyle>
            <a:lvl1pPr lvl="0" algn="l">
              <a:lnSpc>
                <a:spcPct val="85000"/>
              </a:lnSpc>
              <a:spcBef>
                <a:spcPts val="0"/>
              </a:spcBef>
              <a:spcAft>
                <a:spcPts val="0"/>
              </a:spcAft>
              <a:buClr>
                <a:schemeClr val="dk1"/>
              </a:buClr>
              <a:buSzPts val="2700"/>
              <a:buFont typeface="Barlow Condensed"/>
              <a:buNone/>
              <a:defRPr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194911" y="1282303"/>
            <a:ext cx="7049700" cy="21396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chemeClr val="dk1"/>
              </a:buClr>
              <a:buSzPts val="3000"/>
              <a:buFont typeface="Barlow Condensed"/>
              <a:buNone/>
              <a:defRPr sz="3000" b="1" cap="none">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19"/>
          <p:cNvSpPr txBox="1">
            <a:spLocks noGrp="1"/>
          </p:cNvSpPr>
          <p:nvPr>
            <p:ph type="body" idx="1"/>
          </p:nvPr>
        </p:nvSpPr>
        <p:spPr>
          <a:xfrm>
            <a:off x="194911" y="3442097"/>
            <a:ext cx="7049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600"/>
              </a:spcBef>
              <a:spcAft>
                <a:spcPts val="0"/>
              </a:spcAft>
              <a:buSzPts val="1500"/>
              <a:buNone/>
              <a:defRPr sz="1800">
                <a:solidFill>
                  <a:srgbClr val="888888"/>
                </a:solidFill>
              </a:defRPr>
            </a:lvl1pPr>
            <a:lvl2pPr marL="914400" lvl="1" indent="-228600" algn="l">
              <a:lnSpc>
                <a:spcPct val="100000"/>
              </a:lnSpc>
              <a:spcBef>
                <a:spcPts val="600"/>
              </a:spcBef>
              <a:spcAft>
                <a:spcPts val="0"/>
              </a:spcAft>
              <a:buSzPts val="1300"/>
              <a:buNone/>
              <a:defRPr sz="1500">
                <a:solidFill>
                  <a:srgbClr val="888888"/>
                </a:solidFill>
              </a:defRPr>
            </a:lvl2pPr>
            <a:lvl3pPr marL="1371600" lvl="2" indent="-228600" algn="l">
              <a:lnSpc>
                <a:spcPct val="100000"/>
              </a:lnSpc>
              <a:spcBef>
                <a:spcPts val="600"/>
              </a:spcBef>
              <a:spcAft>
                <a:spcPts val="0"/>
              </a:spcAft>
              <a:buSzPts val="1100"/>
              <a:buNone/>
              <a:defRPr sz="1400">
                <a:solidFill>
                  <a:srgbClr val="888888"/>
                </a:solidFill>
              </a:defRPr>
            </a:lvl3pPr>
            <a:lvl4pPr marL="1828800" lvl="3" indent="-228600" algn="l">
              <a:lnSpc>
                <a:spcPct val="100000"/>
              </a:lnSpc>
              <a:spcBef>
                <a:spcPts val="600"/>
              </a:spcBef>
              <a:spcAft>
                <a:spcPts val="0"/>
              </a:spcAft>
              <a:buSzPts val="1000"/>
              <a:buNone/>
              <a:defRPr sz="1200">
                <a:solidFill>
                  <a:srgbClr val="888888"/>
                </a:solidFill>
              </a:defRPr>
            </a:lvl4pPr>
            <a:lvl5pPr marL="2286000" lvl="4" indent="-228600" algn="l">
              <a:lnSpc>
                <a:spcPct val="100000"/>
              </a:lnSpc>
              <a:spcBef>
                <a:spcPts val="600"/>
              </a:spcBef>
              <a:spcAft>
                <a:spcPts val="0"/>
              </a:spcAft>
              <a:buSzPts val="1000"/>
              <a:buNone/>
              <a:defRPr sz="1200">
                <a:solidFill>
                  <a:srgbClr val="888888"/>
                </a:solidFill>
              </a:defRPr>
            </a:lvl5pPr>
            <a:lvl6pPr marL="2743200" lvl="5" indent="-228600" algn="l">
              <a:lnSpc>
                <a:spcPct val="90000"/>
              </a:lnSpc>
              <a:spcBef>
                <a:spcPts val="6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18" name="Google Shape;218;p19"/>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19"/>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0" name="Google Shape;220;p19"/>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Header_ALT">
  <p:cSld name="Section Header_ALT">
    <p:spTree>
      <p:nvGrpSpPr>
        <p:cNvPr id="1" name="Shape 221"/>
        <p:cNvGrpSpPr/>
        <p:nvPr/>
      </p:nvGrpSpPr>
      <p:grpSpPr>
        <a:xfrm>
          <a:off x="0" y="0"/>
          <a:ext cx="0" cy="0"/>
          <a:chOff x="0" y="0"/>
          <a:chExt cx="0" cy="0"/>
        </a:xfrm>
      </p:grpSpPr>
      <p:sp>
        <p:nvSpPr>
          <p:cNvPr id="222" name="Google Shape;222;p20"/>
          <p:cNvSpPr txBox="1">
            <a:spLocks noGrp="1"/>
          </p:cNvSpPr>
          <p:nvPr>
            <p:ph type="ctrTitle"/>
          </p:nvPr>
        </p:nvSpPr>
        <p:spPr>
          <a:xfrm>
            <a:off x="720391" y="2421150"/>
            <a:ext cx="6578100" cy="9090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chemeClr val="dk1"/>
              </a:buClr>
              <a:buSzPts val="3000"/>
              <a:buFont typeface="Barlow Condensed"/>
              <a:buNone/>
              <a:defRPr sz="3000" b="1"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3" name="Google Shape;223;p20"/>
          <p:cNvSpPr txBox="1">
            <a:spLocks noGrp="1"/>
          </p:cNvSpPr>
          <p:nvPr>
            <p:ph type="subTitle" idx="1"/>
          </p:nvPr>
        </p:nvSpPr>
        <p:spPr>
          <a:xfrm>
            <a:off x="720391" y="3336064"/>
            <a:ext cx="6578100" cy="4998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600"/>
              </a:spcBef>
              <a:spcAft>
                <a:spcPts val="0"/>
              </a:spcAft>
              <a:buSzPts val="1500"/>
              <a:buNone/>
              <a:defRPr sz="180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24" name="Google Shape;224;p20"/>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5" name="Google Shape;225;p20"/>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6" name="Google Shape;226;p20"/>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227" name="Google Shape;227;p20"/>
          <p:cNvGrpSpPr/>
          <p:nvPr/>
        </p:nvGrpSpPr>
        <p:grpSpPr>
          <a:xfrm>
            <a:off x="0" y="0"/>
            <a:ext cx="9144029" cy="297887"/>
            <a:chOff x="0" y="0"/>
            <a:chExt cx="12192039" cy="397182"/>
          </a:xfrm>
        </p:grpSpPr>
        <p:sp>
          <p:nvSpPr>
            <p:cNvPr id="228" name="Google Shape;228;p20"/>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29" name="Google Shape;229;p20"/>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30" name="Google Shape;230;p20"/>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31" name="Google Shape;231;p20"/>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32" name="Google Shape;232;p20"/>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with Image">
  <p:cSld name="Title Slide with Image">
    <p:spTree>
      <p:nvGrpSpPr>
        <p:cNvPr id="1" name="Shape 30"/>
        <p:cNvGrpSpPr/>
        <p:nvPr/>
      </p:nvGrpSpPr>
      <p:grpSpPr>
        <a:xfrm>
          <a:off x="0" y="0"/>
          <a:ext cx="0" cy="0"/>
          <a:chOff x="0" y="0"/>
          <a:chExt cx="0" cy="0"/>
        </a:xfrm>
      </p:grpSpPr>
      <p:sp>
        <p:nvSpPr>
          <p:cNvPr id="31" name="Google Shape;31;p3"/>
          <p:cNvSpPr>
            <a:spLocks noGrp="1"/>
          </p:cNvSpPr>
          <p:nvPr>
            <p:ph type="pic" idx="2"/>
          </p:nvPr>
        </p:nvSpPr>
        <p:spPr>
          <a:xfrm>
            <a:off x="4570593" y="297873"/>
            <a:ext cx="4573500" cy="4845600"/>
          </a:xfrm>
          <a:prstGeom prst="rect">
            <a:avLst/>
          </a:prstGeom>
          <a:noFill/>
          <a:ln>
            <a:noFill/>
          </a:ln>
        </p:spPr>
      </p:sp>
      <p:sp>
        <p:nvSpPr>
          <p:cNvPr id="32" name="Google Shape;32;p3"/>
          <p:cNvSpPr txBox="1">
            <a:spLocks noGrp="1"/>
          </p:cNvSpPr>
          <p:nvPr>
            <p:ph type="ctrTitle"/>
          </p:nvPr>
        </p:nvSpPr>
        <p:spPr>
          <a:xfrm>
            <a:off x="339555" y="771705"/>
            <a:ext cx="4114800" cy="1105500"/>
          </a:xfrm>
          <a:prstGeom prst="rect">
            <a:avLst/>
          </a:prstGeom>
          <a:noFill/>
          <a:ln>
            <a:noFill/>
          </a:ln>
        </p:spPr>
        <p:txBody>
          <a:bodyPr spcFirstLastPara="1" wrap="square" lIns="0" tIns="34275" rIns="68575" bIns="34275" anchor="b" anchorCtr="0">
            <a:noAutofit/>
          </a:bodyPr>
          <a:lstStyle>
            <a:lvl1pPr lvl="0" algn="l">
              <a:lnSpc>
                <a:spcPct val="85000"/>
              </a:lnSpc>
              <a:spcBef>
                <a:spcPts val="0"/>
              </a:spcBef>
              <a:spcAft>
                <a:spcPts val="0"/>
              </a:spcAft>
              <a:buClr>
                <a:schemeClr val="dk1"/>
              </a:buClr>
              <a:buSzPts val="4100"/>
              <a:buFont typeface="Barlow Condensed"/>
              <a:buNone/>
              <a:defRPr sz="4100" b="1"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3"/>
          <p:cNvSpPr txBox="1">
            <a:spLocks noGrp="1"/>
          </p:cNvSpPr>
          <p:nvPr>
            <p:ph type="subTitle" idx="1"/>
          </p:nvPr>
        </p:nvSpPr>
        <p:spPr>
          <a:xfrm>
            <a:off x="339555" y="3200116"/>
            <a:ext cx="4114800" cy="499800"/>
          </a:xfrm>
          <a:prstGeom prst="rect">
            <a:avLst/>
          </a:prstGeom>
          <a:noFill/>
          <a:ln>
            <a:noFill/>
          </a:ln>
        </p:spPr>
        <p:txBody>
          <a:bodyPr spcFirstLastPara="1" wrap="square" lIns="0" tIns="34275" rIns="68575" bIns="34275" anchor="t" anchorCtr="0">
            <a:normAutofit/>
          </a:bodyPr>
          <a:lstStyle>
            <a:lvl1pPr lvl="0" algn="l">
              <a:lnSpc>
                <a:spcPct val="100000"/>
              </a:lnSpc>
              <a:spcBef>
                <a:spcPts val="600"/>
              </a:spcBef>
              <a:spcAft>
                <a:spcPts val="0"/>
              </a:spcAft>
              <a:buSzPts val="1000"/>
              <a:buNone/>
              <a:defRPr sz="1100" b="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34" name="Google Shape;34;p3"/>
          <p:cNvSpPr txBox="1">
            <a:spLocks noGrp="1"/>
          </p:cNvSpPr>
          <p:nvPr>
            <p:ph type="dt" idx="10"/>
          </p:nvPr>
        </p:nvSpPr>
        <p:spPr>
          <a:xfrm>
            <a:off x="339555" y="1981747"/>
            <a:ext cx="887100" cy="283500"/>
          </a:xfrm>
          <a:prstGeom prst="rect">
            <a:avLst/>
          </a:prstGeom>
          <a:solidFill>
            <a:schemeClr val="accent1"/>
          </a:solidFill>
          <a:ln>
            <a:noFill/>
          </a:ln>
        </p:spPr>
        <p:txBody>
          <a:bodyPr spcFirstLastPara="1" wrap="square" lIns="68575" tIns="34275" rIns="68575" bIns="34275" anchor="ctr" anchorCtr="0">
            <a:noAutofit/>
          </a:bodyPr>
          <a:lstStyle>
            <a:lvl1pPr lvl="0" algn="ctr">
              <a:spcBef>
                <a:spcPts val="0"/>
              </a:spcBef>
              <a:spcAft>
                <a:spcPts val="0"/>
              </a:spcAft>
              <a:buSzPts val="1100"/>
              <a:buNone/>
              <a:defRPr sz="800">
                <a:solidFill>
                  <a:schemeClr val="lt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 name="Google Shape;35;p3"/>
          <p:cNvSpPr txBox="1">
            <a:spLocks noGrp="1"/>
          </p:cNvSpPr>
          <p:nvPr>
            <p:ph type="ftr" idx="11"/>
          </p:nvPr>
        </p:nvSpPr>
        <p:spPr>
          <a:xfrm>
            <a:off x="4967755" y="4782923"/>
            <a:ext cx="32202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3"/>
          <p:cNvSpPr txBox="1">
            <a:spLocks noGrp="1"/>
          </p:cNvSpPr>
          <p:nvPr>
            <p:ph type="sldNum" idx="12"/>
          </p:nvPr>
        </p:nvSpPr>
        <p:spPr>
          <a:xfrm>
            <a:off x="8361312" y="4782923"/>
            <a:ext cx="4155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b="0" i="0" u="none" strike="noStrike" cap="none">
                <a:solidFill>
                  <a:schemeClr val="dk1"/>
                </a:solidFill>
                <a:latin typeface="Verdana"/>
                <a:ea typeface="Verdana"/>
                <a:cs typeface="Verdana"/>
                <a:sym typeface="Verdana"/>
              </a:defRPr>
            </a:lvl1pPr>
            <a:lvl2pPr marL="0" lvl="1" indent="0" algn="ctr">
              <a:spcBef>
                <a:spcPts val="0"/>
              </a:spcBef>
              <a:buNone/>
              <a:defRPr sz="800" b="0" i="0" u="none" strike="noStrike" cap="none">
                <a:solidFill>
                  <a:schemeClr val="dk1"/>
                </a:solidFill>
                <a:latin typeface="Verdana"/>
                <a:ea typeface="Verdana"/>
                <a:cs typeface="Verdana"/>
                <a:sym typeface="Verdana"/>
              </a:defRPr>
            </a:lvl2pPr>
            <a:lvl3pPr marL="0" lvl="2" indent="0" algn="ctr">
              <a:spcBef>
                <a:spcPts val="0"/>
              </a:spcBef>
              <a:buNone/>
              <a:defRPr sz="800" b="0" i="0" u="none" strike="noStrike" cap="none">
                <a:solidFill>
                  <a:schemeClr val="dk1"/>
                </a:solidFill>
                <a:latin typeface="Verdana"/>
                <a:ea typeface="Verdana"/>
                <a:cs typeface="Verdana"/>
                <a:sym typeface="Verdana"/>
              </a:defRPr>
            </a:lvl3pPr>
            <a:lvl4pPr marL="0" lvl="3" indent="0" algn="ctr">
              <a:spcBef>
                <a:spcPts val="0"/>
              </a:spcBef>
              <a:buNone/>
              <a:defRPr sz="800" b="0" i="0" u="none" strike="noStrike" cap="none">
                <a:solidFill>
                  <a:schemeClr val="dk1"/>
                </a:solidFill>
                <a:latin typeface="Verdana"/>
                <a:ea typeface="Verdana"/>
                <a:cs typeface="Verdana"/>
                <a:sym typeface="Verdana"/>
              </a:defRPr>
            </a:lvl4pPr>
            <a:lvl5pPr marL="0" lvl="4" indent="0" algn="ctr">
              <a:spcBef>
                <a:spcPts val="0"/>
              </a:spcBef>
              <a:buNone/>
              <a:defRPr sz="800" b="0" i="0" u="none" strike="noStrike" cap="none">
                <a:solidFill>
                  <a:schemeClr val="dk1"/>
                </a:solidFill>
                <a:latin typeface="Verdana"/>
                <a:ea typeface="Verdana"/>
                <a:cs typeface="Verdana"/>
                <a:sym typeface="Verdana"/>
              </a:defRPr>
            </a:lvl5pPr>
            <a:lvl6pPr marL="0" lvl="5" indent="0" algn="ctr">
              <a:spcBef>
                <a:spcPts val="0"/>
              </a:spcBef>
              <a:buNone/>
              <a:defRPr sz="800" b="0" i="0" u="none" strike="noStrike" cap="none">
                <a:solidFill>
                  <a:schemeClr val="dk1"/>
                </a:solidFill>
                <a:latin typeface="Verdana"/>
                <a:ea typeface="Verdana"/>
                <a:cs typeface="Verdana"/>
                <a:sym typeface="Verdana"/>
              </a:defRPr>
            </a:lvl6pPr>
            <a:lvl7pPr marL="0" lvl="6" indent="0" algn="ctr">
              <a:spcBef>
                <a:spcPts val="0"/>
              </a:spcBef>
              <a:buNone/>
              <a:defRPr sz="800" b="0" i="0" u="none" strike="noStrike" cap="none">
                <a:solidFill>
                  <a:schemeClr val="dk1"/>
                </a:solidFill>
                <a:latin typeface="Verdana"/>
                <a:ea typeface="Verdana"/>
                <a:cs typeface="Verdana"/>
                <a:sym typeface="Verdana"/>
              </a:defRPr>
            </a:lvl7pPr>
            <a:lvl8pPr marL="0" lvl="7" indent="0" algn="ctr">
              <a:spcBef>
                <a:spcPts val="0"/>
              </a:spcBef>
              <a:buNone/>
              <a:defRPr sz="800" b="0" i="0" u="none" strike="noStrike" cap="none">
                <a:solidFill>
                  <a:schemeClr val="dk1"/>
                </a:solidFill>
                <a:latin typeface="Verdana"/>
                <a:ea typeface="Verdana"/>
                <a:cs typeface="Verdana"/>
                <a:sym typeface="Verdana"/>
              </a:defRPr>
            </a:lvl8pPr>
            <a:lvl9pPr marL="0" lvl="8" indent="0" algn="ctr">
              <a:spcBef>
                <a:spcPts val="0"/>
              </a:spcBef>
              <a:buNone/>
              <a:defRPr sz="800" b="0"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
              <a:t>‹#›</a:t>
            </a:fld>
            <a:endParaRPr/>
          </a:p>
        </p:txBody>
      </p:sp>
      <p:grpSp>
        <p:nvGrpSpPr>
          <p:cNvPr id="37" name="Google Shape;37;p3"/>
          <p:cNvGrpSpPr/>
          <p:nvPr/>
        </p:nvGrpSpPr>
        <p:grpSpPr>
          <a:xfrm>
            <a:off x="0" y="0"/>
            <a:ext cx="9144029" cy="297887"/>
            <a:chOff x="0" y="0"/>
            <a:chExt cx="12192039" cy="397182"/>
          </a:xfrm>
        </p:grpSpPr>
        <p:sp>
          <p:nvSpPr>
            <p:cNvPr id="38" name="Google Shape;38;p3"/>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39" name="Google Shape;39;p3"/>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40" name="Google Shape;40;p3"/>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41" name="Google Shape;41;p3"/>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42" name="Google Shape;42;p3"/>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grpSp>
      <p:pic>
        <p:nvPicPr>
          <p:cNvPr id="43" name="Google Shape;43;p3"/>
          <p:cNvPicPr preferRelativeResize="0"/>
          <p:nvPr/>
        </p:nvPicPr>
        <p:blipFill rotWithShape="1">
          <a:blip r:embed="rId2">
            <a:alphaModFix/>
          </a:blip>
          <a:srcRect/>
          <a:stretch/>
        </p:blipFill>
        <p:spPr>
          <a:xfrm>
            <a:off x="5138" y="4198500"/>
            <a:ext cx="3425622" cy="945000"/>
          </a:xfrm>
          <a:prstGeom prst="rect">
            <a:avLst/>
          </a:prstGeom>
          <a:noFill/>
          <a:ln>
            <a:noFill/>
          </a:ln>
        </p:spPr>
      </p:pic>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33"/>
        <p:cNvGrpSpPr/>
        <p:nvPr/>
      </p:nvGrpSpPr>
      <p:grpSpPr>
        <a:xfrm>
          <a:off x="0" y="0"/>
          <a:ext cx="0" cy="0"/>
          <a:chOff x="0" y="0"/>
          <a:chExt cx="0" cy="0"/>
        </a:xfrm>
      </p:grpSpPr>
      <p:sp>
        <p:nvSpPr>
          <p:cNvPr id="234" name="Google Shape;234;p21"/>
          <p:cNvSpPr txBox="1">
            <a:spLocks noGrp="1"/>
          </p:cNvSpPr>
          <p:nvPr>
            <p:ph type="body" idx="1"/>
          </p:nvPr>
        </p:nvSpPr>
        <p:spPr>
          <a:xfrm>
            <a:off x="194911" y="1047144"/>
            <a:ext cx="4157100" cy="5028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600"/>
              </a:spcBef>
              <a:spcAft>
                <a:spcPts val="0"/>
              </a:spcAft>
              <a:buSzPts val="1800"/>
              <a:buNone/>
              <a:defRPr sz="2100" b="1">
                <a:latin typeface="Georgia"/>
                <a:ea typeface="Georgia"/>
                <a:cs typeface="Georgia"/>
                <a:sym typeface="Georgia"/>
              </a:defRPr>
            </a:lvl1pPr>
            <a:lvl2pPr marL="914400" lvl="1" indent="-228600" algn="l">
              <a:lnSpc>
                <a:spcPct val="100000"/>
              </a:lnSpc>
              <a:spcBef>
                <a:spcPts val="600"/>
              </a:spcBef>
              <a:spcAft>
                <a:spcPts val="0"/>
              </a:spcAft>
              <a:buSzPts val="1300"/>
              <a:buNone/>
              <a:defRPr sz="1500" b="1"/>
            </a:lvl2pPr>
            <a:lvl3pPr marL="1371600" lvl="2" indent="-228600" algn="l">
              <a:lnSpc>
                <a:spcPct val="100000"/>
              </a:lnSpc>
              <a:spcBef>
                <a:spcPts val="600"/>
              </a:spcBef>
              <a:spcAft>
                <a:spcPts val="0"/>
              </a:spcAft>
              <a:buSzPts val="1100"/>
              <a:buNone/>
              <a:defRPr sz="1400" b="1"/>
            </a:lvl3pPr>
            <a:lvl4pPr marL="1828800" lvl="3" indent="-228600" algn="l">
              <a:lnSpc>
                <a:spcPct val="100000"/>
              </a:lnSpc>
              <a:spcBef>
                <a:spcPts val="600"/>
              </a:spcBef>
              <a:spcAft>
                <a:spcPts val="0"/>
              </a:spcAft>
              <a:buSzPts val="1000"/>
              <a:buNone/>
              <a:defRPr sz="1200" b="1"/>
            </a:lvl4pPr>
            <a:lvl5pPr marL="2286000" lvl="4" indent="-228600" algn="l">
              <a:lnSpc>
                <a:spcPct val="100000"/>
              </a:lnSpc>
              <a:spcBef>
                <a:spcPts val="600"/>
              </a:spcBef>
              <a:spcAft>
                <a:spcPts val="0"/>
              </a:spcAft>
              <a:buSzPts val="1000"/>
              <a:buNone/>
              <a:defRPr sz="1200" b="1"/>
            </a:lvl5pPr>
            <a:lvl6pPr marL="2743200" lvl="5" indent="-228600" algn="l">
              <a:lnSpc>
                <a:spcPct val="90000"/>
              </a:lnSpc>
              <a:spcBef>
                <a:spcPts val="6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35" name="Google Shape;235;p21"/>
          <p:cNvSpPr txBox="1">
            <a:spLocks noGrp="1"/>
          </p:cNvSpPr>
          <p:nvPr>
            <p:ph type="body" idx="2"/>
          </p:nvPr>
        </p:nvSpPr>
        <p:spPr>
          <a:xfrm>
            <a:off x="194911" y="1638300"/>
            <a:ext cx="4157100" cy="2885100"/>
          </a:xfrm>
          <a:prstGeom prst="rect">
            <a:avLst/>
          </a:prstGeom>
          <a:noFill/>
          <a:ln>
            <a:noFill/>
          </a:ln>
        </p:spPr>
        <p:txBody>
          <a:bodyPr spcFirstLastPara="1" wrap="square" lIns="68575" tIns="34275" rIns="68575" bIns="34275" anchor="t" anchorCtr="0">
            <a:normAutofit/>
          </a:bodyPr>
          <a:lstStyle>
            <a:lvl1pPr marL="457200" lvl="0" indent="-311150" algn="l">
              <a:lnSpc>
                <a:spcPct val="100000"/>
              </a:lnSpc>
              <a:spcBef>
                <a:spcPts val="600"/>
              </a:spcBef>
              <a:spcAft>
                <a:spcPts val="0"/>
              </a:spcAft>
              <a:buSzPts val="1300"/>
              <a:buFont typeface="Noto Sans Symbols"/>
              <a:buChar char="▪"/>
              <a:defRPr sz="1500"/>
            </a:lvl1pPr>
            <a:lvl2pPr marL="914400" lvl="1" indent="-298450" algn="l">
              <a:lnSpc>
                <a:spcPct val="100000"/>
              </a:lnSpc>
              <a:spcBef>
                <a:spcPts val="600"/>
              </a:spcBef>
              <a:spcAft>
                <a:spcPts val="0"/>
              </a:spcAft>
              <a:buSzPts val="1100"/>
              <a:buFont typeface="Noto Sans Symbols"/>
              <a:buChar char="▪"/>
              <a:defRPr sz="1400"/>
            </a:lvl2pPr>
            <a:lvl3pPr marL="1371600" lvl="2" indent="-292100" algn="l">
              <a:lnSpc>
                <a:spcPct val="100000"/>
              </a:lnSpc>
              <a:spcBef>
                <a:spcPts val="600"/>
              </a:spcBef>
              <a:spcAft>
                <a:spcPts val="0"/>
              </a:spcAft>
              <a:buSzPts val="1000"/>
              <a:buFont typeface="Noto Sans Symbols"/>
              <a:buChar char="▪"/>
              <a:defRPr sz="1200"/>
            </a:lvl3pPr>
            <a:lvl4pPr marL="1828800" lvl="3" indent="-285750" algn="l">
              <a:lnSpc>
                <a:spcPct val="100000"/>
              </a:lnSpc>
              <a:spcBef>
                <a:spcPts val="600"/>
              </a:spcBef>
              <a:spcAft>
                <a:spcPts val="0"/>
              </a:spcAft>
              <a:buSzPts val="900"/>
              <a:buFont typeface="Noto Sans Symbols"/>
              <a:buChar char="▪"/>
              <a:defRPr sz="1100"/>
            </a:lvl4pPr>
            <a:lvl5pPr marL="2286000" lvl="4" indent="-285750" algn="l">
              <a:lnSpc>
                <a:spcPct val="100000"/>
              </a:lnSpc>
              <a:spcBef>
                <a:spcPts val="600"/>
              </a:spcBef>
              <a:spcAft>
                <a:spcPts val="0"/>
              </a:spcAft>
              <a:buSzPts val="900"/>
              <a:buFont typeface="Noto Sans Symbols"/>
              <a:buChar char="▪"/>
              <a:defRPr sz="1100"/>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6" name="Google Shape;236;p21"/>
          <p:cNvSpPr txBox="1">
            <a:spLocks noGrp="1"/>
          </p:cNvSpPr>
          <p:nvPr>
            <p:ph type="body" idx="3"/>
          </p:nvPr>
        </p:nvSpPr>
        <p:spPr>
          <a:xfrm>
            <a:off x="4677116" y="1047144"/>
            <a:ext cx="4195200" cy="5028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600"/>
              </a:spcBef>
              <a:spcAft>
                <a:spcPts val="0"/>
              </a:spcAft>
              <a:buSzPts val="1800"/>
              <a:buNone/>
              <a:defRPr sz="2100" b="1">
                <a:latin typeface="Georgia"/>
                <a:ea typeface="Georgia"/>
                <a:cs typeface="Georgia"/>
                <a:sym typeface="Georgia"/>
              </a:defRPr>
            </a:lvl1pPr>
            <a:lvl2pPr marL="914400" lvl="1" indent="-228600" algn="l">
              <a:lnSpc>
                <a:spcPct val="100000"/>
              </a:lnSpc>
              <a:spcBef>
                <a:spcPts val="600"/>
              </a:spcBef>
              <a:spcAft>
                <a:spcPts val="0"/>
              </a:spcAft>
              <a:buSzPts val="1300"/>
              <a:buNone/>
              <a:defRPr sz="1500" b="1"/>
            </a:lvl2pPr>
            <a:lvl3pPr marL="1371600" lvl="2" indent="-228600" algn="l">
              <a:lnSpc>
                <a:spcPct val="100000"/>
              </a:lnSpc>
              <a:spcBef>
                <a:spcPts val="600"/>
              </a:spcBef>
              <a:spcAft>
                <a:spcPts val="0"/>
              </a:spcAft>
              <a:buSzPts val="1100"/>
              <a:buNone/>
              <a:defRPr sz="1400" b="1"/>
            </a:lvl3pPr>
            <a:lvl4pPr marL="1828800" lvl="3" indent="-228600" algn="l">
              <a:lnSpc>
                <a:spcPct val="100000"/>
              </a:lnSpc>
              <a:spcBef>
                <a:spcPts val="600"/>
              </a:spcBef>
              <a:spcAft>
                <a:spcPts val="0"/>
              </a:spcAft>
              <a:buSzPts val="1000"/>
              <a:buNone/>
              <a:defRPr sz="1200" b="1"/>
            </a:lvl4pPr>
            <a:lvl5pPr marL="2286000" lvl="4" indent="-228600" algn="l">
              <a:lnSpc>
                <a:spcPct val="100000"/>
              </a:lnSpc>
              <a:spcBef>
                <a:spcPts val="600"/>
              </a:spcBef>
              <a:spcAft>
                <a:spcPts val="0"/>
              </a:spcAft>
              <a:buSzPts val="1000"/>
              <a:buNone/>
              <a:defRPr sz="1200" b="1"/>
            </a:lvl5pPr>
            <a:lvl6pPr marL="2743200" lvl="5" indent="-228600" algn="l">
              <a:lnSpc>
                <a:spcPct val="90000"/>
              </a:lnSpc>
              <a:spcBef>
                <a:spcPts val="6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37" name="Google Shape;237;p21"/>
          <p:cNvSpPr txBox="1">
            <a:spLocks noGrp="1"/>
          </p:cNvSpPr>
          <p:nvPr>
            <p:ph type="body" idx="4"/>
          </p:nvPr>
        </p:nvSpPr>
        <p:spPr>
          <a:xfrm>
            <a:off x="4677116" y="1638300"/>
            <a:ext cx="4195200" cy="2885100"/>
          </a:xfrm>
          <a:prstGeom prst="rect">
            <a:avLst/>
          </a:prstGeom>
          <a:noFill/>
          <a:ln>
            <a:noFill/>
          </a:ln>
        </p:spPr>
        <p:txBody>
          <a:bodyPr spcFirstLastPara="1" wrap="square" lIns="68575" tIns="34275" rIns="68575" bIns="34275" anchor="t" anchorCtr="0">
            <a:normAutofit/>
          </a:bodyPr>
          <a:lstStyle>
            <a:lvl1pPr marL="457200" lvl="0" indent="-311150" algn="l">
              <a:lnSpc>
                <a:spcPct val="100000"/>
              </a:lnSpc>
              <a:spcBef>
                <a:spcPts val="600"/>
              </a:spcBef>
              <a:spcAft>
                <a:spcPts val="0"/>
              </a:spcAft>
              <a:buSzPts val="1300"/>
              <a:buFont typeface="Noto Sans Symbols"/>
              <a:buChar char="▪"/>
              <a:defRPr sz="1500"/>
            </a:lvl1pPr>
            <a:lvl2pPr marL="914400" lvl="1" indent="-298450" algn="l">
              <a:lnSpc>
                <a:spcPct val="100000"/>
              </a:lnSpc>
              <a:spcBef>
                <a:spcPts val="600"/>
              </a:spcBef>
              <a:spcAft>
                <a:spcPts val="0"/>
              </a:spcAft>
              <a:buSzPts val="1100"/>
              <a:buFont typeface="Noto Sans Symbols"/>
              <a:buChar char="▪"/>
              <a:defRPr sz="1400"/>
            </a:lvl2pPr>
            <a:lvl3pPr marL="1371600" lvl="2" indent="-292100" algn="l">
              <a:lnSpc>
                <a:spcPct val="100000"/>
              </a:lnSpc>
              <a:spcBef>
                <a:spcPts val="600"/>
              </a:spcBef>
              <a:spcAft>
                <a:spcPts val="0"/>
              </a:spcAft>
              <a:buSzPts val="1000"/>
              <a:buFont typeface="Noto Sans Symbols"/>
              <a:buChar char="▪"/>
              <a:defRPr sz="1200"/>
            </a:lvl3pPr>
            <a:lvl4pPr marL="1828800" lvl="3" indent="-285750" algn="l">
              <a:lnSpc>
                <a:spcPct val="100000"/>
              </a:lnSpc>
              <a:spcBef>
                <a:spcPts val="600"/>
              </a:spcBef>
              <a:spcAft>
                <a:spcPts val="0"/>
              </a:spcAft>
              <a:buSzPts val="900"/>
              <a:buFont typeface="Noto Sans Symbols"/>
              <a:buChar char="▪"/>
              <a:defRPr sz="1100"/>
            </a:lvl4pPr>
            <a:lvl5pPr marL="2286000" lvl="4" indent="-285750" algn="l">
              <a:lnSpc>
                <a:spcPct val="100000"/>
              </a:lnSpc>
              <a:spcBef>
                <a:spcPts val="600"/>
              </a:spcBef>
              <a:spcAft>
                <a:spcPts val="0"/>
              </a:spcAft>
              <a:buSzPts val="900"/>
              <a:buFont typeface="Noto Sans Symbols"/>
              <a:buChar char="▪"/>
              <a:defRPr sz="1100"/>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8" name="Google Shape;238;p21"/>
          <p:cNvSpPr txBox="1">
            <a:spLocks noGrp="1"/>
          </p:cNvSpPr>
          <p:nvPr>
            <p:ph type="title"/>
          </p:nvPr>
        </p:nvSpPr>
        <p:spPr>
          <a:xfrm>
            <a:off x="194912" y="325581"/>
            <a:ext cx="8677200" cy="672000"/>
          </a:xfrm>
          <a:prstGeom prst="rect">
            <a:avLst/>
          </a:prstGeom>
          <a:noFill/>
          <a:ln>
            <a:noFill/>
          </a:ln>
        </p:spPr>
        <p:txBody>
          <a:bodyPr spcFirstLastPara="1" wrap="square" lIns="68575" tIns="34275" rIns="68575" bIns="34275" anchor="ctr" anchorCtr="0">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9" name="Google Shape;239;p21"/>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0" name="Google Shape;240;p21"/>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1" name="Google Shape;241;p21"/>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2"/>
        <p:cNvGrpSpPr/>
        <p:nvPr/>
      </p:nvGrpSpPr>
      <p:grpSpPr>
        <a:xfrm>
          <a:off x="0" y="0"/>
          <a:ext cx="0" cy="0"/>
          <a:chOff x="0" y="0"/>
          <a:chExt cx="0" cy="0"/>
        </a:xfrm>
      </p:grpSpPr>
      <p:sp>
        <p:nvSpPr>
          <p:cNvPr id="243" name="Google Shape;243;p22"/>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4" name="Google Shape;244;p22"/>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22"/>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lank_NoBkgrd">
  <p:cSld name="Blank_NoBkgrd">
    <p:spTree>
      <p:nvGrpSpPr>
        <p:cNvPr id="1" name="Shape 246"/>
        <p:cNvGrpSpPr/>
        <p:nvPr/>
      </p:nvGrpSpPr>
      <p:grpSpPr>
        <a:xfrm>
          <a:off x="0" y="0"/>
          <a:ext cx="0" cy="0"/>
          <a:chOff x="0" y="0"/>
          <a:chExt cx="0" cy="0"/>
        </a:xfrm>
      </p:grpSpPr>
      <p:sp>
        <p:nvSpPr>
          <p:cNvPr id="247" name="Google Shape;247;p23"/>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8" name="Google Shape;248;p23"/>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9" name="Google Shape;249;p23"/>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250" name="Google Shape;250;p23"/>
          <p:cNvGrpSpPr/>
          <p:nvPr/>
        </p:nvGrpSpPr>
        <p:grpSpPr>
          <a:xfrm>
            <a:off x="0" y="0"/>
            <a:ext cx="9144029" cy="297887"/>
            <a:chOff x="0" y="0"/>
            <a:chExt cx="12192039" cy="397182"/>
          </a:xfrm>
        </p:grpSpPr>
        <p:sp>
          <p:nvSpPr>
            <p:cNvPr id="251" name="Google Shape;251;p23"/>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52" name="Google Shape;252;p23"/>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53" name="Google Shape;253;p23"/>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54" name="Google Shape;254;p23"/>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255" name="Google Shape;255;p23"/>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lack">
  <p:cSld name="Title Slide Black">
    <p:bg>
      <p:bgPr>
        <a:solidFill>
          <a:schemeClr val="dk1"/>
        </a:solidFill>
        <a:effectLst/>
      </p:bgPr>
    </p:bg>
    <p:spTree>
      <p:nvGrpSpPr>
        <p:cNvPr id="1" name="Shape 44"/>
        <p:cNvGrpSpPr/>
        <p:nvPr/>
      </p:nvGrpSpPr>
      <p:grpSpPr>
        <a:xfrm>
          <a:off x="0" y="0"/>
          <a:ext cx="0" cy="0"/>
          <a:chOff x="0" y="0"/>
          <a:chExt cx="0" cy="0"/>
        </a:xfrm>
      </p:grpSpPr>
      <p:pic>
        <p:nvPicPr>
          <p:cNvPr id="45" name="Google Shape;45;p4"/>
          <p:cNvPicPr preferRelativeResize="0"/>
          <p:nvPr/>
        </p:nvPicPr>
        <p:blipFill rotWithShape="1">
          <a:blip r:embed="rId2">
            <a:alphaModFix/>
          </a:blip>
          <a:srcRect/>
          <a:stretch/>
        </p:blipFill>
        <p:spPr>
          <a:xfrm>
            <a:off x="5137" y="4198500"/>
            <a:ext cx="3425626" cy="945000"/>
          </a:xfrm>
          <a:prstGeom prst="rect">
            <a:avLst/>
          </a:prstGeom>
          <a:noFill/>
          <a:ln>
            <a:noFill/>
          </a:ln>
        </p:spPr>
      </p:pic>
      <p:sp>
        <p:nvSpPr>
          <p:cNvPr id="46" name="Google Shape;46;p4"/>
          <p:cNvSpPr txBox="1">
            <a:spLocks noGrp="1"/>
          </p:cNvSpPr>
          <p:nvPr>
            <p:ph type="ctrTitle"/>
          </p:nvPr>
        </p:nvSpPr>
        <p:spPr>
          <a:xfrm>
            <a:off x="339555" y="771705"/>
            <a:ext cx="6941100" cy="1105500"/>
          </a:xfrm>
          <a:prstGeom prst="rect">
            <a:avLst/>
          </a:prstGeom>
          <a:noFill/>
          <a:ln>
            <a:noFill/>
          </a:ln>
        </p:spPr>
        <p:txBody>
          <a:bodyPr spcFirstLastPara="1" wrap="square" lIns="0" tIns="34275" rIns="68575" bIns="34275" anchor="b" anchorCtr="0">
            <a:noAutofit/>
          </a:bodyPr>
          <a:lstStyle>
            <a:lvl1pPr lvl="0" algn="l">
              <a:lnSpc>
                <a:spcPct val="85000"/>
              </a:lnSpc>
              <a:spcBef>
                <a:spcPts val="0"/>
              </a:spcBef>
              <a:spcAft>
                <a:spcPts val="0"/>
              </a:spcAft>
              <a:buClr>
                <a:schemeClr val="lt1"/>
              </a:buClr>
              <a:buSzPts val="4100"/>
              <a:buFont typeface="Barlow Condensed"/>
              <a:buNone/>
              <a:defRPr sz="4100" b="1" cap="none">
                <a:solidFill>
                  <a:schemeClr val="lt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7" name="Google Shape;47;p4"/>
          <p:cNvSpPr txBox="1">
            <a:spLocks noGrp="1"/>
          </p:cNvSpPr>
          <p:nvPr>
            <p:ph type="subTitle" idx="1"/>
          </p:nvPr>
        </p:nvSpPr>
        <p:spPr>
          <a:xfrm>
            <a:off x="339555" y="3200116"/>
            <a:ext cx="4114800" cy="499800"/>
          </a:xfrm>
          <a:prstGeom prst="rect">
            <a:avLst/>
          </a:prstGeom>
          <a:noFill/>
          <a:ln>
            <a:noFill/>
          </a:ln>
        </p:spPr>
        <p:txBody>
          <a:bodyPr spcFirstLastPara="1" wrap="square" lIns="0" tIns="34275" rIns="68575" bIns="34275" anchor="t" anchorCtr="0">
            <a:normAutofit/>
          </a:bodyPr>
          <a:lstStyle>
            <a:lvl1pPr lvl="0" algn="l">
              <a:lnSpc>
                <a:spcPct val="100000"/>
              </a:lnSpc>
              <a:spcBef>
                <a:spcPts val="600"/>
              </a:spcBef>
              <a:spcAft>
                <a:spcPts val="0"/>
              </a:spcAft>
              <a:buSzPts val="1000"/>
              <a:buNone/>
              <a:defRPr sz="1100" b="0">
                <a:solidFill>
                  <a:srgbClr val="D8D8D8"/>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48" name="Google Shape;48;p4"/>
          <p:cNvSpPr txBox="1">
            <a:spLocks noGrp="1"/>
          </p:cNvSpPr>
          <p:nvPr>
            <p:ph type="dt" idx="10"/>
          </p:nvPr>
        </p:nvSpPr>
        <p:spPr>
          <a:xfrm>
            <a:off x="339555" y="1981747"/>
            <a:ext cx="887100" cy="283500"/>
          </a:xfrm>
          <a:prstGeom prst="rect">
            <a:avLst/>
          </a:prstGeom>
          <a:solidFill>
            <a:schemeClr val="accent1"/>
          </a:solidFill>
          <a:ln>
            <a:noFill/>
          </a:ln>
        </p:spPr>
        <p:txBody>
          <a:bodyPr spcFirstLastPara="1" wrap="square" lIns="68575" tIns="34275" rIns="68575" bIns="34275" anchor="ctr" anchorCtr="0">
            <a:noAutofit/>
          </a:bodyPr>
          <a:lstStyle>
            <a:lvl1pPr lvl="0" algn="ctr">
              <a:spcBef>
                <a:spcPts val="0"/>
              </a:spcBef>
              <a:spcAft>
                <a:spcPts val="0"/>
              </a:spcAft>
              <a:buSzPts val="1100"/>
              <a:buNone/>
              <a:defRPr sz="800">
                <a:solidFill>
                  <a:schemeClr val="lt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4"/>
          <p:cNvSpPr txBox="1">
            <a:spLocks noGrp="1"/>
          </p:cNvSpPr>
          <p:nvPr>
            <p:ph type="ftr" idx="11"/>
          </p:nvPr>
        </p:nvSpPr>
        <p:spPr>
          <a:xfrm>
            <a:off x="4967755" y="4782923"/>
            <a:ext cx="32202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rgbClr val="D8D8D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 name="Google Shape;50;p4"/>
          <p:cNvSpPr txBox="1">
            <a:spLocks noGrp="1"/>
          </p:cNvSpPr>
          <p:nvPr>
            <p:ph type="sldNum" idx="12"/>
          </p:nvPr>
        </p:nvSpPr>
        <p:spPr>
          <a:xfrm>
            <a:off x="8361312" y="4782923"/>
            <a:ext cx="4155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b="0" i="0" u="none" strike="noStrike" cap="none">
                <a:solidFill>
                  <a:srgbClr val="D8D8D8"/>
                </a:solidFill>
                <a:latin typeface="Verdana"/>
                <a:ea typeface="Verdana"/>
                <a:cs typeface="Verdana"/>
                <a:sym typeface="Verdana"/>
              </a:defRPr>
            </a:lvl1pPr>
            <a:lvl2pPr marL="0" lvl="1" indent="0" algn="ctr">
              <a:spcBef>
                <a:spcPts val="0"/>
              </a:spcBef>
              <a:buNone/>
              <a:defRPr sz="800" b="0" i="0" u="none" strike="noStrike" cap="none">
                <a:solidFill>
                  <a:srgbClr val="D8D8D8"/>
                </a:solidFill>
                <a:latin typeface="Verdana"/>
                <a:ea typeface="Verdana"/>
                <a:cs typeface="Verdana"/>
                <a:sym typeface="Verdana"/>
              </a:defRPr>
            </a:lvl2pPr>
            <a:lvl3pPr marL="0" lvl="2" indent="0" algn="ctr">
              <a:spcBef>
                <a:spcPts val="0"/>
              </a:spcBef>
              <a:buNone/>
              <a:defRPr sz="800" b="0" i="0" u="none" strike="noStrike" cap="none">
                <a:solidFill>
                  <a:srgbClr val="D8D8D8"/>
                </a:solidFill>
                <a:latin typeface="Verdana"/>
                <a:ea typeface="Verdana"/>
                <a:cs typeface="Verdana"/>
                <a:sym typeface="Verdana"/>
              </a:defRPr>
            </a:lvl3pPr>
            <a:lvl4pPr marL="0" lvl="3" indent="0" algn="ctr">
              <a:spcBef>
                <a:spcPts val="0"/>
              </a:spcBef>
              <a:buNone/>
              <a:defRPr sz="800" b="0" i="0" u="none" strike="noStrike" cap="none">
                <a:solidFill>
                  <a:srgbClr val="D8D8D8"/>
                </a:solidFill>
                <a:latin typeface="Verdana"/>
                <a:ea typeface="Verdana"/>
                <a:cs typeface="Verdana"/>
                <a:sym typeface="Verdana"/>
              </a:defRPr>
            </a:lvl4pPr>
            <a:lvl5pPr marL="0" lvl="4" indent="0" algn="ctr">
              <a:spcBef>
                <a:spcPts val="0"/>
              </a:spcBef>
              <a:buNone/>
              <a:defRPr sz="800" b="0" i="0" u="none" strike="noStrike" cap="none">
                <a:solidFill>
                  <a:srgbClr val="D8D8D8"/>
                </a:solidFill>
                <a:latin typeface="Verdana"/>
                <a:ea typeface="Verdana"/>
                <a:cs typeface="Verdana"/>
                <a:sym typeface="Verdana"/>
              </a:defRPr>
            </a:lvl5pPr>
            <a:lvl6pPr marL="0" lvl="5" indent="0" algn="ctr">
              <a:spcBef>
                <a:spcPts val="0"/>
              </a:spcBef>
              <a:buNone/>
              <a:defRPr sz="800" b="0" i="0" u="none" strike="noStrike" cap="none">
                <a:solidFill>
                  <a:srgbClr val="D8D8D8"/>
                </a:solidFill>
                <a:latin typeface="Verdana"/>
                <a:ea typeface="Verdana"/>
                <a:cs typeface="Verdana"/>
                <a:sym typeface="Verdana"/>
              </a:defRPr>
            </a:lvl6pPr>
            <a:lvl7pPr marL="0" lvl="6" indent="0" algn="ctr">
              <a:spcBef>
                <a:spcPts val="0"/>
              </a:spcBef>
              <a:buNone/>
              <a:defRPr sz="800" b="0" i="0" u="none" strike="noStrike" cap="none">
                <a:solidFill>
                  <a:srgbClr val="D8D8D8"/>
                </a:solidFill>
                <a:latin typeface="Verdana"/>
                <a:ea typeface="Verdana"/>
                <a:cs typeface="Verdana"/>
                <a:sym typeface="Verdana"/>
              </a:defRPr>
            </a:lvl7pPr>
            <a:lvl8pPr marL="0" lvl="7" indent="0" algn="ctr">
              <a:spcBef>
                <a:spcPts val="0"/>
              </a:spcBef>
              <a:buNone/>
              <a:defRPr sz="800" b="0" i="0" u="none" strike="noStrike" cap="none">
                <a:solidFill>
                  <a:srgbClr val="D8D8D8"/>
                </a:solidFill>
                <a:latin typeface="Verdana"/>
                <a:ea typeface="Verdana"/>
                <a:cs typeface="Verdana"/>
                <a:sym typeface="Verdana"/>
              </a:defRPr>
            </a:lvl8pPr>
            <a:lvl9pPr marL="0" lvl="8" indent="0" algn="ctr">
              <a:spcBef>
                <a:spcPts val="0"/>
              </a:spcBef>
              <a:buNone/>
              <a:defRPr sz="800" b="0" i="0" u="none" strike="noStrike" cap="none">
                <a:solidFill>
                  <a:srgbClr val="D8D8D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
              <a:t>‹#›</a:t>
            </a:fld>
            <a:endParaRPr/>
          </a:p>
        </p:txBody>
      </p:sp>
      <p:grpSp>
        <p:nvGrpSpPr>
          <p:cNvPr id="51" name="Google Shape;51;p4"/>
          <p:cNvGrpSpPr/>
          <p:nvPr/>
        </p:nvGrpSpPr>
        <p:grpSpPr>
          <a:xfrm>
            <a:off x="0" y="0"/>
            <a:ext cx="9144029" cy="297887"/>
            <a:chOff x="0" y="0"/>
            <a:chExt cx="12192039" cy="397182"/>
          </a:xfrm>
        </p:grpSpPr>
        <p:sp>
          <p:nvSpPr>
            <p:cNvPr id="52" name="Google Shape;52;p4"/>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53" name="Google Shape;53;p4"/>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54" name="Google Shape;54;p4"/>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55" name="Google Shape;55;p4"/>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56" name="Google Shape;56;p4"/>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lack with Image">
  <p:cSld name="Title Slide Black with Image">
    <p:bg>
      <p:bgPr>
        <a:solidFill>
          <a:schemeClr val="dk1"/>
        </a:solidFill>
        <a:effectLst/>
      </p:bgPr>
    </p:bg>
    <p:spTree>
      <p:nvGrpSpPr>
        <p:cNvPr id="1" name="Shape 57"/>
        <p:cNvGrpSpPr/>
        <p:nvPr/>
      </p:nvGrpSpPr>
      <p:grpSpPr>
        <a:xfrm>
          <a:off x="0" y="0"/>
          <a:ext cx="0" cy="0"/>
          <a:chOff x="0" y="0"/>
          <a:chExt cx="0" cy="0"/>
        </a:xfrm>
      </p:grpSpPr>
      <p:sp>
        <p:nvSpPr>
          <p:cNvPr id="58" name="Google Shape;58;p5"/>
          <p:cNvSpPr>
            <a:spLocks noGrp="1"/>
          </p:cNvSpPr>
          <p:nvPr>
            <p:ph type="pic" idx="2"/>
          </p:nvPr>
        </p:nvSpPr>
        <p:spPr>
          <a:xfrm>
            <a:off x="4570593" y="297873"/>
            <a:ext cx="4573500" cy="4845600"/>
          </a:xfrm>
          <a:prstGeom prst="rect">
            <a:avLst/>
          </a:prstGeom>
          <a:noFill/>
          <a:ln>
            <a:noFill/>
          </a:ln>
        </p:spPr>
      </p:sp>
      <p:sp>
        <p:nvSpPr>
          <p:cNvPr id="59" name="Google Shape;59;p5"/>
          <p:cNvSpPr txBox="1">
            <a:spLocks noGrp="1"/>
          </p:cNvSpPr>
          <p:nvPr>
            <p:ph type="ctrTitle"/>
          </p:nvPr>
        </p:nvSpPr>
        <p:spPr>
          <a:xfrm>
            <a:off x="339555" y="771705"/>
            <a:ext cx="4114800" cy="1105500"/>
          </a:xfrm>
          <a:prstGeom prst="rect">
            <a:avLst/>
          </a:prstGeom>
          <a:noFill/>
          <a:ln>
            <a:noFill/>
          </a:ln>
        </p:spPr>
        <p:txBody>
          <a:bodyPr spcFirstLastPara="1" wrap="square" lIns="0" tIns="34275" rIns="68575" bIns="34275" anchor="b" anchorCtr="0">
            <a:noAutofit/>
          </a:bodyPr>
          <a:lstStyle>
            <a:lvl1pPr lvl="0" algn="l">
              <a:lnSpc>
                <a:spcPct val="85000"/>
              </a:lnSpc>
              <a:spcBef>
                <a:spcPts val="0"/>
              </a:spcBef>
              <a:spcAft>
                <a:spcPts val="0"/>
              </a:spcAft>
              <a:buClr>
                <a:schemeClr val="lt1"/>
              </a:buClr>
              <a:buSzPts val="4100"/>
              <a:buFont typeface="Barlow Condensed"/>
              <a:buNone/>
              <a:defRPr sz="4100" b="1" cap="none">
                <a:solidFill>
                  <a:schemeClr val="lt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5"/>
          <p:cNvSpPr txBox="1">
            <a:spLocks noGrp="1"/>
          </p:cNvSpPr>
          <p:nvPr>
            <p:ph type="subTitle" idx="1"/>
          </p:nvPr>
        </p:nvSpPr>
        <p:spPr>
          <a:xfrm>
            <a:off x="339555" y="3200116"/>
            <a:ext cx="4114800" cy="499800"/>
          </a:xfrm>
          <a:prstGeom prst="rect">
            <a:avLst/>
          </a:prstGeom>
          <a:noFill/>
          <a:ln>
            <a:noFill/>
          </a:ln>
        </p:spPr>
        <p:txBody>
          <a:bodyPr spcFirstLastPara="1" wrap="square" lIns="0" tIns="34275" rIns="68575" bIns="34275" anchor="t" anchorCtr="0">
            <a:normAutofit/>
          </a:bodyPr>
          <a:lstStyle>
            <a:lvl1pPr lvl="0" algn="l">
              <a:lnSpc>
                <a:spcPct val="100000"/>
              </a:lnSpc>
              <a:spcBef>
                <a:spcPts val="600"/>
              </a:spcBef>
              <a:spcAft>
                <a:spcPts val="0"/>
              </a:spcAft>
              <a:buSzPts val="1000"/>
              <a:buNone/>
              <a:defRPr sz="1100" b="0">
                <a:solidFill>
                  <a:srgbClr val="D8D8D8"/>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1" name="Google Shape;61;p5"/>
          <p:cNvSpPr txBox="1">
            <a:spLocks noGrp="1"/>
          </p:cNvSpPr>
          <p:nvPr>
            <p:ph type="dt" idx="10"/>
          </p:nvPr>
        </p:nvSpPr>
        <p:spPr>
          <a:xfrm>
            <a:off x="339555" y="1981747"/>
            <a:ext cx="887100" cy="283500"/>
          </a:xfrm>
          <a:prstGeom prst="rect">
            <a:avLst/>
          </a:prstGeom>
          <a:solidFill>
            <a:schemeClr val="accent1"/>
          </a:solidFill>
          <a:ln>
            <a:noFill/>
          </a:ln>
        </p:spPr>
        <p:txBody>
          <a:bodyPr spcFirstLastPara="1" wrap="square" lIns="68575" tIns="34275" rIns="68575" bIns="34275" anchor="ctr" anchorCtr="0">
            <a:noAutofit/>
          </a:bodyPr>
          <a:lstStyle>
            <a:lvl1pPr lvl="0" algn="ctr">
              <a:spcBef>
                <a:spcPts val="0"/>
              </a:spcBef>
              <a:spcAft>
                <a:spcPts val="0"/>
              </a:spcAft>
              <a:buSzPts val="1100"/>
              <a:buNone/>
              <a:defRPr sz="800">
                <a:solidFill>
                  <a:schemeClr val="lt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5"/>
          <p:cNvSpPr txBox="1">
            <a:spLocks noGrp="1"/>
          </p:cNvSpPr>
          <p:nvPr>
            <p:ph type="ftr" idx="11"/>
          </p:nvPr>
        </p:nvSpPr>
        <p:spPr>
          <a:xfrm>
            <a:off x="4967755" y="4782923"/>
            <a:ext cx="32202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rgbClr val="D8D8D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5"/>
          <p:cNvSpPr txBox="1">
            <a:spLocks noGrp="1"/>
          </p:cNvSpPr>
          <p:nvPr>
            <p:ph type="sldNum" idx="12"/>
          </p:nvPr>
        </p:nvSpPr>
        <p:spPr>
          <a:xfrm>
            <a:off x="8361312" y="4782923"/>
            <a:ext cx="4155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800" b="0" i="0" u="none" strike="noStrike" cap="none">
                <a:solidFill>
                  <a:srgbClr val="D8D8D8"/>
                </a:solidFill>
                <a:latin typeface="Verdana"/>
                <a:ea typeface="Verdana"/>
                <a:cs typeface="Verdana"/>
                <a:sym typeface="Verdana"/>
              </a:defRPr>
            </a:lvl1pPr>
            <a:lvl2pPr marL="0" lvl="1" indent="0" algn="ctr">
              <a:spcBef>
                <a:spcPts val="0"/>
              </a:spcBef>
              <a:buNone/>
              <a:defRPr sz="800" b="0" i="0" u="none" strike="noStrike" cap="none">
                <a:solidFill>
                  <a:srgbClr val="D8D8D8"/>
                </a:solidFill>
                <a:latin typeface="Verdana"/>
                <a:ea typeface="Verdana"/>
                <a:cs typeface="Verdana"/>
                <a:sym typeface="Verdana"/>
              </a:defRPr>
            </a:lvl2pPr>
            <a:lvl3pPr marL="0" lvl="2" indent="0" algn="ctr">
              <a:spcBef>
                <a:spcPts val="0"/>
              </a:spcBef>
              <a:buNone/>
              <a:defRPr sz="800" b="0" i="0" u="none" strike="noStrike" cap="none">
                <a:solidFill>
                  <a:srgbClr val="D8D8D8"/>
                </a:solidFill>
                <a:latin typeface="Verdana"/>
                <a:ea typeface="Verdana"/>
                <a:cs typeface="Verdana"/>
                <a:sym typeface="Verdana"/>
              </a:defRPr>
            </a:lvl3pPr>
            <a:lvl4pPr marL="0" lvl="3" indent="0" algn="ctr">
              <a:spcBef>
                <a:spcPts val="0"/>
              </a:spcBef>
              <a:buNone/>
              <a:defRPr sz="800" b="0" i="0" u="none" strike="noStrike" cap="none">
                <a:solidFill>
                  <a:srgbClr val="D8D8D8"/>
                </a:solidFill>
                <a:latin typeface="Verdana"/>
                <a:ea typeface="Verdana"/>
                <a:cs typeface="Verdana"/>
                <a:sym typeface="Verdana"/>
              </a:defRPr>
            </a:lvl4pPr>
            <a:lvl5pPr marL="0" lvl="4" indent="0" algn="ctr">
              <a:spcBef>
                <a:spcPts val="0"/>
              </a:spcBef>
              <a:buNone/>
              <a:defRPr sz="800" b="0" i="0" u="none" strike="noStrike" cap="none">
                <a:solidFill>
                  <a:srgbClr val="D8D8D8"/>
                </a:solidFill>
                <a:latin typeface="Verdana"/>
                <a:ea typeface="Verdana"/>
                <a:cs typeface="Verdana"/>
                <a:sym typeface="Verdana"/>
              </a:defRPr>
            </a:lvl5pPr>
            <a:lvl6pPr marL="0" lvl="5" indent="0" algn="ctr">
              <a:spcBef>
                <a:spcPts val="0"/>
              </a:spcBef>
              <a:buNone/>
              <a:defRPr sz="800" b="0" i="0" u="none" strike="noStrike" cap="none">
                <a:solidFill>
                  <a:srgbClr val="D8D8D8"/>
                </a:solidFill>
                <a:latin typeface="Verdana"/>
                <a:ea typeface="Verdana"/>
                <a:cs typeface="Verdana"/>
                <a:sym typeface="Verdana"/>
              </a:defRPr>
            </a:lvl6pPr>
            <a:lvl7pPr marL="0" lvl="6" indent="0" algn="ctr">
              <a:spcBef>
                <a:spcPts val="0"/>
              </a:spcBef>
              <a:buNone/>
              <a:defRPr sz="800" b="0" i="0" u="none" strike="noStrike" cap="none">
                <a:solidFill>
                  <a:srgbClr val="D8D8D8"/>
                </a:solidFill>
                <a:latin typeface="Verdana"/>
                <a:ea typeface="Verdana"/>
                <a:cs typeface="Verdana"/>
                <a:sym typeface="Verdana"/>
              </a:defRPr>
            </a:lvl7pPr>
            <a:lvl8pPr marL="0" lvl="7" indent="0" algn="ctr">
              <a:spcBef>
                <a:spcPts val="0"/>
              </a:spcBef>
              <a:buNone/>
              <a:defRPr sz="800" b="0" i="0" u="none" strike="noStrike" cap="none">
                <a:solidFill>
                  <a:srgbClr val="D8D8D8"/>
                </a:solidFill>
                <a:latin typeface="Verdana"/>
                <a:ea typeface="Verdana"/>
                <a:cs typeface="Verdana"/>
                <a:sym typeface="Verdana"/>
              </a:defRPr>
            </a:lvl8pPr>
            <a:lvl9pPr marL="0" lvl="8" indent="0" algn="ctr">
              <a:spcBef>
                <a:spcPts val="0"/>
              </a:spcBef>
              <a:buNone/>
              <a:defRPr sz="800" b="0" i="0" u="none" strike="noStrike" cap="none">
                <a:solidFill>
                  <a:srgbClr val="D8D8D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5"/>
          <p:cNvGrpSpPr/>
          <p:nvPr/>
        </p:nvGrpSpPr>
        <p:grpSpPr>
          <a:xfrm>
            <a:off x="0" y="0"/>
            <a:ext cx="9144029" cy="297887"/>
            <a:chOff x="0" y="0"/>
            <a:chExt cx="12192039" cy="397182"/>
          </a:xfrm>
        </p:grpSpPr>
        <p:sp>
          <p:nvSpPr>
            <p:cNvPr id="65" name="Google Shape;65;p5"/>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66" name="Google Shape;66;p5"/>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67" name="Google Shape;67;p5"/>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68" name="Google Shape;68;p5"/>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69" name="Google Shape;69;p5"/>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grpSp>
      <p:pic>
        <p:nvPicPr>
          <p:cNvPr id="70" name="Google Shape;70;p5"/>
          <p:cNvPicPr preferRelativeResize="0"/>
          <p:nvPr/>
        </p:nvPicPr>
        <p:blipFill rotWithShape="1">
          <a:blip r:embed="rId2">
            <a:alphaModFix/>
          </a:blip>
          <a:srcRect/>
          <a:stretch/>
        </p:blipFill>
        <p:spPr>
          <a:xfrm>
            <a:off x="5137" y="4198500"/>
            <a:ext cx="3425626" cy="945000"/>
          </a:xfrm>
          <a:prstGeom prst="rect">
            <a:avLst/>
          </a:prstGeom>
          <a:noFill/>
          <a:ln>
            <a:noFill/>
          </a:ln>
        </p:spPr>
      </p:pic>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194912" y="325581"/>
            <a:ext cx="8677200" cy="672000"/>
          </a:xfrm>
          <a:prstGeom prst="rect">
            <a:avLst/>
          </a:prstGeom>
          <a:noFill/>
          <a:ln>
            <a:noFill/>
          </a:ln>
        </p:spPr>
        <p:txBody>
          <a:bodyPr spcFirstLastPara="1" wrap="square" lIns="68575" tIns="34275" rIns="68575" bIns="34275" anchor="ctr" anchorCtr="0">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6"/>
          <p:cNvSpPr txBox="1">
            <a:spLocks noGrp="1"/>
          </p:cNvSpPr>
          <p:nvPr>
            <p:ph type="body" idx="1"/>
          </p:nvPr>
        </p:nvSpPr>
        <p:spPr>
          <a:xfrm>
            <a:off x="194911" y="1059872"/>
            <a:ext cx="8677200" cy="34464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600"/>
              </a:spcBef>
              <a:spcAft>
                <a:spcPts val="0"/>
              </a:spcAft>
              <a:buSzPts val="1100"/>
              <a:buChar char="▪"/>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6"/>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6"/>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6"/>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194912" y="325581"/>
            <a:ext cx="8677200" cy="672000"/>
          </a:xfrm>
          <a:prstGeom prst="rect">
            <a:avLst/>
          </a:prstGeom>
          <a:noFill/>
          <a:ln>
            <a:noFill/>
          </a:ln>
        </p:spPr>
        <p:txBody>
          <a:bodyPr spcFirstLastPara="1" wrap="square" lIns="68575" tIns="34275" rIns="68575" bIns="34275" anchor="ctr" anchorCtr="0">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7"/>
          <p:cNvSpPr txBox="1">
            <a:spLocks noGrp="1"/>
          </p:cNvSpPr>
          <p:nvPr>
            <p:ph type="body" idx="1"/>
          </p:nvPr>
        </p:nvSpPr>
        <p:spPr>
          <a:xfrm>
            <a:off x="194912" y="1059873"/>
            <a:ext cx="4190100" cy="3442800"/>
          </a:xfrm>
          <a:prstGeom prst="rect">
            <a:avLst/>
          </a:prstGeom>
          <a:noFill/>
          <a:ln>
            <a:noFill/>
          </a:ln>
        </p:spPr>
        <p:txBody>
          <a:bodyPr spcFirstLastPara="1" wrap="square" lIns="68575" tIns="34275" rIns="68575" bIns="34275" anchor="t" anchorCtr="0">
            <a:normAutofit/>
          </a:bodyPr>
          <a:lstStyle>
            <a:lvl1pPr marL="457200" lvl="0" indent="-323850" algn="l">
              <a:lnSpc>
                <a:spcPct val="100000"/>
              </a:lnSpc>
              <a:spcBef>
                <a:spcPts val="600"/>
              </a:spcBef>
              <a:spcAft>
                <a:spcPts val="0"/>
              </a:spcAft>
              <a:buSzPts val="1500"/>
              <a:buFont typeface="Noto Sans Symbols"/>
              <a:buChar char="▪"/>
              <a:defRPr/>
            </a:lvl1pPr>
            <a:lvl2pPr marL="914400" lvl="1" indent="-311150" algn="l">
              <a:lnSpc>
                <a:spcPct val="100000"/>
              </a:lnSpc>
              <a:spcBef>
                <a:spcPts val="600"/>
              </a:spcBef>
              <a:spcAft>
                <a:spcPts val="0"/>
              </a:spcAft>
              <a:buSzPts val="1300"/>
              <a:buFont typeface="Noto Sans Symbols"/>
              <a:buChar char="▪"/>
              <a:defRPr/>
            </a:lvl2pPr>
            <a:lvl3pPr marL="1371600" lvl="2" indent="-298450" algn="l">
              <a:lnSpc>
                <a:spcPct val="100000"/>
              </a:lnSpc>
              <a:spcBef>
                <a:spcPts val="600"/>
              </a:spcBef>
              <a:spcAft>
                <a:spcPts val="0"/>
              </a:spcAft>
              <a:buSzPts val="1100"/>
              <a:buFont typeface="Noto Sans Symbols"/>
              <a:buChar char="▪"/>
              <a:defRPr/>
            </a:lvl3pPr>
            <a:lvl4pPr marL="1828800" lvl="3" indent="-292100" algn="l">
              <a:lnSpc>
                <a:spcPct val="100000"/>
              </a:lnSpc>
              <a:spcBef>
                <a:spcPts val="600"/>
              </a:spcBef>
              <a:spcAft>
                <a:spcPts val="0"/>
              </a:spcAft>
              <a:buSzPts val="1000"/>
              <a:buFont typeface="Noto Sans Symbols"/>
              <a:buChar char="▪"/>
              <a:defRPr/>
            </a:lvl4pPr>
            <a:lvl5pPr marL="2286000" lvl="4" indent="-292100" algn="l">
              <a:lnSpc>
                <a:spcPct val="100000"/>
              </a:lnSpc>
              <a:spcBef>
                <a:spcPts val="600"/>
              </a:spcBef>
              <a:spcAft>
                <a:spcPts val="0"/>
              </a:spcAft>
              <a:buSzPts val="1000"/>
              <a:buFont typeface="Noto Sans Symbols"/>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7"/>
          <p:cNvSpPr txBox="1">
            <a:spLocks noGrp="1"/>
          </p:cNvSpPr>
          <p:nvPr>
            <p:ph type="body" idx="2"/>
          </p:nvPr>
        </p:nvSpPr>
        <p:spPr>
          <a:xfrm>
            <a:off x="4628244" y="1059873"/>
            <a:ext cx="4244100" cy="3442800"/>
          </a:xfrm>
          <a:prstGeom prst="rect">
            <a:avLst/>
          </a:prstGeom>
          <a:noFill/>
          <a:ln>
            <a:noFill/>
          </a:ln>
        </p:spPr>
        <p:txBody>
          <a:bodyPr spcFirstLastPara="1" wrap="square" lIns="68575" tIns="34275" rIns="68575" bIns="34275" anchor="t" anchorCtr="0">
            <a:normAutofit/>
          </a:bodyPr>
          <a:lstStyle>
            <a:lvl1pPr marL="457200" lvl="0" indent="-323850" algn="l">
              <a:lnSpc>
                <a:spcPct val="100000"/>
              </a:lnSpc>
              <a:spcBef>
                <a:spcPts val="600"/>
              </a:spcBef>
              <a:spcAft>
                <a:spcPts val="0"/>
              </a:spcAft>
              <a:buSzPts val="1500"/>
              <a:buFont typeface="Noto Sans Symbols"/>
              <a:buChar char="▪"/>
              <a:defRPr/>
            </a:lvl1pPr>
            <a:lvl2pPr marL="914400" lvl="1" indent="-311150" algn="l">
              <a:lnSpc>
                <a:spcPct val="100000"/>
              </a:lnSpc>
              <a:spcBef>
                <a:spcPts val="600"/>
              </a:spcBef>
              <a:spcAft>
                <a:spcPts val="0"/>
              </a:spcAft>
              <a:buSzPts val="1300"/>
              <a:buFont typeface="Noto Sans Symbols"/>
              <a:buChar char="▪"/>
              <a:defRPr/>
            </a:lvl2pPr>
            <a:lvl3pPr marL="1371600" lvl="2" indent="-298450" algn="l">
              <a:lnSpc>
                <a:spcPct val="100000"/>
              </a:lnSpc>
              <a:spcBef>
                <a:spcPts val="600"/>
              </a:spcBef>
              <a:spcAft>
                <a:spcPts val="0"/>
              </a:spcAft>
              <a:buSzPts val="1100"/>
              <a:buFont typeface="Noto Sans Symbols"/>
              <a:buChar char="▪"/>
              <a:defRPr/>
            </a:lvl3pPr>
            <a:lvl4pPr marL="1828800" lvl="3" indent="-292100" algn="l">
              <a:lnSpc>
                <a:spcPct val="100000"/>
              </a:lnSpc>
              <a:spcBef>
                <a:spcPts val="600"/>
              </a:spcBef>
              <a:spcAft>
                <a:spcPts val="0"/>
              </a:spcAft>
              <a:buSzPts val="1000"/>
              <a:buFont typeface="Noto Sans Symbols"/>
              <a:buChar char="▪"/>
              <a:defRPr/>
            </a:lvl4pPr>
            <a:lvl5pPr marL="2286000" lvl="4" indent="-292100" algn="l">
              <a:lnSpc>
                <a:spcPct val="100000"/>
              </a:lnSpc>
              <a:spcBef>
                <a:spcPts val="600"/>
              </a:spcBef>
              <a:spcAft>
                <a:spcPts val="0"/>
              </a:spcAft>
              <a:buSzPts val="1000"/>
              <a:buFont typeface="Noto Sans Symbols"/>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7"/>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7"/>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7"/>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94912" y="325581"/>
            <a:ext cx="8677200" cy="672000"/>
          </a:xfrm>
          <a:prstGeom prst="rect">
            <a:avLst/>
          </a:prstGeom>
          <a:noFill/>
          <a:ln>
            <a:noFill/>
          </a:ln>
        </p:spPr>
        <p:txBody>
          <a:bodyPr spcFirstLastPara="1" wrap="square" lIns="68575" tIns="34275" rIns="68575" bIns="34275" anchor="ctr" anchorCtr="0">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8"/>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8"/>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8"/>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xt or Quote">
  <p:cSld name="Context or Quote">
    <p:bg>
      <p:bgPr>
        <a:solidFill>
          <a:schemeClr val="lt2"/>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2947553" y="928256"/>
            <a:ext cx="3249000" cy="682800"/>
          </a:xfrm>
          <a:prstGeom prst="rect">
            <a:avLst/>
          </a:prstGeom>
          <a:noFill/>
          <a:ln>
            <a:noFill/>
          </a:ln>
        </p:spPr>
        <p:txBody>
          <a:bodyPr spcFirstLastPara="1" wrap="square" lIns="68575" tIns="34275" rIns="68575" bIns="34275" anchor="b" anchorCtr="0">
            <a:normAutofit/>
          </a:bodyPr>
          <a:lstStyle>
            <a:lvl1pPr lvl="0" algn="ctr">
              <a:lnSpc>
                <a:spcPct val="85000"/>
              </a:lnSpc>
              <a:spcBef>
                <a:spcPts val="0"/>
              </a:spcBef>
              <a:spcAft>
                <a:spcPts val="0"/>
              </a:spcAft>
              <a:buClr>
                <a:schemeClr val="dk1"/>
              </a:buClr>
              <a:buSzPts val="2100"/>
              <a:buFont typeface="Barlow Condensed"/>
              <a:buNone/>
              <a:defRPr sz="21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9"/>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9"/>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cxnSp>
        <p:nvCxnSpPr>
          <p:cNvPr id="94" name="Google Shape;94;p9"/>
          <p:cNvCxnSpPr/>
          <p:nvPr/>
        </p:nvCxnSpPr>
        <p:spPr>
          <a:xfrm>
            <a:off x="2947555" y="1683328"/>
            <a:ext cx="3249000" cy="0"/>
          </a:xfrm>
          <a:prstGeom prst="straightConnector1">
            <a:avLst/>
          </a:prstGeom>
          <a:noFill/>
          <a:ln w="15875" cap="rnd" cmpd="sng">
            <a:solidFill>
              <a:schemeClr val="dk1"/>
            </a:solidFill>
            <a:prstDash val="solid"/>
            <a:miter lim="800000"/>
            <a:headEnd type="none" w="sm" len="sm"/>
            <a:tailEnd type="none" w="sm" len="sm"/>
          </a:ln>
        </p:spPr>
      </p:cxnSp>
      <p:cxnSp>
        <p:nvCxnSpPr>
          <p:cNvPr id="95" name="Google Shape;95;p9"/>
          <p:cNvCxnSpPr/>
          <p:nvPr/>
        </p:nvCxnSpPr>
        <p:spPr>
          <a:xfrm>
            <a:off x="2947555" y="3501737"/>
            <a:ext cx="3249000" cy="0"/>
          </a:xfrm>
          <a:prstGeom prst="straightConnector1">
            <a:avLst/>
          </a:prstGeom>
          <a:noFill/>
          <a:ln w="15875" cap="rnd" cmpd="sng">
            <a:solidFill>
              <a:schemeClr val="dk1"/>
            </a:solidFill>
            <a:prstDash val="solid"/>
            <a:miter lim="800000"/>
            <a:headEnd type="none" w="sm" len="sm"/>
            <a:tailEnd type="none" w="sm" len="sm"/>
          </a:ln>
        </p:spPr>
      </p:cxnSp>
      <p:sp>
        <p:nvSpPr>
          <p:cNvPr id="96" name="Google Shape;96;p9"/>
          <p:cNvSpPr txBox="1">
            <a:spLocks noGrp="1"/>
          </p:cNvSpPr>
          <p:nvPr>
            <p:ph type="body" idx="1"/>
          </p:nvPr>
        </p:nvSpPr>
        <p:spPr>
          <a:xfrm>
            <a:off x="495300" y="1815270"/>
            <a:ext cx="8153400" cy="1585800"/>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600"/>
              </a:spcBef>
              <a:spcAft>
                <a:spcPts val="0"/>
              </a:spcAft>
              <a:buSzPts val="1800"/>
              <a:buNone/>
              <a:defRPr sz="2100"/>
            </a:lvl1pPr>
            <a:lvl2pPr marL="914400" lvl="1" indent="-311150" algn="ctr">
              <a:lnSpc>
                <a:spcPct val="100000"/>
              </a:lnSpc>
              <a:spcBef>
                <a:spcPts val="600"/>
              </a:spcBef>
              <a:spcAft>
                <a:spcPts val="0"/>
              </a:spcAft>
              <a:buSzPts val="1300"/>
              <a:buChar char="▪"/>
              <a:defRPr/>
            </a:lvl2pPr>
            <a:lvl3pPr marL="1371600" lvl="2" indent="-298450" algn="ctr">
              <a:lnSpc>
                <a:spcPct val="100000"/>
              </a:lnSpc>
              <a:spcBef>
                <a:spcPts val="600"/>
              </a:spcBef>
              <a:spcAft>
                <a:spcPts val="0"/>
              </a:spcAft>
              <a:buSzPts val="1100"/>
              <a:buChar char="▪"/>
              <a:defRPr/>
            </a:lvl3pPr>
            <a:lvl4pPr marL="1828800" lvl="3" indent="-292100" algn="ctr">
              <a:lnSpc>
                <a:spcPct val="100000"/>
              </a:lnSpc>
              <a:spcBef>
                <a:spcPts val="600"/>
              </a:spcBef>
              <a:spcAft>
                <a:spcPts val="0"/>
              </a:spcAft>
              <a:buSzPts val="1000"/>
              <a:buChar char="▪"/>
              <a:defRPr/>
            </a:lvl4pPr>
            <a:lvl5pPr marL="2286000" lvl="4" indent="-292100" algn="ctr">
              <a:lnSpc>
                <a:spcPct val="100000"/>
              </a:lnSpc>
              <a:spcBef>
                <a:spcPts val="600"/>
              </a:spcBef>
              <a:spcAft>
                <a:spcPts val="0"/>
              </a:spcAft>
              <a:buSzPts val="10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9"/>
          <p:cNvSpPr txBox="1">
            <a:spLocks noGrp="1"/>
          </p:cNvSpPr>
          <p:nvPr>
            <p:ph type="body" idx="2"/>
          </p:nvPr>
        </p:nvSpPr>
        <p:spPr>
          <a:xfrm>
            <a:off x="2947554" y="3588544"/>
            <a:ext cx="3249000" cy="207300"/>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600"/>
              </a:spcBef>
              <a:spcAft>
                <a:spcPts val="0"/>
              </a:spcAft>
              <a:buSzPts val="800"/>
              <a:buNone/>
              <a:defRPr sz="900" b="1" cap="none">
                <a:solidFill>
                  <a:srgbClr val="595959"/>
                </a:solidFill>
                <a:latin typeface="Verdana"/>
                <a:ea typeface="Verdana"/>
                <a:cs typeface="Verdana"/>
                <a:sym typeface="Verdana"/>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98" name="Google Shape;98;p9"/>
          <p:cNvGrpSpPr/>
          <p:nvPr/>
        </p:nvGrpSpPr>
        <p:grpSpPr>
          <a:xfrm>
            <a:off x="0" y="0"/>
            <a:ext cx="9144029" cy="297887"/>
            <a:chOff x="0" y="0"/>
            <a:chExt cx="12192039" cy="397182"/>
          </a:xfrm>
        </p:grpSpPr>
        <p:sp>
          <p:nvSpPr>
            <p:cNvPr id="99" name="Google Shape;99;p9"/>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00" name="Google Shape;100;p9"/>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01" name="Google Shape;101;p9"/>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02" name="Google Shape;102;p9"/>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03" name="Google Shape;103;p9"/>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xt or Quote with Photo">
  <p:cSld name="Context or Quote with Photo">
    <p:bg>
      <p:bgPr>
        <a:solidFill>
          <a:schemeClr val="lt2"/>
        </a:solidFill>
        <a:effectLst/>
      </p:bgPr>
    </p:bg>
    <p:spTree>
      <p:nvGrpSpPr>
        <p:cNvPr id="1" name="Shape 104"/>
        <p:cNvGrpSpPr/>
        <p:nvPr/>
      </p:nvGrpSpPr>
      <p:grpSpPr>
        <a:xfrm>
          <a:off x="0" y="0"/>
          <a:ext cx="0" cy="0"/>
          <a:chOff x="0" y="0"/>
          <a:chExt cx="0" cy="0"/>
        </a:xfrm>
      </p:grpSpPr>
      <p:sp>
        <p:nvSpPr>
          <p:cNvPr id="105" name="Google Shape;105;p10"/>
          <p:cNvSpPr>
            <a:spLocks noGrp="1"/>
          </p:cNvSpPr>
          <p:nvPr>
            <p:ph type="pic" idx="2"/>
          </p:nvPr>
        </p:nvSpPr>
        <p:spPr>
          <a:xfrm>
            <a:off x="4762714" y="605900"/>
            <a:ext cx="4080600" cy="4083900"/>
          </a:xfrm>
          <a:prstGeom prst="rect">
            <a:avLst/>
          </a:prstGeom>
          <a:noFill/>
          <a:ln>
            <a:noFill/>
          </a:ln>
        </p:spPr>
      </p:sp>
      <p:sp>
        <p:nvSpPr>
          <p:cNvPr id="106" name="Google Shape;106;p10"/>
          <p:cNvSpPr txBox="1">
            <a:spLocks noGrp="1"/>
          </p:cNvSpPr>
          <p:nvPr>
            <p:ph type="title"/>
          </p:nvPr>
        </p:nvSpPr>
        <p:spPr>
          <a:xfrm>
            <a:off x="640772" y="928256"/>
            <a:ext cx="3249000" cy="682800"/>
          </a:xfrm>
          <a:prstGeom prst="rect">
            <a:avLst/>
          </a:prstGeom>
          <a:noFill/>
          <a:ln>
            <a:noFill/>
          </a:ln>
        </p:spPr>
        <p:txBody>
          <a:bodyPr spcFirstLastPara="1" wrap="square" lIns="68575" tIns="34275" rIns="68575" bIns="34275" anchor="b" anchorCtr="0">
            <a:normAutofit/>
          </a:bodyPr>
          <a:lstStyle>
            <a:lvl1pPr lvl="0" algn="ctr">
              <a:lnSpc>
                <a:spcPct val="85000"/>
              </a:lnSpc>
              <a:spcBef>
                <a:spcPts val="0"/>
              </a:spcBef>
              <a:spcAft>
                <a:spcPts val="0"/>
              </a:spcAft>
              <a:buClr>
                <a:schemeClr val="dk1"/>
              </a:buClr>
              <a:buSzPts val="2100"/>
              <a:buFont typeface="Barlow Condensed"/>
              <a:buNone/>
              <a:defRPr sz="21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7" name="Google Shape;107;p10"/>
          <p:cNvSpPr txBox="1">
            <a:spLocks noGrp="1"/>
          </p:cNvSpPr>
          <p:nvPr>
            <p:ph type="dt" idx="10"/>
          </p:nvPr>
        </p:nvSpPr>
        <p:spPr>
          <a:xfrm>
            <a:off x="8063253" y="4751482"/>
            <a:ext cx="885900" cy="1878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10"/>
          <p:cNvSpPr txBox="1">
            <a:spLocks noGrp="1"/>
          </p:cNvSpPr>
          <p:nvPr>
            <p:ph type="ftr" idx="11"/>
          </p:nvPr>
        </p:nvSpPr>
        <p:spPr>
          <a:xfrm>
            <a:off x="194912" y="4751482"/>
            <a:ext cx="2915400" cy="187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10"/>
          <p:cNvSpPr txBox="1">
            <a:spLocks noGrp="1"/>
          </p:cNvSpPr>
          <p:nvPr>
            <p:ph type="sldNum" idx="12"/>
          </p:nvPr>
        </p:nvSpPr>
        <p:spPr>
          <a:xfrm>
            <a:off x="3359728" y="4751482"/>
            <a:ext cx="762000" cy="1878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n"/>
              <a:t>PAGE  </a:t>
            </a:r>
            <a:fld id="{00000000-1234-1234-1234-123412341234}" type="slidenum">
              <a:rPr lang="en"/>
              <a:t>‹#›</a:t>
            </a:fld>
            <a:endParaRPr/>
          </a:p>
        </p:txBody>
      </p:sp>
      <p:sp>
        <p:nvSpPr>
          <p:cNvPr id="110" name="Google Shape;110;p10"/>
          <p:cNvSpPr txBox="1">
            <a:spLocks noGrp="1"/>
          </p:cNvSpPr>
          <p:nvPr>
            <p:ph type="body" idx="1"/>
          </p:nvPr>
        </p:nvSpPr>
        <p:spPr>
          <a:xfrm>
            <a:off x="408707" y="1806770"/>
            <a:ext cx="3713100" cy="1585800"/>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600"/>
              </a:spcBef>
              <a:spcAft>
                <a:spcPts val="0"/>
              </a:spcAft>
              <a:buSzPts val="1400"/>
              <a:buNone/>
              <a:defRPr sz="1700"/>
            </a:lvl1pPr>
            <a:lvl2pPr marL="914400" lvl="1" indent="-311150" algn="ctr">
              <a:lnSpc>
                <a:spcPct val="100000"/>
              </a:lnSpc>
              <a:spcBef>
                <a:spcPts val="600"/>
              </a:spcBef>
              <a:spcAft>
                <a:spcPts val="0"/>
              </a:spcAft>
              <a:buSzPts val="1300"/>
              <a:buChar char="▪"/>
              <a:defRPr/>
            </a:lvl2pPr>
            <a:lvl3pPr marL="1371600" lvl="2" indent="-298450" algn="ctr">
              <a:lnSpc>
                <a:spcPct val="100000"/>
              </a:lnSpc>
              <a:spcBef>
                <a:spcPts val="600"/>
              </a:spcBef>
              <a:spcAft>
                <a:spcPts val="0"/>
              </a:spcAft>
              <a:buSzPts val="1100"/>
              <a:buChar char="▪"/>
              <a:defRPr/>
            </a:lvl3pPr>
            <a:lvl4pPr marL="1828800" lvl="3" indent="-292100" algn="ctr">
              <a:lnSpc>
                <a:spcPct val="100000"/>
              </a:lnSpc>
              <a:spcBef>
                <a:spcPts val="600"/>
              </a:spcBef>
              <a:spcAft>
                <a:spcPts val="0"/>
              </a:spcAft>
              <a:buSzPts val="1000"/>
              <a:buChar char="▪"/>
              <a:defRPr/>
            </a:lvl4pPr>
            <a:lvl5pPr marL="2286000" lvl="4" indent="-292100" algn="ctr">
              <a:lnSpc>
                <a:spcPct val="100000"/>
              </a:lnSpc>
              <a:spcBef>
                <a:spcPts val="600"/>
              </a:spcBef>
              <a:spcAft>
                <a:spcPts val="0"/>
              </a:spcAft>
              <a:buSzPts val="10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10"/>
          <p:cNvSpPr txBox="1">
            <a:spLocks noGrp="1"/>
          </p:cNvSpPr>
          <p:nvPr>
            <p:ph type="body" idx="3"/>
          </p:nvPr>
        </p:nvSpPr>
        <p:spPr>
          <a:xfrm>
            <a:off x="640772" y="3588544"/>
            <a:ext cx="3249000" cy="207300"/>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600"/>
              </a:spcBef>
              <a:spcAft>
                <a:spcPts val="0"/>
              </a:spcAft>
              <a:buSzPts val="800"/>
              <a:buNone/>
              <a:defRPr sz="900" b="1" cap="none">
                <a:solidFill>
                  <a:srgbClr val="595959"/>
                </a:solidFill>
                <a:latin typeface="Verdana"/>
                <a:ea typeface="Verdana"/>
                <a:cs typeface="Verdana"/>
                <a:sym typeface="Verdana"/>
              </a:defRPr>
            </a:lvl1pPr>
            <a:lvl2pPr marL="914400" lvl="1" indent="-298450" algn="l">
              <a:lnSpc>
                <a:spcPct val="100000"/>
              </a:lnSpc>
              <a:spcBef>
                <a:spcPts val="600"/>
              </a:spcBef>
              <a:spcAft>
                <a:spcPts val="0"/>
              </a:spcAft>
              <a:buSzPts val="1100"/>
              <a:buChar char="▪"/>
              <a:defRPr/>
            </a:lvl2pPr>
            <a:lvl3pPr marL="1371600" lvl="2" indent="-298450" algn="l">
              <a:lnSpc>
                <a:spcPct val="100000"/>
              </a:lnSpc>
              <a:spcBef>
                <a:spcPts val="600"/>
              </a:spcBef>
              <a:spcAft>
                <a:spcPts val="0"/>
              </a:spcAft>
              <a:buSzPts val="1100"/>
              <a:buChar char="▪"/>
              <a:defRPr/>
            </a:lvl3pPr>
            <a:lvl4pPr marL="1828800" lvl="3" indent="-298450" algn="l">
              <a:lnSpc>
                <a:spcPct val="100000"/>
              </a:lnSpc>
              <a:spcBef>
                <a:spcPts val="600"/>
              </a:spcBef>
              <a:spcAft>
                <a:spcPts val="0"/>
              </a:spcAft>
              <a:buSzPts val="1100"/>
              <a:buChar char="▪"/>
              <a:defRPr/>
            </a:lvl4pPr>
            <a:lvl5pPr marL="2286000" lvl="4" indent="-298450" algn="l">
              <a:lnSpc>
                <a:spcPct val="100000"/>
              </a:lnSpc>
              <a:spcBef>
                <a:spcPts val="600"/>
              </a:spcBef>
              <a:spcAft>
                <a:spcPts val="0"/>
              </a:spcAft>
              <a:buSzPts val="1100"/>
              <a:buChar char="▪"/>
              <a:defRPr/>
            </a:lvl5pPr>
            <a:lvl6pPr marL="2743200" lvl="5" indent="-317500" algn="l">
              <a:lnSpc>
                <a:spcPct val="90000"/>
              </a:lnSpc>
              <a:spcBef>
                <a:spcPts val="6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12" name="Google Shape;112;p10"/>
          <p:cNvCxnSpPr/>
          <p:nvPr/>
        </p:nvCxnSpPr>
        <p:spPr>
          <a:xfrm>
            <a:off x="640772" y="1683328"/>
            <a:ext cx="3249000" cy="0"/>
          </a:xfrm>
          <a:prstGeom prst="straightConnector1">
            <a:avLst/>
          </a:prstGeom>
          <a:noFill/>
          <a:ln w="15875" cap="rnd" cmpd="sng">
            <a:solidFill>
              <a:schemeClr val="dk1"/>
            </a:solidFill>
            <a:prstDash val="solid"/>
            <a:miter lim="800000"/>
            <a:headEnd type="none" w="sm" len="sm"/>
            <a:tailEnd type="none" w="sm" len="sm"/>
          </a:ln>
        </p:spPr>
      </p:cxnSp>
      <p:cxnSp>
        <p:nvCxnSpPr>
          <p:cNvPr id="113" name="Google Shape;113;p10"/>
          <p:cNvCxnSpPr/>
          <p:nvPr/>
        </p:nvCxnSpPr>
        <p:spPr>
          <a:xfrm>
            <a:off x="640772" y="3501737"/>
            <a:ext cx="3249000" cy="0"/>
          </a:xfrm>
          <a:prstGeom prst="straightConnector1">
            <a:avLst/>
          </a:prstGeom>
          <a:noFill/>
          <a:ln w="15875" cap="rnd" cmpd="sng">
            <a:solidFill>
              <a:schemeClr val="dk1"/>
            </a:solidFill>
            <a:prstDash val="solid"/>
            <a:miter lim="800000"/>
            <a:headEnd type="none" w="sm" len="sm"/>
            <a:tailEnd type="none" w="sm" len="sm"/>
          </a:ln>
        </p:spPr>
      </p:cxnSp>
      <p:grpSp>
        <p:nvGrpSpPr>
          <p:cNvPr id="114" name="Google Shape;114;p10"/>
          <p:cNvGrpSpPr/>
          <p:nvPr/>
        </p:nvGrpSpPr>
        <p:grpSpPr>
          <a:xfrm>
            <a:off x="0" y="0"/>
            <a:ext cx="9144029" cy="297887"/>
            <a:chOff x="0" y="0"/>
            <a:chExt cx="12192039" cy="397182"/>
          </a:xfrm>
        </p:grpSpPr>
        <p:sp>
          <p:nvSpPr>
            <p:cNvPr id="115" name="Google Shape;115;p10"/>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16" name="Google Shape;116;p10"/>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17" name="Google Shape;117;p10"/>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18" name="Google Shape;118;p10"/>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sp>
          <p:nvSpPr>
            <p:cNvPr id="119" name="Google Shape;119;p10"/>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eorgia"/>
                <a:ea typeface="Georgia"/>
                <a:cs typeface="Georgia"/>
                <a:sym typeface="Georgia"/>
              </a:endParaRPr>
            </a:p>
          </p:txBody>
        </p:sp>
      </p:gr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4">
            <a:alphaModFix/>
          </a:blip>
          <a:srcRect/>
          <a:stretch/>
        </p:blipFill>
        <p:spPr>
          <a:xfrm>
            <a:off x="6614927" y="4492861"/>
            <a:ext cx="2446876" cy="675000"/>
          </a:xfrm>
          <a:prstGeom prst="rect">
            <a:avLst/>
          </a:prstGeom>
          <a:noFill/>
          <a:ln>
            <a:noFill/>
          </a:ln>
        </p:spPr>
      </p:pic>
      <p:sp>
        <p:nvSpPr>
          <p:cNvPr id="7" name="Google Shape;7;p1"/>
          <p:cNvSpPr txBox="1">
            <a:spLocks noGrp="1"/>
          </p:cNvSpPr>
          <p:nvPr>
            <p:ph type="title"/>
          </p:nvPr>
        </p:nvSpPr>
        <p:spPr>
          <a:xfrm>
            <a:off x="194912" y="325581"/>
            <a:ext cx="8677200" cy="672000"/>
          </a:xfrm>
          <a:prstGeom prst="rect">
            <a:avLst/>
          </a:prstGeom>
          <a:noFill/>
          <a:ln>
            <a:noFill/>
          </a:ln>
        </p:spPr>
        <p:txBody>
          <a:bodyPr spcFirstLastPara="1" wrap="square" lIns="68575" tIns="34275" rIns="68575" bIns="34275" anchor="ctr" anchorCtr="0">
            <a:normAutofit/>
          </a:bodyPr>
          <a:lstStyle>
            <a:lvl1pPr marR="0" lvl="0" algn="l" rtl="0">
              <a:lnSpc>
                <a:spcPct val="85000"/>
              </a:lnSpc>
              <a:spcBef>
                <a:spcPts val="0"/>
              </a:spcBef>
              <a:spcAft>
                <a:spcPts val="0"/>
              </a:spcAft>
              <a:buClr>
                <a:schemeClr val="dk1"/>
              </a:buClr>
              <a:buSzPts val="2700"/>
              <a:buFont typeface="Barlow Condensed"/>
              <a:buNone/>
              <a:defRPr sz="2700" b="1" i="0" u="none" strike="noStrike"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194911" y="1059872"/>
            <a:ext cx="8677200" cy="34464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00000"/>
              </a:lnSpc>
              <a:spcBef>
                <a:spcPts val="600"/>
              </a:spcBef>
              <a:spcAft>
                <a:spcPts val="0"/>
              </a:spcAft>
              <a:buClr>
                <a:schemeClr val="dk1"/>
              </a:buClr>
              <a:buSzPts val="1500"/>
              <a:buFont typeface="Noto Sans Symbols"/>
              <a:buChar char="▪"/>
              <a:defRPr sz="1800" b="0" i="0" u="none" strike="noStrike" cap="none">
                <a:solidFill>
                  <a:schemeClr val="dk1"/>
                </a:solidFill>
                <a:latin typeface="Georgia"/>
                <a:ea typeface="Georgia"/>
                <a:cs typeface="Georgia"/>
                <a:sym typeface="Georgia"/>
              </a:defRPr>
            </a:lvl1pPr>
            <a:lvl2pPr marL="914400" marR="0" lvl="1" indent="-311150" algn="l" rtl="0">
              <a:lnSpc>
                <a:spcPct val="100000"/>
              </a:lnSpc>
              <a:spcBef>
                <a:spcPts val="600"/>
              </a:spcBef>
              <a:spcAft>
                <a:spcPts val="0"/>
              </a:spcAft>
              <a:buClr>
                <a:schemeClr val="dk1"/>
              </a:buClr>
              <a:buSzPts val="1300"/>
              <a:buFont typeface="Noto Sans Symbols"/>
              <a:buChar char="▪"/>
              <a:defRPr sz="1500" b="0" i="0" u="none" strike="noStrike" cap="none">
                <a:solidFill>
                  <a:schemeClr val="dk1"/>
                </a:solidFill>
                <a:latin typeface="Georgia"/>
                <a:ea typeface="Georgia"/>
                <a:cs typeface="Georgia"/>
                <a:sym typeface="Georgia"/>
              </a:defRPr>
            </a:lvl2pPr>
            <a:lvl3pPr marL="1371600" marR="0" lvl="2" indent="-298450" algn="l" rtl="0">
              <a:lnSpc>
                <a:spcPct val="100000"/>
              </a:lnSpc>
              <a:spcBef>
                <a:spcPts val="600"/>
              </a:spcBef>
              <a:spcAft>
                <a:spcPts val="0"/>
              </a:spcAft>
              <a:buClr>
                <a:schemeClr val="dk1"/>
              </a:buClr>
              <a:buSzPts val="1100"/>
              <a:buFont typeface="Noto Sans Symbols"/>
              <a:buChar char="▪"/>
              <a:defRPr sz="1400" b="0" i="0" u="none" strike="noStrike" cap="none">
                <a:solidFill>
                  <a:schemeClr val="dk1"/>
                </a:solidFill>
                <a:latin typeface="Georgia"/>
                <a:ea typeface="Georgia"/>
                <a:cs typeface="Georgia"/>
                <a:sym typeface="Georgia"/>
              </a:defRPr>
            </a:lvl3pPr>
            <a:lvl4pPr marL="1828800" marR="0" lvl="3" indent="-292100" algn="l" rtl="0">
              <a:lnSpc>
                <a:spcPct val="100000"/>
              </a:lnSpc>
              <a:spcBef>
                <a:spcPts val="600"/>
              </a:spcBef>
              <a:spcAft>
                <a:spcPts val="0"/>
              </a:spcAft>
              <a:buClr>
                <a:schemeClr val="dk1"/>
              </a:buClr>
              <a:buSzPts val="1000"/>
              <a:buFont typeface="Noto Sans Symbols"/>
              <a:buChar char="▪"/>
              <a:defRPr sz="1200" b="0" i="0" u="none" strike="noStrike" cap="none">
                <a:solidFill>
                  <a:schemeClr val="dk1"/>
                </a:solidFill>
                <a:latin typeface="Georgia"/>
                <a:ea typeface="Georgia"/>
                <a:cs typeface="Georgia"/>
                <a:sym typeface="Georgia"/>
              </a:defRPr>
            </a:lvl4pPr>
            <a:lvl5pPr marL="2286000" marR="0" lvl="4" indent="-292100" algn="l" rtl="0">
              <a:lnSpc>
                <a:spcPct val="100000"/>
              </a:lnSpc>
              <a:spcBef>
                <a:spcPts val="600"/>
              </a:spcBef>
              <a:spcAft>
                <a:spcPts val="0"/>
              </a:spcAft>
              <a:buClr>
                <a:schemeClr val="dk1"/>
              </a:buClr>
              <a:buSzPts val="1000"/>
              <a:buFont typeface="Noto Sans Symbols"/>
              <a:buChar char="▪"/>
              <a:defRPr sz="1200" b="0" i="0" u="none" strike="noStrike" cap="none">
                <a:solidFill>
                  <a:schemeClr val="dk1"/>
                </a:solidFill>
                <a:latin typeface="Georgia"/>
                <a:ea typeface="Georgia"/>
                <a:cs typeface="Georgia"/>
                <a:sym typeface="Georgia"/>
              </a:defRPr>
            </a:lvl5pPr>
            <a:lvl6pPr marL="2743200" marR="0" lvl="5" indent="-317500" algn="l" rtl="0">
              <a:lnSpc>
                <a:spcPct val="90000"/>
              </a:lnSpc>
              <a:spcBef>
                <a:spcPts val="600"/>
              </a:spcBef>
              <a:spcAft>
                <a:spcPts val="0"/>
              </a:spcAft>
              <a:buClr>
                <a:schemeClr val="dk1"/>
              </a:buClr>
              <a:buSzPts val="1400"/>
              <a:buFont typeface="Arial"/>
              <a:buChar char="•"/>
              <a:defRPr sz="1400" b="0" i="0" u="none" strike="noStrike" cap="none">
                <a:solidFill>
                  <a:schemeClr val="dk1"/>
                </a:solidFill>
                <a:latin typeface="Georgia"/>
                <a:ea typeface="Georgia"/>
                <a:cs typeface="Georgia"/>
                <a:sym typeface="Georg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eorgia"/>
                <a:ea typeface="Georgia"/>
                <a:cs typeface="Georgia"/>
                <a:sym typeface="Georg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eorgia"/>
                <a:ea typeface="Georgia"/>
                <a:cs typeface="Georgia"/>
                <a:sym typeface="Georg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eorgia"/>
                <a:ea typeface="Georgia"/>
                <a:cs typeface="Georgia"/>
                <a:sym typeface="Georgia"/>
              </a:defRPr>
            </a:lvl9pPr>
          </a:lstStyle>
          <a:p>
            <a:endParaRPr/>
          </a:p>
        </p:txBody>
      </p:sp>
      <p:sp>
        <p:nvSpPr>
          <p:cNvPr id="9" name="Google Shape;9;p1"/>
          <p:cNvSpPr txBox="1">
            <a:spLocks noGrp="1"/>
          </p:cNvSpPr>
          <p:nvPr>
            <p:ph type="dt" idx="10"/>
          </p:nvPr>
        </p:nvSpPr>
        <p:spPr>
          <a:xfrm>
            <a:off x="5653511" y="4751482"/>
            <a:ext cx="885900" cy="1878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9pPr>
          </a:lstStyle>
          <a:p>
            <a:endParaRPr/>
          </a:p>
        </p:txBody>
      </p:sp>
      <p:sp>
        <p:nvSpPr>
          <p:cNvPr id="10" name="Google Shape;10;p1"/>
          <p:cNvSpPr txBox="1">
            <a:spLocks noGrp="1"/>
          </p:cNvSpPr>
          <p:nvPr>
            <p:ph type="ftr" idx="11"/>
          </p:nvPr>
        </p:nvSpPr>
        <p:spPr>
          <a:xfrm>
            <a:off x="194912" y="4751482"/>
            <a:ext cx="3919800" cy="1878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100"/>
              <a:buNone/>
              <a:defRPr sz="1400" b="0" i="0" u="none" strike="noStrike" cap="none">
                <a:solidFill>
                  <a:schemeClr val="dk1"/>
                </a:solidFill>
                <a:latin typeface="Georgia"/>
                <a:ea typeface="Georgia"/>
                <a:cs typeface="Georgia"/>
                <a:sym typeface="Georgia"/>
              </a:defRPr>
            </a:lvl9pPr>
          </a:lstStyle>
          <a:p>
            <a:endParaRPr/>
          </a:p>
        </p:txBody>
      </p:sp>
      <p:sp>
        <p:nvSpPr>
          <p:cNvPr id="11" name="Google Shape;11;p1"/>
          <p:cNvSpPr txBox="1">
            <a:spLocks noGrp="1"/>
          </p:cNvSpPr>
          <p:nvPr>
            <p:ph type="sldNum" idx="12"/>
          </p:nvPr>
        </p:nvSpPr>
        <p:spPr>
          <a:xfrm>
            <a:off x="4191000" y="4751482"/>
            <a:ext cx="762000" cy="1878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800" b="0" i="0" u="none" strike="noStrike" cap="none">
                <a:solidFill>
                  <a:schemeClr val="dk1"/>
                </a:solidFill>
                <a:latin typeface="Verdana"/>
                <a:ea typeface="Verdana"/>
                <a:cs typeface="Verdana"/>
                <a:sym typeface="Verdana"/>
              </a:defRPr>
            </a:lvl1pPr>
            <a:lvl2pPr marL="0" marR="0" lvl="1" indent="0" algn="ctr" rtl="0">
              <a:spcBef>
                <a:spcPts val="0"/>
              </a:spcBef>
              <a:buNone/>
              <a:defRPr sz="800" b="0" i="0" u="none" strike="noStrike" cap="none">
                <a:solidFill>
                  <a:schemeClr val="dk1"/>
                </a:solidFill>
                <a:latin typeface="Verdana"/>
                <a:ea typeface="Verdana"/>
                <a:cs typeface="Verdana"/>
                <a:sym typeface="Verdana"/>
              </a:defRPr>
            </a:lvl2pPr>
            <a:lvl3pPr marL="0" marR="0" lvl="2" indent="0" algn="ctr" rtl="0">
              <a:spcBef>
                <a:spcPts val="0"/>
              </a:spcBef>
              <a:buNone/>
              <a:defRPr sz="800" b="0" i="0" u="none" strike="noStrike" cap="none">
                <a:solidFill>
                  <a:schemeClr val="dk1"/>
                </a:solidFill>
                <a:latin typeface="Verdana"/>
                <a:ea typeface="Verdana"/>
                <a:cs typeface="Verdana"/>
                <a:sym typeface="Verdana"/>
              </a:defRPr>
            </a:lvl3pPr>
            <a:lvl4pPr marL="0" marR="0" lvl="3" indent="0" algn="ctr" rtl="0">
              <a:spcBef>
                <a:spcPts val="0"/>
              </a:spcBef>
              <a:buNone/>
              <a:defRPr sz="800" b="0" i="0" u="none" strike="noStrike" cap="none">
                <a:solidFill>
                  <a:schemeClr val="dk1"/>
                </a:solidFill>
                <a:latin typeface="Verdana"/>
                <a:ea typeface="Verdana"/>
                <a:cs typeface="Verdana"/>
                <a:sym typeface="Verdana"/>
              </a:defRPr>
            </a:lvl4pPr>
            <a:lvl5pPr marL="0" marR="0" lvl="4" indent="0" algn="ctr" rtl="0">
              <a:spcBef>
                <a:spcPts val="0"/>
              </a:spcBef>
              <a:buNone/>
              <a:defRPr sz="800" b="0" i="0" u="none" strike="noStrike" cap="none">
                <a:solidFill>
                  <a:schemeClr val="dk1"/>
                </a:solidFill>
                <a:latin typeface="Verdana"/>
                <a:ea typeface="Verdana"/>
                <a:cs typeface="Verdana"/>
                <a:sym typeface="Verdana"/>
              </a:defRPr>
            </a:lvl5pPr>
            <a:lvl6pPr marL="0" marR="0" lvl="5" indent="0" algn="ctr" rtl="0">
              <a:spcBef>
                <a:spcPts val="0"/>
              </a:spcBef>
              <a:buNone/>
              <a:defRPr sz="800" b="0" i="0" u="none" strike="noStrike" cap="none">
                <a:solidFill>
                  <a:schemeClr val="dk1"/>
                </a:solidFill>
                <a:latin typeface="Verdana"/>
                <a:ea typeface="Verdana"/>
                <a:cs typeface="Verdana"/>
                <a:sym typeface="Verdana"/>
              </a:defRPr>
            </a:lvl6pPr>
            <a:lvl7pPr marL="0" marR="0" lvl="6" indent="0" algn="ctr" rtl="0">
              <a:spcBef>
                <a:spcPts val="0"/>
              </a:spcBef>
              <a:buNone/>
              <a:defRPr sz="800" b="0" i="0" u="none" strike="noStrike" cap="none">
                <a:solidFill>
                  <a:schemeClr val="dk1"/>
                </a:solidFill>
                <a:latin typeface="Verdana"/>
                <a:ea typeface="Verdana"/>
                <a:cs typeface="Verdana"/>
                <a:sym typeface="Verdana"/>
              </a:defRPr>
            </a:lvl7pPr>
            <a:lvl8pPr marL="0" marR="0" lvl="7" indent="0" algn="ctr" rtl="0">
              <a:spcBef>
                <a:spcPts val="0"/>
              </a:spcBef>
              <a:buNone/>
              <a:defRPr sz="800" b="0" i="0" u="none" strike="noStrike" cap="none">
                <a:solidFill>
                  <a:schemeClr val="dk1"/>
                </a:solidFill>
                <a:latin typeface="Verdana"/>
                <a:ea typeface="Verdana"/>
                <a:cs typeface="Verdana"/>
                <a:sym typeface="Verdana"/>
              </a:defRPr>
            </a:lvl8pPr>
            <a:lvl9pPr marL="0" marR="0" lvl="8" indent="0" algn="ctr" rtl="0">
              <a:spcBef>
                <a:spcPts val="0"/>
              </a:spcBef>
              <a:buNone/>
              <a:defRPr sz="800" b="0" i="0" u="none" strike="noStrike" cap="none">
                <a:solidFill>
                  <a:schemeClr val="dk1"/>
                </a:solidFill>
                <a:latin typeface="Verdana"/>
                <a:ea typeface="Verdana"/>
                <a:cs typeface="Verdana"/>
                <a:sym typeface="Verdana"/>
              </a:defRPr>
            </a:lvl9pPr>
          </a:lstStyle>
          <a:p>
            <a:pPr marL="0" lvl="0" indent="0" algn="ctr" rtl="0">
              <a:spcBef>
                <a:spcPts val="0"/>
              </a:spcBef>
              <a:spcAft>
                <a:spcPts val="0"/>
              </a:spcAft>
              <a:buNone/>
            </a:pPr>
            <a:r>
              <a:rPr lang="en"/>
              <a:t>PAGE  </a:t>
            </a:r>
            <a:fld id="{00000000-1234-1234-1234-123412341234}" type="slidenum">
              <a:rPr lang="en"/>
              <a:t>‹#›</a:t>
            </a:fld>
            <a:endParaRPr/>
          </a:p>
        </p:txBody>
      </p:sp>
      <p:grpSp>
        <p:nvGrpSpPr>
          <p:cNvPr id="12" name="Google Shape;12;p1"/>
          <p:cNvGrpSpPr/>
          <p:nvPr/>
        </p:nvGrpSpPr>
        <p:grpSpPr>
          <a:xfrm>
            <a:off x="0" y="0"/>
            <a:ext cx="9144029" cy="297887"/>
            <a:chOff x="0" y="0"/>
            <a:chExt cx="12192039" cy="397182"/>
          </a:xfrm>
        </p:grpSpPr>
        <p:sp>
          <p:nvSpPr>
            <p:cNvPr id="13" name="Google Shape;13;p1"/>
            <p:cNvSpPr/>
            <p:nvPr/>
          </p:nvSpPr>
          <p:spPr>
            <a:xfrm>
              <a:off x="1" y="198582"/>
              <a:ext cx="3082200" cy="198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14" name="Google Shape;14;p1"/>
            <p:cNvSpPr/>
            <p:nvPr/>
          </p:nvSpPr>
          <p:spPr>
            <a:xfrm>
              <a:off x="3050818" y="198582"/>
              <a:ext cx="3047100" cy="1986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15" name="Google Shape;15;p1"/>
            <p:cNvSpPr/>
            <p:nvPr/>
          </p:nvSpPr>
          <p:spPr>
            <a:xfrm>
              <a:off x="6097879" y="198582"/>
              <a:ext cx="3047100" cy="198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16" name="Google Shape;16;p1"/>
            <p:cNvSpPr/>
            <p:nvPr/>
          </p:nvSpPr>
          <p:spPr>
            <a:xfrm>
              <a:off x="9144939" y="198582"/>
              <a:ext cx="3047100" cy="1986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sp>
          <p:nvSpPr>
            <p:cNvPr id="17" name="Google Shape;17;p1"/>
            <p:cNvSpPr/>
            <p:nvPr/>
          </p:nvSpPr>
          <p:spPr>
            <a:xfrm>
              <a:off x="0" y="0"/>
              <a:ext cx="12192000" cy="1986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eorgia"/>
                <a:ea typeface="Georgia"/>
                <a:cs typeface="Georgia"/>
                <a:sym typeface="Georg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4281/18241.23"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hyperlink" Target="https://www.iban.com/country-codes" TargetMode="External"/><Relationship Id="rId5" Type="http://schemas.openxmlformats.org/officeDocument/2006/relationships/hyperlink" Target="https://datahelpdesk.worldbank.org/knowledgebase/articles/906519-world-bank-country-and-lending-groups" TargetMode="External"/><Relationship Id="rId4" Type="http://schemas.openxmlformats.org/officeDocument/2006/relationships/hyperlink" Target="https://data.worldbank.org/indicator/NY.GDP.MKTP.KD.Z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subTitle" idx="1"/>
          </p:nvPr>
        </p:nvSpPr>
        <p:spPr>
          <a:xfrm>
            <a:off x="339550" y="2571750"/>
            <a:ext cx="4548900" cy="1731000"/>
          </a:xfrm>
          <a:prstGeom prst="rect">
            <a:avLst/>
          </a:prstGeom>
        </p:spPr>
        <p:txBody>
          <a:bodyPr spcFirstLastPara="1" wrap="square" lIns="0" tIns="34275" rIns="68575" bIns="34275" anchor="t" anchorCtr="0">
            <a:noAutofit/>
          </a:bodyPr>
          <a:lstStyle/>
          <a:p>
            <a:pPr marL="0" lvl="0" indent="0" algn="l" rtl="0">
              <a:spcBef>
                <a:spcPts val="600"/>
              </a:spcBef>
              <a:spcAft>
                <a:spcPts val="0"/>
              </a:spcAft>
              <a:buNone/>
            </a:pPr>
            <a:r>
              <a:rPr lang="en" sz="1400"/>
              <a:t>Apurva Shardul (21074438)</a:t>
            </a:r>
            <a:endParaRPr sz="1400"/>
          </a:p>
          <a:p>
            <a:pPr marL="0" lvl="0" indent="0" algn="l" rtl="0">
              <a:spcBef>
                <a:spcPts val="600"/>
              </a:spcBef>
              <a:spcAft>
                <a:spcPts val="0"/>
              </a:spcAft>
              <a:buNone/>
            </a:pPr>
            <a:r>
              <a:rPr lang="en" sz="1400"/>
              <a:t>Mihirsinh Desai (21037428)</a:t>
            </a:r>
            <a:endParaRPr sz="1400">
              <a:solidFill>
                <a:schemeClr val="lt1"/>
              </a:solidFill>
            </a:endParaRPr>
          </a:p>
          <a:p>
            <a:pPr marL="0" lvl="0" indent="0" algn="l" rtl="0">
              <a:spcBef>
                <a:spcPts val="600"/>
              </a:spcBef>
              <a:spcAft>
                <a:spcPts val="0"/>
              </a:spcAft>
              <a:buNone/>
            </a:pPr>
            <a:r>
              <a:rPr lang="en" sz="1400"/>
              <a:t>Pinak Bhandarkar (21058307)</a:t>
            </a:r>
            <a:endParaRPr sz="1400"/>
          </a:p>
          <a:p>
            <a:pPr marL="0" lvl="0" indent="0" algn="l" rtl="0">
              <a:spcBef>
                <a:spcPts val="600"/>
              </a:spcBef>
              <a:spcAft>
                <a:spcPts val="0"/>
              </a:spcAft>
              <a:buNone/>
            </a:pPr>
            <a:r>
              <a:rPr lang="en" sz="1400"/>
              <a:t>Sarthak Lad (21074457)</a:t>
            </a:r>
            <a:endParaRPr sz="1400"/>
          </a:p>
          <a:p>
            <a:pPr marL="0" lvl="0" indent="0" algn="l" rtl="0">
              <a:spcBef>
                <a:spcPts val="600"/>
              </a:spcBef>
              <a:spcAft>
                <a:spcPts val="600"/>
              </a:spcAft>
              <a:buNone/>
            </a:pPr>
            <a:r>
              <a:rPr lang="en" sz="1400"/>
              <a:t>Tushar Chitnavis (21093113)</a:t>
            </a:r>
            <a:endParaRPr sz="1400"/>
          </a:p>
        </p:txBody>
      </p:sp>
      <p:sp>
        <p:nvSpPr>
          <p:cNvPr id="261" name="Google Shape;261;p24"/>
          <p:cNvSpPr txBox="1">
            <a:spLocks noGrp="1"/>
          </p:cNvSpPr>
          <p:nvPr>
            <p:ph type="ctrTitle"/>
          </p:nvPr>
        </p:nvSpPr>
        <p:spPr>
          <a:xfrm>
            <a:off x="339550" y="771700"/>
            <a:ext cx="6941100" cy="1393800"/>
          </a:xfrm>
          <a:prstGeom prst="rect">
            <a:avLst/>
          </a:prstGeom>
        </p:spPr>
        <p:txBody>
          <a:bodyPr spcFirstLastPara="1" wrap="square" lIns="0" tIns="34275" rIns="68575" bIns="34275" anchor="b" anchorCtr="0">
            <a:noAutofit/>
          </a:bodyPr>
          <a:lstStyle/>
          <a:p>
            <a:pPr marL="0" lvl="0" indent="0" algn="l" rtl="0">
              <a:spcBef>
                <a:spcPts val="0"/>
              </a:spcBef>
              <a:spcAft>
                <a:spcPts val="0"/>
              </a:spcAft>
              <a:buNone/>
            </a:pPr>
            <a:r>
              <a:rPr lang="en"/>
              <a:t>Impact of Cultural Factors on GDP per Capita Growth: A Comprehensive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Question of Interest</a:t>
            </a:r>
            <a:endParaRPr/>
          </a:p>
        </p:txBody>
      </p:sp>
      <p:sp>
        <p:nvSpPr>
          <p:cNvPr id="321" name="Google Shape;321;p33"/>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fontScale="92500"/>
          </a:bodyPr>
          <a:lstStyle/>
          <a:p>
            <a:pPr marL="0" lvl="0" indent="0" algn="just" rtl="0">
              <a:lnSpc>
                <a:spcPct val="150000"/>
              </a:lnSpc>
              <a:spcBef>
                <a:spcPts val="1200"/>
              </a:spcBef>
              <a:spcAft>
                <a:spcPts val="0"/>
              </a:spcAft>
              <a:buNone/>
            </a:pPr>
            <a:r>
              <a:rPr lang="en">
                <a:highlight>
                  <a:srgbClr val="FFFFFF"/>
                </a:highlight>
              </a:rPr>
              <a:t>The correlation between GDP growth and prominent factors such as imports, exports, consumer spending, investment, government spending, and employment levels is readily apparent. Consequently, our intention is to systematically incorporate cultural factors into our analysis to examine their impact on GDP growth. </a:t>
            </a:r>
            <a:endParaRPr>
              <a:highlight>
                <a:srgbClr val="FFFFFF"/>
              </a:highlight>
            </a:endParaRPr>
          </a:p>
          <a:p>
            <a:pPr marL="0" lvl="0" indent="0" algn="just" rtl="0">
              <a:lnSpc>
                <a:spcPct val="150000"/>
              </a:lnSpc>
              <a:spcBef>
                <a:spcPts val="1200"/>
              </a:spcBef>
              <a:spcAft>
                <a:spcPts val="0"/>
              </a:spcAft>
              <a:buNone/>
            </a:pPr>
            <a:r>
              <a:rPr lang="en" b="1" u="sng">
                <a:highlight>
                  <a:srgbClr val="FFFFFF"/>
                </a:highlight>
              </a:rPr>
              <a:t>Research Question:</a:t>
            </a:r>
            <a:endParaRPr b="1" u="sng">
              <a:highlight>
                <a:srgbClr val="FFFFFF"/>
              </a:highlight>
            </a:endParaRPr>
          </a:p>
          <a:p>
            <a:pPr marL="0" lvl="0" indent="0" algn="just" rtl="0">
              <a:lnSpc>
                <a:spcPct val="150000"/>
              </a:lnSpc>
              <a:spcBef>
                <a:spcPts val="1200"/>
              </a:spcBef>
              <a:spcAft>
                <a:spcPts val="0"/>
              </a:spcAft>
              <a:buNone/>
            </a:pPr>
            <a:r>
              <a:rPr lang="en">
                <a:highlight>
                  <a:srgbClr val="FFFFFF"/>
                </a:highlight>
              </a:rPr>
              <a:t>To what extent do cultural factors, such as secularism and emancipative values, contribute to a country's GDP growth?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Initial Model and Estimation</a:t>
            </a:r>
            <a:endParaRPr/>
          </a:p>
        </p:txBody>
      </p:sp>
      <p:sp>
        <p:nvSpPr>
          <p:cNvPr id="327" name="Google Shape;327;p34"/>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l" rtl="0">
              <a:spcBef>
                <a:spcPts val="600"/>
              </a:spcBef>
              <a:spcAft>
                <a:spcPts val="600"/>
              </a:spcAft>
              <a:buNone/>
            </a:pPr>
            <a:endParaRPr/>
          </a:p>
        </p:txBody>
      </p:sp>
      <p:pic>
        <p:nvPicPr>
          <p:cNvPr id="2" name="Picture 1" descr="A math formula with black and white text&#10;&#10;Description automatically generated">
            <a:extLst>
              <a:ext uri="{FF2B5EF4-FFF2-40B4-BE49-F238E27FC236}">
                <a16:creationId xmlns:a16="http://schemas.microsoft.com/office/drawing/2014/main" id="{AFD846D0-5052-D277-B3E3-429EBE68894A}"/>
              </a:ext>
            </a:extLst>
          </p:cNvPr>
          <p:cNvPicPr>
            <a:picLocks noChangeAspect="1"/>
          </p:cNvPicPr>
          <p:nvPr/>
        </p:nvPicPr>
        <p:blipFill>
          <a:blip r:embed="rId3"/>
          <a:stretch>
            <a:fillRect/>
          </a:stretch>
        </p:blipFill>
        <p:spPr>
          <a:xfrm>
            <a:off x="194572" y="1109662"/>
            <a:ext cx="5622512" cy="29808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Initial Hypothesis</a:t>
            </a:r>
            <a:endParaRPr/>
          </a:p>
        </p:txBody>
      </p:sp>
      <p:sp>
        <p:nvSpPr>
          <p:cNvPr id="334" name="Google Shape;334;p35"/>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fontScale="92500" lnSpcReduction="10000"/>
          </a:bodyPr>
          <a:lstStyle/>
          <a:p>
            <a:pPr marL="0" lvl="0" indent="0" algn="just" rtl="0">
              <a:lnSpc>
                <a:spcPct val="150000"/>
              </a:lnSpc>
              <a:spcBef>
                <a:spcPts val="1200"/>
              </a:spcBef>
              <a:spcAft>
                <a:spcPts val="0"/>
              </a:spcAft>
              <a:buClr>
                <a:schemeClr val="dk1"/>
              </a:buClr>
              <a:buSzPct val="100000"/>
              <a:buFont typeface="Arial"/>
              <a:buNone/>
            </a:pPr>
            <a:endParaRPr sz="1100" b="1" u="sng">
              <a:solidFill>
                <a:srgbClr val="202124"/>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r>
              <a:rPr lang="en">
                <a:solidFill>
                  <a:srgbClr val="202124"/>
                </a:solidFill>
              </a:rPr>
              <a:t>Our interest is in correlating cultural factors that may relate to GDP per capita growth rate of a country. Following hypotheses shall be tested:</a:t>
            </a:r>
            <a:endParaRPr>
              <a:solidFill>
                <a:srgbClr val="202124"/>
              </a:solidFill>
            </a:endParaRPr>
          </a:p>
          <a:p>
            <a:pPr marL="0" lvl="0" indent="0" algn="just" rtl="0">
              <a:lnSpc>
                <a:spcPct val="150000"/>
              </a:lnSpc>
              <a:spcBef>
                <a:spcPts val="1200"/>
              </a:spcBef>
              <a:spcAft>
                <a:spcPts val="0"/>
              </a:spcAft>
              <a:buClr>
                <a:schemeClr val="dk1"/>
              </a:buClr>
              <a:buSzPct val="61111"/>
              <a:buFont typeface="Arial"/>
              <a:buNone/>
            </a:pPr>
            <a:r>
              <a:rPr lang="en" b="1">
                <a:solidFill>
                  <a:srgbClr val="202124"/>
                </a:solidFill>
              </a:rPr>
              <a:t>Hypotheses 1</a:t>
            </a:r>
            <a:r>
              <a:rPr lang="en">
                <a:solidFill>
                  <a:srgbClr val="202124"/>
                </a:solidFill>
              </a:rPr>
              <a:t>: Emancipative values and Secular Values should reflect a positive relation with the GDP Growth rate of a country.</a:t>
            </a:r>
            <a:endParaRPr>
              <a:solidFill>
                <a:srgbClr val="202124"/>
              </a:solidFill>
            </a:endParaRPr>
          </a:p>
          <a:p>
            <a:pPr marL="0" lvl="0" indent="0" algn="just" rtl="0">
              <a:lnSpc>
                <a:spcPct val="150000"/>
              </a:lnSpc>
              <a:spcBef>
                <a:spcPts val="1200"/>
              </a:spcBef>
              <a:spcAft>
                <a:spcPts val="0"/>
              </a:spcAft>
              <a:buClr>
                <a:schemeClr val="dk1"/>
              </a:buClr>
              <a:buSzPct val="61111"/>
              <a:buFont typeface="Arial"/>
              <a:buNone/>
            </a:pPr>
            <a:r>
              <a:rPr lang="en" b="1">
                <a:solidFill>
                  <a:srgbClr val="202124"/>
                </a:solidFill>
              </a:rPr>
              <a:t>Hypotheses 2</a:t>
            </a:r>
            <a:r>
              <a:rPr lang="en">
                <a:solidFill>
                  <a:srgbClr val="202124"/>
                </a:solidFill>
              </a:rPr>
              <a:t>: Countries with high initial GDP should show a stagnant or a negative growth rate over the years from wave 1 to 7. On the other hand, countries with lower initial GDP should show a hike in the GDP growth rate.</a:t>
            </a:r>
            <a:endParaRPr>
              <a:solidFill>
                <a:srgbClr val="202124"/>
              </a:solidFill>
            </a:endParaRPr>
          </a:p>
          <a:p>
            <a:pPr marL="0" lvl="0" indent="0" algn="l" rtl="0">
              <a:spcBef>
                <a:spcPts val="600"/>
              </a:spcBef>
              <a:spcAft>
                <a:spcPts val="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Interpretation of Results</a:t>
            </a:r>
            <a:endParaRPr/>
          </a:p>
        </p:txBody>
      </p:sp>
      <p:pic>
        <p:nvPicPr>
          <p:cNvPr id="340" name="Google Shape;340;p36"/>
          <p:cNvPicPr preferRelativeResize="0"/>
          <p:nvPr/>
        </p:nvPicPr>
        <p:blipFill>
          <a:blip r:embed="rId3">
            <a:alphaModFix/>
          </a:blip>
          <a:stretch>
            <a:fillRect/>
          </a:stretch>
        </p:blipFill>
        <p:spPr>
          <a:xfrm>
            <a:off x="194900" y="868400"/>
            <a:ext cx="4070200" cy="3669953"/>
          </a:xfrm>
          <a:prstGeom prst="rect">
            <a:avLst/>
          </a:prstGeom>
          <a:noFill/>
          <a:ln>
            <a:noFill/>
          </a:ln>
        </p:spPr>
      </p:pic>
      <p:pic>
        <p:nvPicPr>
          <p:cNvPr id="341" name="Google Shape;341;p36"/>
          <p:cNvPicPr preferRelativeResize="0"/>
          <p:nvPr/>
        </p:nvPicPr>
        <p:blipFill>
          <a:blip r:embed="rId4">
            <a:alphaModFix/>
          </a:blip>
          <a:stretch>
            <a:fillRect/>
          </a:stretch>
        </p:blipFill>
        <p:spPr>
          <a:xfrm>
            <a:off x="4572000" y="904025"/>
            <a:ext cx="4070200" cy="363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Interpretation of Results</a:t>
            </a:r>
            <a:endParaRPr/>
          </a:p>
        </p:txBody>
      </p:sp>
      <p:pic>
        <p:nvPicPr>
          <p:cNvPr id="347" name="Google Shape;347;p37"/>
          <p:cNvPicPr preferRelativeResize="0"/>
          <p:nvPr/>
        </p:nvPicPr>
        <p:blipFill>
          <a:blip r:embed="rId3">
            <a:alphaModFix/>
          </a:blip>
          <a:stretch>
            <a:fillRect/>
          </a:stretch>
        </p:blipFill>
        <p:spPr>
          <a:xfrm>
            <a:off x="152400" y="997575"/>
            <a:ext cx="8719701" cy="3993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Interpretation of Results</a:t>
            </a:r>
            <a:endParaRPr/>
          </a:p>
        </p:txBody>
      </p:sp>
      <p:pic>
        <p:nvPicPr>
          <p:cNvPr id="353" name="Google Shape;353;p38"/>
          <p:cNvPicPr preferRelativeResize="0"/>
          <p:nvPr/>
        </p:nvPicPr>
        <p:blipFill>
          <a:blip r:embed="rId3">
            <a:alphaModFix/>
          </a:blip>
          <a:stretch>
            <a:fillRect/>
          </a:stretch>
        </p:blipFill>
        <p:spPr>
          <a:xfrm>
            <a:off x="152400" y="997575"/>
            <a:ext cx="8868700" cy="399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Interpretation of Results</a:t>
            </a:r>
            <a:endParaRPr/>
          </a:p>
        </p:txBody>
      </p:sp>
      <p:pic>
        <p:nvPicPr>
          <p:cNvPr id="359" name="Google Shape;359;p39"/>
          <p:cNvPicPr preferRelativeResize="0"/>
          <p:nvPr/>
        </p:nvPicPr>
        <p:blipFill>
          <a:blip r:embed="rId3">
            <a:alphaModFix/>
          </a:blip>
          <a:stretch>
            <a:fillRect/>
          </a:stretch>
        </p:blipFill>
        <p:spPr>
          <a:xfrm>
            <a:off x="293325" y="997575"/>
            <a:ext cx="5084349" cy="399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0"/>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Limitations</a:t>
            </a:r>
            <a:endParaRPr/>
          </a:p>
        </p:txBody>
      </p:sp>
      <p:sp>
        <p:nvSpPr>
          <p:cNvPr id="365" name="Google Shape;365;p40"/>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457200" lvl="0" indent="-342900" algn="l" rtl="0">
              <a:spcBef>
                <a:spcPts val="600"/>
              </a:spcBef>
              <a:spcAft>
                <a:spcPts val="0"/>
              </a:spcAft>
              <a:buSzPts val="1800"/>
              <a:buFont typeface="Georgia"/>
              <a:buAutoNum type="arabicPeriod"/>
            </a:pPr>
            <a:r>
              <a:rPr lang="en"/>
              <a:t>Cultural Limitations</a:t>
            </a:r>
            <a:endParaRPr/>
          </a:p>
          <a:p>
            <a:pPr marL="457200" lvl="0" indent="0" algn="l" rtl="0">
              <a:spcBef>
                <a:spcPts val="600"/>
              </a:spcBef>
              <a:spcAft>
                <a:spcPts val="0"/>
              </a:spcAft>
              <a:buNone/>
            </a:pPr>
            <a:r>
              <a:rPr lang="en" sz="1400"/>
              <a:t>Language, customs, the arts, historical narratives, and many other variables make up culture. We have considered culture as defined by Welzel et al. (2013) on Secular and Emancipative scales.</a:t>
            </a:r>
            <a:endParaRPr sz="1400"/>
          </a:p>
          <a:p>
            <a:pPr marL="457200" lvl="0" indent="-342900" algn="l" rtl="0">
              <a:spcBef>
                <a:spcPts val="600"/>
              </a:spcBef>
              <a:spcAft>
                <a:spcPts val="0"/>
              </a:spcAft>
              <a:buSzPts val="1800"/>
              <a:buFont typeface="Georgia"/>
              <a:buAutoNum type="arabicPeriod"/>
            </a:pPr>
            <a:r>
              <a:rPr lang="en"/>
              <a:t>Limited sample points</a:t>
            </a:r>
            <a:endParaRPr/>
          </a:p>
          <a:p>
            <a:pPr marL="457200" lvl="0" indent="0" algn="l" rtl="0">
              <a:spcBef>
                <a:spcPts val="600"/>
              </a:spcBef>
              <a:spcAft>
                <a:spcPts val="0"/>
              </a:spcAft>
              <a:buNone/>
            </a:pPr>
            <a:r>
              <a:rPr lang="en" sz="1400"/>
              <a:t>The secular and emancipative ideals gathered from the World ideals Survey are derived from survey responses provided by citizens of all the mentioned nations.</a:t>
            </a:r>
            <a:endParaRPr sz="1400"/>
          </a:p>
          <a:p>
            <a:pPr marL="457200" lvl="0" indent="-342900" algn="l" rtl="0">
              <a:spcBef>
                <a:spcPts val="600"/>
              </a:spcBef>
              <a:spcAft>
                <a:spcPts val="0"/>
              </a:spcAft>
              <a:buSzPts val="1800"/>
              <a:buFont typeface="Georgia"/>
              <a:buAutoNum type="arabicPeriod"/>
            </a:pPr>
            <a:r>
              <a:rPr lang="en"/>
              <a:t>Consideration of economic control variables</a:t>
            </a:r>
            <a:endParaRPr/>
          </a:p>
          <a:p>
            <a:pPr marL="457200" lvl="0" indent="0" algn="l" rtl="0">
              <a:spcBef>
                <a:spcPts val="600"/>
              </a:spcBef>
              <a:spcAft>
                <a:spcPts val="600"/>
              </a:spcAft>
              <a:buNone/>
            </a:pPr>
            <a:r>
              <a:rPr lang="en" sz="1400"/>
              <a:t>Attempting to analyse the GDP growth rate solely in terms of cultural characteristics has produced some surprising findings, which should make sense when we take into account other control variables like imports and exports, consumer and business spending, investment, government spending, and employment rate.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Division of Labour</a:t>
            </a:r>
            <a:endParaRPr/>
          </a:p>
        </p:txBody>
      </p:sp>
      <p:sp>
        <p:nvSpPr>
          <p:cNvPr id="371" name="Google Shape;371;p41"/>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457200" lvl="0" indent="-298450" algn="l" rtl="0">
              <a:lnSpc>
                <a:spcPct val="150000"/>
              </a:lnSpc>
              <a:spcBef>
                <a:spcPts val="1200"/>
              </a:spcBef>
              <a:spcAft>
                <a:spcPts val="0"/>
              </a:spcAft>
              <a:buSzPts val="1100"/>
              <a:buAutoNum type="arabicPeriod"/>
            </a:pPr>
            <a:r>
              <a:rPr lang="en" err="1"/>
              <a:t>Mihirsinh</a:t>
            </a:r>
            <a:r>
              <a:rPr lang="en"/>
              <a:t> Desai: Literature review, Major contribution in R programming, data collection, analysis and modelling, result interpretation.</a:t>
            </a:r>
            <a:endParaRPr/>
          </a:p>
          <a:p>
            <a:pPr marL="457200" lvl="0" indent="-298450" algn="l" rtl="0">
              <a:lnSpc>
                <a:spcPct val="150000"/>
              </a:lnSpc>
              <a:spcBef>
                <a:spcPts val="0"/>
              </a:spcBef>
              <a:spcAft>
                <a:spcPts val="0"/>
              </a:spcAft>
              <a:buSzPts val="1100"/>
              <a:buAutoNum type="arabicPeriod"/>
            </a:pPr>
            <a:r>
              <a:rPr lang="en"/>
              <a:t>Tushar </a:t>
            </a:r>
            <a:r>
              <a:rPr lang="en" err="1"/>
              <a:t>Chitnavis</a:t>
            </a:r>
            <a:r>
              <a:rPr lang="en"/>
              <a:t>: Logic building and R programming.</a:t>
            </a:r>
            <a:endParaRPr/>
          </a:p>
          <a:p>
            <a:pPr marL="457200" lvl="0" indent="-298450" algn="l" rtl="0">
              <a:lnSpc>
                <a:spcPct val="150000"/>
              </a:lnSpc>
              <a:spcBef>
                <a:spcPts val="0"/>
              </a:spcBef>
              <a:spcAft>
                <a:spcPts val="0"/>
              </a:spcAft>
              <a:buSzPts val="1100"/>
              <a:buAutoNum type="arabicPeriod"/>
            </a:pPr>
            <a:r>
              <a:rPr lang="en"/>
              <a:t>Pinak Bhandarkar: Report Writing, Presentation slides, Data Interpretation and logic building.</a:t>
            </a:r>
            <a:endParaRPr/>
          </a:p>
          <a:p>
            <a:pPr>
              <a:lnSpc>
                <a:spcPct val="150000"/>
              </a:lnSpc>
              <a:spcBef>
                <a:spcPts val="0"/>
              </a:spcBef>
              <a:buAutoNum type="arabicPeriod"/>
            </a:pPr>
            <a:r>
              <a:rPr lang="en"/>
              <a:t>Sarthak Lad: Report Writing and Data Analysis.</a:t>
            </a:r>
            <a:endParaRPr/>
          </a:p>
          <a:p>
            <a:pPr>
              <a:lnSpc>
                <a:spcPct val="150000"/>
              </a:lnSpc>
              <a:spcBef>
                <a:spcPts val="0"/>
              </a:spcBef>
              <a:buAutoNum type="arabicPeriod"/>
            </a:pPr>
            <a:r>
              <a:rPr lang="en"/>
              <a:t> Apurva Shardul: Data Validation and Data Interpretation.</a:t>
            </a:r>
            <a:endParaRPr/>
          </a:p>
          <a:p>
            <a:pPr marL="0" lvl="0" indent="0" algn="l" rtl="0">
              <a:spcBef>
                <a:spcPts val="1200"/>
              </a:spcBef>
              <a:spcAft>
                <a:spcPts val="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References</a:t>
            </a:r>
            <a:endParaRPr/>
          </a:p>
        </p:txBody>
      </p:sp>
      <p:sp>
        <p:nvSpPr>
          <p:cNvPr id="377" name="Google Shape;377;p42"/>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fontScale="55000" lnSpcReduction="20000"/>
          </a:bodyPr>
          <a:lstStyle/>
          <a:p>
            <a:pPr marL="457200" lvl="0" indent="-294957" algn="just" rtl="0">
              <a:lnSpc>
                <a:spcPct val="150000"/>
              </a:lnSpc>
              <a:spcBef>
                <a:spcPts val="1200"/>
              </a:spcBef>
              <a:spcAft>
                <a:spcPts val="0"/>
              </a:spcAft>
              <a:buSzPct val="100000"/>
              <a:buFont typeface="Georgia"/>
              <a:buAutoNum type="arabicPeriod"/>
            </a:pPr>
            <a:r>
              <a:rPr lang="en" sz="1900" dirty="0"/>
              <a:t>Haerpfer, C., Inglehart, R., Moreno, A., Welzel, C., Kizilova, K., Diez-Medrano J., M. Lagos, P. Norris, E. Ponarin &amp; B. Puranen et al. (eds.). 2022. World Values Survey Trend File (1981-2022) Cross-National Data-Set. Madrid, Spain  &amp;  Vienna,  Austria:  JD  Systems  Institute  &amp;  WVSA Secretariat. Data File Version 3.0.0, </a:t>
            </a:r>
            <a:r>
              <a:rPr lang="en" sz="1900" dirty="0">
                <a:solidFill>
                  <a:schemeClr val="hlink"/>
                </a:solidFill>
                <a:uFill>
                  <a:noFill/>
                </a:uFill>
                <a:hlinkClick r:id="rId3"/>
              </a:rPr>
              <a:t>doi:10.14281/18241.23</a:t>
            </a:r>
            <a:r>
              <a:rPr lang="en" sz="1900" dirty="0"/>
              <a:t>.</a:t>
            </a:r>
            <a:endParaRPr sz="1900" dirty="0"/>
          </a:p>
          <a:p>
            <a:pPr marL="457200" lvl="0" indent="-294957" algn="just" rtl="0">
              <a:lnSpc>
                <a:spcPct val="150000"/>
              </a:lnSpc>
              <a:spcBef>
                <a:spcPts val="0"/>
              </a:spcBef>
              <a:spcAft>
                <a:spcPts val="0"/>
              </a:spcAft>
              <a:buSzPct val="100000"/>
              <a:buFont typeface="Georgia"/>
              <a:buAutoNum type="arabicPeriod"/>
            </a:pPr>
            <a:r>
              <a:rPr lang="en" sz="1900" dirty="0"/>
              <a:t>World Bank. (1990 - 2022). "GDP growth (annual %)." World Bank Open Data. Available:</a:t>
            </a:r>
            <a:r>
              <a:rPr lang="en" sz="1900" dirty="0">
                <a:uFill>
                  <a:noFill/>
                </a:uFill>
                <a:hlinkClick r:id="rId4"/>
              </a:rPr>
              <a:t> </a:t>
            </a:r>
            <a:r>
              <a:rPr lang="en" sz="1900" dirty="0">
                <a:solidFill>
                  <a:schemeClr val="hlink"/>
                </a:solidFill>
                <a:uFill>
                  <a:noFill/>
                </a:uFill>
                <a:hlinkClick r:id="rId4"/>
              </a:rPr>
              <a:t>https://data.worldbank.org/indicator/NY.GDP.MKTP.KD.ZG</a:t>
            </a:r>
            <a:endParaRPr sz="1900" dirty="0">
              <a:solidFill>
                <a:schemeClr val="hlink"/>
              </a:solidFill>
            </a:endParaRPr>
          </a:p>
          <a:p>
            <a:pPr marL="457200" lvl="0" indent="-294957" algn="just" rtl="0">
              <a:lnSpc>
                <a:spcPct val="150000"/>
              </a:lnSpc>
              <a:spcBef>
                <a:spcPts val="0"/>
              </a:spcBef>
              <a:spcAft>
                <a:spcPts val="0"/>
              </a:spcAft>
              <a:buSzPct val="100000"/>
              <a:buFont typeface="Georgia"/>
              <a:buAutoNum type="arabicPeriod"/>
            </a:pPr>
            <a:r>
              <a:rPr lang="en" sz="1900" dirty="0"/>
              <a:t>World Bank. (1987 - 2022). "World Bank Country and Lending Groups." [Online]. Available:</a:t>
            </a:r>
            <a:r>
              <a:rPr lang="en" sz="1900" dirty="0">
                <a:uFill>
                  <a:noFill/>
                </a:uFill>
                <a:hlinkClick r:id="rId5"/>
              </a:rPr>
              <a:t> </a:t>
            </a:r>
            <a:r>
              <a:rPr lang="en" sz="1900" dirty="0">
                <a:solidFill>
                  <a:schemeClr val="hlink"/>
                </a:solidFill>
                <a:uFill>
                  <a:noFill/>
                </a:uFill>
                <a:hlinkClick r:id="rId5"/>
              </a:rPr>
              <a:t>https://datahelpdesk.worldbank.org/knowledgebase/articles/906519-world-bank-country-and-lending-groups</a:t>
            </a:r>
            <a:endParaRPr sz="1900" dirty="0">
              <a:solidFill>
                <a:schemeClr val="hlink"/>
              </a:solidFill>
            </a:endParaRPr>
          </a:p>
          <a:p>
            <a:pPr marL="457200" lvl="0" indent="-294957" algn="just" rtl="0">
              <a:lnSpc>
                <a:spcPct val="150000"/>
              </a:lnSpc>
              <a:spcBef>
                <a:spcPts val="0"/>
              </a:spcBef>
              <a:spcAft>
                <a:spcPts val="0"/>
              </a:spcAft>
              <a:buSzPct val="100000"/>
              <a:buFont typeface="Georgia"/>
              <a:buAutoNum type="arabicPeriod"/>
            </a:pPr>
            <a:r>
              <a:rPr lang="en" sz="1900" dirty="0"/>
              <a:t>Welzel, C. (2013). </a:t>
            </a:r>
            <a:r>
              <a:rPr lang="en" sz="1900" i="1" dirty="0"/>
              <a:t>Freedom Rising: Human Empowerment and the Quest for Emancipation</a:t>
            </a:r>
            <a:r>
              <a:rPr lang="en" sz="1900" dirty="0"/>
              <a:t>. New York: Cambridge University Press.</a:t>
            </a:r>
            <a:endParaRPr sz="1900" dirty="0"/>
          </a:p>
          <a:p>
            <a:pPr marL="457200" lvl="0" indent="-294957" algn="just" rtl="0">
              <a:lnSpc>
                <a:spcPct val="150000"/>
              </a:lnSpc>
              <a:spcBef>
                <a:spcPts val="0"/>
              </a:spcBef>
              <a:spcAft>
                <a:spcPts val="0"/>
              </a:spcAft>
              <a:buSzPct val="100000"/>
              <a:buFont typeface="Georgia"/>
              <a:buAutoNum type="arabicPeriod"/>
            </a:pPr>
            <a:r>
              <a:rPr lang="en" sz="1900" dirty="0"/>
              <a:t>Granato, J., Inglehart, R., Leblang, D., "The Effect of Cultural Values on Economic Development: Theory, Hypotheses, and Some Empirical Tests," American Journal of Political Science, vol. 40, no. 3, pp. 607-631, August 1996.</a:t>
            </a:r>
            <a:endParaRPr sz="1900" dirty="0"/>
          </a:p>
          <a:p>
            <a:pPr marL="457200" lvl="0" indent="-294957" algn="just" rtl="0">
              <a:lnSpc>
                <a:spcPct val="150000"/>
              </a:lnSpc>
              <a:spcBef>
                <a:spcPts val="0"/>
              </a:spcBef>
              <a:spcAft>
                <a:spcPts val="0"/>
              </a:spcAft>
              <a:buSzPct val="100000"/>
              <a:buFont typeface="Georgia"/>
              <a:buAutoNum type="arabicPeriod"/>
            </a:pPr>
            <a:r>
              <a:rPr lang="en" sz="1900" dirty="0"/>
              <a:t>Ranganathan S, Nicolis SC, Spaiser V, Sumpter DJ. Understanding Democracy and Development Traps Using a Data-Driven Approach. Big Data. 2015 Mar 1;3(1):22-33. doi: 10.1089/big.2014.0066. PMID: 26487983; PMCID: PMC4605381.</a:t>
            </a:r>
            <a:endParaRPr sz="1900" dirty="0"/>
          </a:p>
          <a:p>
            <a:pPr marL="457200" lvl="0" indent="-294957" algn="just" rtl="0">
              <a:lnSpc>
                <a:spcPct val="150000"/>
              </a:lnSpc>
              <a:spcBef>
                <a:spcPts val="0"/>
              </a:spcBef>
              <a:spcAft>
                <a:spcPts val="0"/>
              </a:spcAft>
              <a:buSzPct val="100000"/>
              <a:buFont typeface="Georgia"/>
              <a:buAutoNum type="arabicPeriod"/>
            </a:pPr>
            <a:r>
              <a:rPr lang="en" sz="1900" dirty="0"/>
              <a:t>Edwards, J.A.; Romero, A.; Naanwaab, C., "Income Inequality, the World Values Survey, and the Interaction of Cultural Dimensions," Applied Econometrics &amp; International Development, vol. 22, no. 2, pp. 5, 2022.</a:t>
            </a:r>
          </a:p>
          <a:p>
            <a:pPr indent="-294957" algn="just">
              <a:lnSpc>
                <a:spcPct val="150000"/>
              </a:lnSpc>
              <a:spcBef>
                <a:spcPts val="0"/>
              </a:spcBef>
              <a:buSzPct val="100000"/>
              <a:buFont typeface="Georgia"/>
              <a:buAutoNum type="arabicPeriod"/>
            </a:pPr>
            <a:r>
              <a:rPr lang="en-CA" sz="1800" kern="100" dirty="0">
                <a:effectLst/>
                <a:latin typeface="Georgia" panose="02040502050405020303" pitchFamily="18" charset="0"/>
                <a:ea typeface="Calibri" panose="020F0502020204030204" pitchFamily="34" charset="0"/>
                <a:cs typeface="Arial" panose="020B0604020202020204" pitchFamily="34" charset="0"/>
              </a:rPr>
              <a:t>IBAN."IBAN Country Codes." [Online]. Available: </a:t>
            </a:r>
            <a:r>
              <a:rPr lang="en-CA" sz="1800" u="none" strike="noStrike" kern="100" dirty="0">
                <a:solidFill>
                  <a:srgbClr val="0563C1"/>
                </a:solidFill>
                <a:effectLst/>
                <a:latin typeface="Georgia" panose="02040502050405020303" pitchFamily="18" charset="0"/>
                <a:ea typeface="Calibri" panose="020F0502020204030204" pitchFamily="34" charset="0"/>
                <a:cs typeface="Arial" panose="020B0604020202020204" pitchFamily="34" charset="0"/>
                <a:hlinkClick r:id="rId6"/>
              </a:rPr>
              <a:t>https://www.iban.com/country-codes</a:t>
            </a:r>
            <a:r>
              <a:rPr lang="en-CA" sz="1800" kern="100" dirty="0">
                <a:effectLst/>
                <a:latin typeface="Georgia" panose="02040502050405020303" pitchFamily="18" charset="0"/>
                <a:ea typeface="Calibri" panose="020F0502020204030204" pitchFamily="34" charset="0"/>
                <a:cs typeface="Arial" panose="020B0604020202020204" pitchFamily="34" charset="0"/>
              </a:rPr>
              <a:t>.</a:t>
            </a:r>
          </a:p>
          <a:p>
            <a:pPr marL="162243" lvl="0" indent="0" algn="just" rtl="0">
              <a:lnSpc>
                <a:spcPct val="150000"/>
              </a:lnSpc>
              <a:spcBef>
                <a:spcPts val="0"/>
              </a:spcBef>
              <a:spcAft>
                <a:spcPts val="0"/>
              </a:spcAft>
              <a:buSzPct val="100000"/>
              <a:buNone/>
            </a:pPr>
            <a:endParaRPr sz="1900" dirty="0"/>
          </a:p>
          <a:p>
            <a:pPr marL="0" lvl="0" indent="0" algn="l" rtl="0">
              <a:spcBef>
                <a:spcPts val="1200"/>
              </a:spcBef>
              <a:spcAft>
                <a:spcPts val="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Description of Data</a:t>
            </a:r>
            <a:endParaRPr/>
          </a:p>
        </p:txBody>
      </p:sp>
      <p:sp>
        <p:nvSpPr>
          <p:cNvPr id="267" name="Google Shape;267;p25"/>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l" rtl="0">
              <a:spcBef>
                <a:spcPts val="600"/>
              </a:spcBef>
              <a:spcAft>
                <a:spcPts val="0"/>
              </a:spcAft>
              <a:buNone/>
            </a:pPr>
            <a:r>
              <a:rPr lang="en" b="1" u="sng"/>
              <a:t>Key Variables:</a:t>
            </a:r>
            <a:endParaRPr b="1" u="sng"/>
          </a:p>
          <a:p>
            <a:pPr marL="0" lvl="0" indent="0" algn="l" rtl="0">
              <a:spcBef>
                <a:spcPts val="600"/>
              </a:spcBef>
              <a:spcAft>
                <a:spcPts val="0"/>
              </a:spcAft>
              <a:buNone/>
            </a:pPr>
            <a:r>
              <a:rPr lang="en" b="1"/>
              <a:t>Independent Variables:</a:t>
            </a:r>
            <a:endParaRPr b="1"/>
          </a:p>
          <a:p>
            <a:pPr marL="457200" lvl="0" indent="-298450" algn="l" rtl="0">
              <a:spcBef>
                <a:spcPts val="600"/>
              </a:spcBef>
              <a:spcAft>
                <a:spcPts val="0"/>
              </a:spcAft>
              <a:buSzPts val="1100"/>
              <a:buAutoNum type="arabicPeriod"/>
            </a:pPr>
            <a:r>
              <a:rPr lang="en"/>
              <a:t>Culture: a) Secular Values b) Emancipative Values</a:t>
            </a: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268" name="Google Shape;268;p25"/>
          <p:cNvPicPr preferRelativeResize="0"/>
          <p:nvPr/>
        </p:nvPicPr>
        <p:blipFill>
          <a:blip r:embed="rId3">
            <a:alphaModFix/>
          </a:blip>
          <a:stretch>
            <a:fillRect/>
          </a:stretch>
        </p:blipFill>
        <p:spPr>
          <a:xfrm>
            <a:off x="429550" y="2418525"/>
            <a:ext cx="8020050" cy="1695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3"/>
          <p:cNvSpPr txBox="1">
            <a:spLocks noGrp="1"/>
          </p:cNvSpPr>
          <p:nvPr>
            <p:ph type="title"/>
          </p:nvPr>
        </p:nvSpPr>
        <p:spPr>
          <a:xfrm>
            <a:off x="550069" y="3512127"/>
            <a:ext cx="8043900" cy="1169700"/>
          </a:xfrm>
          <a:prstGeom prst="rect">
            <a:avLst/>
          </a:prstGeom>
        </p:spPr>
        <p:txBody>
          <a:bodyPr spcFirstLastPara="1" wrap="square" lIns="68575" tIns="34275" rIns="68575" bIns="34275" anchor="ctr" anchorCtr="1">
            <a:noAutofit/>
          </a:bodyPr>
          <a:lstStyle/>
          <a:p>
            <a:pPr marL="0" lvl="0" indent="0" algn="ctr" rtl="0">
              <a:spcBef>
                <a:spcPts val="0"/>
              </a:spcBef>
              <a:spcAft>
                <a:spcPts val="0"/>
              </a:spcAft>
              <a:buNone/>
            </a:pPr>
            <a:r>
              <a:rPr lang="en" sz="4800">
                <a:latin typeface="Georgia"/>
                <a:ea typeface="Georgia"/>
                <a:cs typeface="Georgia"/>
                <a:sym typeface="Georgia"/>
              </a:rPr>
              <a:t>Thank You</a:t>
            </a:r>
            <a:endParaRPr sz="4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Description of Data</a:t>
            </a:r>
            <a:endParaRPr/>
          </a:p>
        </p:txBody>
      </p:sp>
      <p:sp>
        <p:nvSpPr>
          <p:cNvPr id="274" name="Google Shape;274;p26"/>
          <p:cNvSpPr txBox="1">
            <a:spLocks noGrp="1"/>
          </p:cNvSpPr>
          <p:nvPr>
            <p:ph type="body" idx="1"/>
          </p:nvPr>
        </p:nvSpPr>
        <p:spPr>
          <a:xfrm>
            <a:off x="194900" y="1059875"/>
            <a:ext cx="8677200" cy="3548100"/>
          </a:xfrm>
          <a:prstGeom prst="rect">
            <a:avLst/>
          </a:prstGeom>
        </p:spPr>
        <p:txBody>
          <a:bodyPr spcFirstLastPara="1" wrap="square" lIns="68575" tIns="34275" rIns="68575" bIns="34275" anchor="t" anchorCtr="0">
            <a:normAutofit fontScale="92500"/>
          </a:bodyPr>
          <a:lstStyle/>
          <a:p>
            <a:pPr marL="0" lvl="0" indent="0" algn="l" rtl="0">
              <a:spcBef>
                <a:spcPts val="600"/>
              </a:spcBef>
              <a:spcAft>
                <a:spcPts val="0"/>
              </a:spcAft>
              <a:buNone/>
            </a:pPr>
            <a:endParaRPr b="1" dirty="0"/>
          </a:p>
          <a:p>
            <a:pPr marL="457200" lvl="0" indent="-298450" algn="l" rtl="0">
              <a:spcBef>
                <a:spcPts val="600"/>
              </a:spcBef>
              <a:spcAft>
                <a:spcPts val="0"/>
              </a:spcAft>
              <a:buSzPts val="1100"/>
              <a:buAutoNum type="arabicPeriod" startAt="2"/>
            </a:pPr>
            <a:r>
              <a:rPr lang="en"/>
              <a:t>Country and income level categorization</a:t>
            </a:r>
            <a:endParaRPr/>
          </a:p>
          <a:p>
            <a:pPr marL="457200" lvl="0" indent="-298450" algn="l" rtl="0">
              <a:spcBef>
                <a:spcPts val="0"/>
              </a:spcBef>
              <a:spcAft>
                <a:spcPts val="0"/>
              </a:spcAft>
              <a:buSzPts val="1100"/>
              <a:buAutoNum type="arabicPeriod" startAt="3"/>
            </a:pPr>
            <a:r>
              <a:rPr lang="en" dirty="0"/>
              <a:t>Waves</a:t>
            </a:r>
            <a:endParaRPr dirty="0"/>
          </a:p>
          <a:p>
            <a:pPr marL="457200" lvl="0" indent="0" algn="l" rtl="0">
              <a:spcBef>
                <a:spcPts val="600"/>
              </a:spcBef>
              <a:spcAft>
                <a:spcPts val="0"/>
              </a:spcAft>
              <a:buNone/>
            </a:pPr>
            <a:endParaRPr dirty="0"/>
          </a:p>
          <a:p>
            <a:pPr marL="457200" lvl="0" indent="0" algn="l" rtl="0">
              <a:spcBef>
                <a:spcPts val="600"/>
              </a:spcBef>
              <a:spcAft>
                <a:spcPts val="0"/>
              </a:spcAft>
              <a:buNone/>
            </a:pPr>
            <a:endParaRPr b="1" dirty="0"/>
          </a:p>
          <a:p>
            <a:pPr marL="0" lvl="0" indent="0" algn="l" rtl="0">
              <a:spcBef>
                <a:spcPts val="600"/>
              </a:spcBef>
              <a:spcAft>
                <a:spcPts val="0"/>
              </a:spcAft>
              <a:buNone/>
            </a:pPr>
            <a:endParaRPr b="1" dirty="0"/>
          </a:p>
          <a:p>
            <a:pPr marL="457200" lvl="0" indent="-342900" algn="l" rtl="0">
              <a:spcBef>
                <a:spcPts val="600"/>
              </a:spcBef>
              <a:spcAft>
                <a:spcPts val="0"/>
              </a:spcAft>
              <a:buSzPts val="1800"/>
              <a:buFont typeface="Georgia"/>
              <a:buAutoNum type="arabicPeriod" startAt="3"/>
            </a:pPr>
            <a:r>
              <a:rPr lang="en" dirty="0"/>
              <a:t>Initial GDP per Capita (PPP, USD)</a:t>
            </a:r>
            <a:endParaRPr dirty="0"/>
          </a:p>
          <a:p>
            <a:pPr marL="0" lvl="0" indent="0" algn="l" rtl="0">
              <a:spcBef>
                <a:spcPts val="600"/>
              </a:spcBef>
              <a:spcAft>
                <a:spcPts val="0"/>
              </a:spcAft>
              <a:buClr>
                <a:schemeClr val="dk1"/>
              </a:buClr>
              <a:buSzPts val="1100"/>
              <a:buFont typeface="Arial"/>
              <a:buNone/>
            </a:pPr>
            <a:r>
              <a:rPr lang="en" b="1" dirty="0"/>
              <a:t>Dependent Variables:</a:t>
            </a:r>
            <a:endParaRPr b="1" dirty="0"/>
          </a:p>
          <a:p>
            <a:pPr marL="457200" lvl="0" indent="-298450" algn="l" rtl="0">
              <a:spcBef>
                <a:spcPts val="600"/>
              </a:spcBef>
              <a:spcAft>
                <a:spcPts val="0"/>
              </a:spcAft>
              <a:buSzPts val="1100"/>
              <a:buAutoNum type="arabicPeriod"/>
            </a:pPr>
            <a:r>
              <a:rPr lang="en" dirty="0"/>
              <a:t>GDP Growth Per Capita: </a:t>
            </a:r>
            <a:r>
              <a:rPr lang="en" sz="1400" dirty="0"/>
              <a:t>GDP Growth Rate = (GDP</a:t>
            </a:r>
            <a:r>
              <a:rPr lang="en" sz="1400" baseline="-25000" dirty="0"/>
              <a:t>final </a:t>
            </a:r>
            <a:r>
              <a:rPr lang="en" sz="1400" dirty="0"/>
              <a:t>−GDP</a:t>
            </a:r>
            <a:r>
              <a:rPr lang="en" sz="1400" baseline="-25000" dirty="0"/>
              <a:t>initial </a:t>
            </a:r>
            <a:r>
              <a:rPr lang="en" sz="1400" dirty="0"/>
              <a:t> / GDP</a:t>
            </a:r>
            <a:r>
              <a:rPr lang="en" sz="1400" baseline="-25000" dirty="0"/>
              <a:t>initial</a:t>
            </a:r>
            <a:r>
              <a:rPr lang="en" sz="1400" dirty="0"/>
              <a:t>)×100</a:t>
            </a:r>
            <a:endParaRPr sz="1400" dirty="0"/>
          </a:p>
          <a:p>
            <a:pPr marL="0" lvl="0" indent="0" algn="l" rtl="0">
              <a:spcBef>
                <a:spcPts val="600"/>
              </a:spcBef>
              <a:spcAft>
                <a:spcPts val="0"/>
              </a:spcAft>
              <a:buClr>
                <a:schemeClr val="dk1"/>
              </a:buClr>
              <a:buSzPts val="1100"/>
              <a:buFont typeface="Arial"/>
              <a:buNone/>
            </a:pPr>
            <a:r>
              <a:rPr lang="en" b="1" u="sng" dirty="0"/>
              <a:t>Data Sources:</a:t>
            </a:r>
            <a:endParaRPr b="1" u="sng" dirty="0"/>
          </a:p>
          <a:p>
            <a:pPr marL="457200" lvl="0" indent="-342900" algn="l" rtl="0">
              <a:spcBef>
                <a:spcPts val="600"/>
              </a:spcBef>
              <a:spcAft>
                <a:spcPts val="0"/>
              </a:spcAft>
              <a:buSzPts val="1800"/>
              <a:buFont typeface="Georgia"/>
              <a:buAutoNum type="arabicPeriod"/>
            </a:pPr>
            <a:r>
              <a:rPr lang="en" dirty="0"/>
              <a:t>World Values Survey (WVS) Database </a:t>
            </a:r>
            <a:endParaRPr dirty="0"/>
          </a:p>
          <a:p>
            <a:pPr marL="457200" lvl="0" indent="-298450" algn="l" rtl="0">
              <a:spcBef>
                <a:spcPts val="0"/>
              </a:spcBef>
              <a:spcAft>
                <a:spcPts val="0"/>
              </a:spcAft>
              <a:buSzPts val="1100"/>
              <a:buAutoNum type="arabicPeriod"/>
            </a:pPr>
            <a:r>
              <a:rPr lang="en" dirty="0"/>
              <a:t>World Bank</a:t>
            </a:r>
            <a:r>
              <a:rPr lang="en" sz="1100" dirty="0">
                <a:latin typeface="Times New Roman"/>
                <a:ea typeface="Times New Roman"/>
                <a:cs typeface="Times New Roman"/>
                <a:sym typeface="Times New Roman"/>
              </a:rPr>
              <a:t> </a:t>
            </a:r>
            <a:endParaRPr dirty="0"/>
          </a:p>
        </p:txBody>
      </p:sp>
      <p:graphicFrame>
        <p:nvGraphicFramePr>
          <p:cNvPr id="275" name="Google Shape;275;p26"/>
          <p:cNvGraphicFramePr/>
          <p:nvPr>
            <p:extLst>
              <p:ext uri="{D42A27DB-BD31-4B8C-83A1-F6EECF244321}">
                <p14:modId xmlns:p14="http://schemas.microsoft.com/office/powerpoint/2010/main" val="1993914205"/>
              </p:ext>
            </p:extLst>
          </p:nvPr>
        </p:nvGraphicFramePr>
        <p:xfrm>
          <a:off x="952475" y="2164927"/>
          <a:ext cx="7239000" cy="719522"/>
        </p:xfrm>
        <a:graphic>
          <a:graphicData uri="http://schemas.openxmlformats.org/drawingml/2006/table">
            <a:tbl>
              <a:tblPr>
                <a:noFill/>
                <a:tableStyleId>{706B80BB-474F-4D06-A8E9-5C6293A7409B}</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41971">
                <a:tc>
                  <a:txBody>
                    <a:bodyPr/>
                    <a:lstStyle/>
                    <a:p>
                      <a:pPr marL="0" lvl="0" indent="0" algn="ctr" rtl="0">
                        <a:lnSpc>
                          <a:spcPct val="115000"/>
                        </a:lnSpc>
                        <a:spcBef>
                          <a:spcPts val="1200"/>
                        </a:spcBef>
                        <a:spcAft>
                          <a:spcPts val="0"/>
                        </a:spcAft>
                        <a:buNone/>
                      </a:pPr>
                      <a:r>
                        <a:rPr lang="en" sz="1100" b="1">
                          <a:latin typeface="Georgia"/>
                          <a:ea typeface="Georgia"/>
                          <a:cs typeface="Georgia"/>
                          <a:sym typeface="Georgia"/>
                        </a:rPr>
                        <a:t>YEAR</a:t>
                      </a:r>
                      <a:endParaRPr sz="1100" b="1">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1981-1984</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1990-1994</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1995-1998</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1999-2004</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2005-2009</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2010-2014</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2017-2022</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1971">
                <a:tc>
                  <a:txBody>
                    <a:bodyPr/>
                    <a:lstStyle/>
                    <a:p>
                      <a:pPr marL="0" lvl="0" indent="0" algn="ctr" rtl="0">
                        <a:lnSpc>
                          <a:spcPct val="115000"/>
                        </a:lnSpc>
                        <a:spcBef>
                          <a:spcPts val="1200"/>
                        </a:spcBef>
                        <a:spcAft>
                          <a:spcPts val="0"/>
                        </a:spcAft>
                        <a:buNone/>
                      </a:pPr>
                      <a:r>
                        <a:rPr lang="en" sz="1100" b="1" dirty="0">
                          <a:latin typeface="Georgia"/>
                          <a:ea typeface="Georgia"/>
                          <a:cs typeface="Georgia"/>
                          <a:sym typeface="Georgia"/>
                        </a:rPr>
                        <a:t>Wave</a:t>
                      </a:r>
                      <a:endParaRPr sz="1100" b="1" dirty="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1</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2</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3</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4</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5</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latin typeface="Georgia"/>
                          <a:ea typeface="Georgia"/>
                          <a:cs typeface="Georgia"/>
                          <a:sym typeface="Georgia"/>
                        </a:rPr>
                        <a:t>6</a:t>
                      </a:r>
                      <a:endParaRPr sz="110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dirty="0">
                          <a:latin typeface="Georgia"/>
                          <a:ea typeface="Georgia"/>
                          <a:cs typeface="Georgia"/>
                          <a:sym typeface="Georgia"/>
                        </a:rPr>
                        <a:t>7</a:t>
                      </a:r>
                      <a:endParaRPr sz="1100" dirty="0">
                        <a:latin typeface="Georgia"/>
                        <a:ea typeface="Georgia"/>
                        <a:cs typeface="Georgia"/>
                        <a:sym typeface="Georgia"/>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Descriptive Data Analysis</a:t>
            </a:r>
            <a:endParaRPr/>
          </a:p>
        </p:txBody>
      </p:sp>
      <p:sp>
        <p:nvSpPr>
          <p:cNvPr id="281" name="Google Shape;281;p27"/>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l" rtl="0">
              <a:spcBef>
                <a:spcPts val="600"/>
              </a:spcBef>
              <a:spcAft>
                <a:spcPts val="600"/>
              </a:spcAft>
              <a:buNone/>
            </a:pPr>
            <a:endParaRPr/>
          </a:p>
        </p:txBody>
      </p:sp>
      <p:pic>
        <p:nvPicPr>
          <p:cNvPr id="282" name="Google Shape;282;p27"/>
          <p:cNvPicPr preferRelativeResize="0"/>
          <p:nvPr/>
        </p:nvPicPr>
        <p:blipFill>
          <a:blip r:embed="rId3">
            <a:alphaModFix/>
          </a:blip>
          <a:stretch>
            <a:fillRect/>
          </a:stretch>
        </p:blipFill>
        <p:spPr>
          <a:xfrm>
            <a:off x="128600" y="1057275"/>
            <a:ext cx="8677201" cy="344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Descriptive Data Analysis</a:t>
            </a:r>
            <a:endParaRPr/>
          </a:p>
        </p:txBody>
      </p:sp>
      <p:sp>
        <p:nvSpPr>
          <p:cNvPr id="288" name="Google Shape;288;p28"/>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l" rtl="0">
              <a:spcBef>
                <a:spcPts val="600"/>
              </a:spcBef>
              <a:spcAft>
                <a:spcPts val="600"/>
              </a:spcAft>
              <a:buNone/>
            </a:pPr>
            <a:r>
              <a:rPr lang="en"/>
              <a:t>United States of America</a:t>
            </a:r>
            <a:endParaRPr/>
          </a:p>
        </p:txBody>
      </p:sp>
      <p:graphicFrame>
        <p:nvGraphicFramePr>
          <p:cNvPr id="289" name="Google Shape;289;p28"/>
          <p:cNvGraphicFramePr/>
          <p:nvPr/>
        </p:nvGraphicFramePr>
        <p:xfrm>
          <a:off x="675300" y="1618800"/>
          <a:ext cx="7516200" cy="2909866"/>
        </p:xfrm>
        <a:graphic>
          <a:graphicData uri="http://schemas.openxmlformats.org/drawingml/2006/table">
            <a:tbl>
              <a:tblPr>
                <a:noFill/>
                <a:tableStyleId>{706B80BB-474F-4D06-A8E9-5C6293A7409B}</a:tableStyleId>
              </a:tblPr>
              <a:tblGrid>
                <a:gridCol w="1252700">
                  <a:extLst>
                    <a:ext uri="{9D8B030D-6E8A-4147-A177-3AD203B41FA5}">
                      <a16:colId xmlns:a16="http://schemas.microsoft.com/office/drawing/2014/main" val="20000"/>
                    </a:ext>
                  </a:extLst>
                </a:gridCol>
                <a:gridCol w="1252700">
                  <a:extLst>
                    <a:ext uri="{9D8B030D-6E8A-4147-A177-3AD203B41FA5}">
                      <a16:colId xmlns:a16="http://schemas.microsoft.com/office/drawing/2014/main" val="20001"/>
                    </a:ext>
                  </a:extLst>
                </a:gridCol>
                <a:gridCol w="1252700">
                  <a:extLst>
                    <a:ext uri="{9D8B030D-6E8A-4147-A177-3AD203B41FA5}">
                      <a16:colId xmlns:a16="http://schemas.microsoft.com/office/drawing/2014/main" val="20002"/>
                    </a:ext>
                  </a:extLst>
                </a:gridCol>
                <a:gridCol w="1252700">
                  <a:extLst>
                    <a:ext uri="{9D8B030D-6E8A-4147-A177-3AD203B41FA5}">
                      <a16:colId xmlns:a16="http://schemas.microsoft.com/office/drawing/2014/main" val="20003"/>
                    </a:ext>
                  </a:extLst>
                </a:gridCol>
                <a:gridCol w="1252700">
                  <a:extLst>
                    <a:ext uri="{9D8B030D-6E8A-4147-A177-3AD203B41FA5}">
                      <a16:colId xmlns:a16="http://schemas.microsoft.com/office/drawing/2014/main" val="20004"/>
                    </a:ext>
                  </a:extLst>
                </a:gridCol>
                <a:gridCol w="1252700">
                  <a:extLst>
                    <a:ext uri="{9D8B030D-6E8A-4147-A177-3AD203B41FA5}">
                      <a16:colId xmlns:a16="http://schemas.microsoft.com/office/drawing/2014/main" val="20005"/>
                    </a:ext>
                  </a:extLst>
                </a:gridCol>
              </a:tblGrid>
              <a:tr h="384300">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Country</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Emancipative Values</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Secular Values</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Party</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President</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b="1">
                          <a:latin typeface="Georgia"/>
                          <a:ea typeface="Georgia"/>
                          <a:cs typeface="Georgia"/>
                          <a:sym typeface="Georgia"/>
                        </a:rPr>
                        <a:t>Year</a:t>
                      </a:r>
                      <a:endParaRPr sz="1200" b="1">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22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0.464</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0.291</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Democratic</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Bill Clinton</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1990-1994</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43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0.496</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0.276</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Democratic</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Bill Clinton</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1995-1998</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43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0.560</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0.292</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Republican</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George Bush</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1999-2004</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43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0.515</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0.326</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Republican</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George Bush</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2005-2009</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43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0.536</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0.336</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Democratic</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Barack Obama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2010-2014</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4300">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USA</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0.577</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0.398</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Republican</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Donald Trump</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 sz="1200">
                          <a:latin typeface="Georgia"/>
                          <a:ea typeface="Georgia"/>
                          <a:cs typeface="Georgia"/>
                          <a:sym typeface="Georgia"/>
                        </a:rPr>
                        <a:t>2017-2022</a:t>
                      </a:r>
                      <a:endParaRPr sz="1200">
                        <a:latin typeface="Georgia"/>
                        <a:ea typeface="Georgia"/>
                        <a:cs typeface="Georgia"/>
                        <a:sym typeface="Georgia"/>
                      </a:endParaRPr>
                    </a:p>
                  </a:txBody>
                  <a:tcPr marL="25400" marR="25400" marT="25400" marB="25400">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Descriptive Data Analysis</a:t>
            </a:r>
            <a:endParaRPr/>
          </a:p>
        </p:txBody>
      </p:sp>
      <p:pic>
        <p:nvPicPr>
          <p:cNvPr id="295" name="Google Shape;295;p29"/>
          <p:cNvPicPr preferRelativeResize="0"/>
          <p:nvPr/>
        </p:nvPicPr>
        <p:blipFill>
          <a:blip r:embed="rId3">
            <a:alphaModFix/>
          </a:blip>
          <a:stretch>
            <a:fillRect/>
          </a:stretch>
        </p:blipFill>
        <p:spPr>
          <a:xfrm>
            <a:off x="316825" y="1067775"/>
            <a:ext cx="8555274" cy="391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0"/>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Descriptive Data Analysis</a:t>
            </a:r>
            <a:endParaRPr/>
          </a:p>
        </p:txBody>
      </p:sp>
      <p:sp>
        <p:nvSpPr>
          <p:cNvPr id="301" name="Google Shape;301;p30"/>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just" rtl="0">
              <a:lnSpc>
                <a:spcPct val="150000"/>
              </a:lnSpc>
              <a:spcBef>
                <a:spcPts val="1200"/>
              </a:spcBef>
              <a:spcAft>
                <a:spcPts val="0"/>
              </a:spcAft>
              <a:buClr>
                <a:schemeClr val="dk1"/>
              </a:buClr>
              <a:buSzPts val="1100"/>
              <a:buFont typeface="Arial"/>
              <a:buNone/>
            </a:pPr>
            <a:endParaRPr sz="1200"/>
          </a:p>
          <a:p>
            <a:pPr marL="0" lvl="0" indent="0" algn="l" rtl="0">
              <a:spcBef>
                <a:spcPts val="600"/>
              </a:spcBef>
              <a:spcAft>
                <a:spcPts val="600"/>
              </a:spcAft>
              <a:buNone/>
            </a:pPr>
            <a:endParaRPr/>
          </a:p>
        </p:txBody>
      </p:sp>
      <p:pic>
        <p:nvPicPr>
          <p:cNvPr id="302" name="Google Shape;302;p30"/>
          <p:cNvPicPr preferRelativeResize="0"/>
          <p:nvPr/>
        </p:nvPicPr>
        <p:blipFill>
          <a:blip r:embed="rId3">
            <a:alphaModFix/>
          </a:blip>
          <a:stretch>
            <a:fillRect/>
          </a:stretch>
        </p:blipFill>
        <p:spPr>
          <a:xfrm>
            <a:off x="194900" y="948500"/>
            <a:ext cx="8482299" cy="366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Descriptive Data Analysis</a:t>
            </a:r>
            <a:endParaRPr/>
          </a:p>
        </p:txBody>
      </p:sp>
      <p:sp>
        <p:nvSpPr>
          <p:cNvPr id="308" name="Google Shape;308;p31"/>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rmAutofit/>
          </a:bodyPr>
          <a:lstStyle/>
          <a:p>
            <a:pPr marL="0" lvl="0" indent="0" algn="l" rtl="0">
              <a:spcBef>
                <a:spcPts val="600"/>
              </a:spcBef>
              <a:spcAft>
                <a:spcPts val="600"/>
              </a:spcAft>
              <a:buNone/>
            </a:pPr>
            <a:endParaRPr/>
          </a:p>
        </p:txBody>
      </p:sp>
      <p:pic>
        <p:nvPicPr>
          <p:cNvPr id="309" name="Google Shape;309;p31"/>
          <p:cNvPicPr preferRelativeResize="0"/>
          <p:nvPr/>
        </p:nvPicPr>
        <p:blipFill>
          <a:blip r:embed="rId3">
            <a:alphaModFix/>
          </a:blip>
          <a:stretch>
            <a:fillRect/>
          </a:stretch>
        </p:blipFill>
        <p:spPr>
          <a:xfrm>
            <a:off x="194900" y="997575"/>
            <a:ext cx="8677200" cy="364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title"/>
          </p:nvPr>
        </p:nvSpPr>
        <p:spPr>
          <a:xfrm>
            <a:off x="194912" y="325581"/>
            <a:ext cx="8677200" cy="672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Literature Review</a:t>
            </a:r>
            <a:endParaRPr/>
          </a:p>
        </p:txBody>
      </p:sp>
      <p:sp>
        <p:nvSpPr>
          <p:cNvPr id="315" name="Google Shape;315;p32"/>
          <p:cNvSpPr txBox="1">
            <a:spLocks noGrp="1"/>
          </p:cNvSpPr>
          <p:nvPr>
            <p:ph type="body" idx="1"/>
          </p:nvPr>
        </p:nvSpPr>
        <p:spPr>
          <a:xfrm>
            <a:off x="194911" y="1059872"/>
            <a:ext cx="8677200" cy="3446400"/>
          </a:xfrm>
          <a:prstGeom prst="rect">
            <a:avLst/>
          </a:prstGeom>
        </p:spPr>
        <p:txBody>
          <a:bodyPr spcFirstLastPara="1" wrap="square" lIns="68575" tIns="34275" rIns="68575" bIns="34275" anchor="t" anchorCtr="0">
            <a:noAutofit/>
          </a:bodyPr>
          <a:lstStyle/>
          <a:p>
            <a:pPr marL="457200" lvl="0" indent="-317500" algn="l" rtl="0">
              <a:spcBef>
                <a:spcPts val="600"/>
              </a:spcBef>
              <a:spcAft>
                <a:spcPts val="0"/>
              </a:spcAft>
              <a:buSzPts val="1400"/>
              <a:buChar char="▪"/>
            </a:pPr>
            <a:r>
              <a:rPr lang="en" sz="1400"/>
              <a:t>Granato et al. (1996) analyzed 25 countries, finding that achievement motivation and post-materialism significantly predicted economic growth. They emphasized the need for models integrating cultural and economic factors, although their model lacked country and year variables.</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Ranganathan et al. (2015) found that critical human development values prompt democratization and citizen emancipation, but emancipative values alone don't ensure continuous wealth accumulation. Highly democratic and emancipated countries tend to reach a balanced economic growth state (steady state).</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Edwards et al. explored the impact of cultural values on national income inequality, using the Gini coefficient. The findings suggested that increasing secularization in society is associated with lower income inequality, but no significant correlations were observed for low-income countries.</a:t>
            </a:r>
            <a:endParaRPr sz="1400"/>
          </a:p>
        </p:txBody>
      </p:sp>
    </p:spTree>
  </p:cSld>
  <p:clrMapOvr>
    <a:masterClrMapping/>
  </p:clrMapOvr>
</p:sld>
</file>

<file path=ppt/theme/theme1.xml><?xml version="1.0" encoding="utf-8"?>
<a:theme xmlns:a="http://schemas.openxmlformats.org/drawingml/2006/main" name="UofWaterloo_WhiteBkgrd">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68F4E96DD2384DBCA5959FE6CBEB95" ma:contentTypeVersion="7" ma:contentTypeDescription="Create a new document." ma:contentTypeScope="" ma:versionID="76c6eca9beb47cbc652ed0041fc9b20a">
  <xsd:schema xmlns:xsd="http://www.w3.org/2001/XMLSchema" xmlns:xs="http://www.w3.org/2001/XMLSchema" xmlns:p="http://schemas.microsoft.com/office/2006/metadata/properties" xmlns:ns3="444443a7-e496-4274-aec6-ba0b2f01bf42" xmlns:ns4="20f36abe-4789-4758-a304-e16d2a50e39b" targetNamespace="http://schemas.microsoft.com/office/2006/metadata/properties" ma:root="true" ma:fieldsID="c1403c1cbf457022d3c8921499b9eefc" ns3:_="" ns4:_="">
    <xsd:import namespace="444443a7-e496-4274-aec6-ba0b2f01bf42"/>
    <xsd:import namespace="20f36abe-4789-4758-a304-e16d2a50e39b"/>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4443a7-e496-4274-aec6-ba0b2f01bf4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f36abe-4789-4758-a304-e16d2a50e39b"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44443a7-e496-4274-aec6-ba0b2f01bf42" xsi:nil="true"/>
  </documentManagement>
</p:properties>
</file>

<file path=customXml/itemProps1.xml><?xml version="1.0" encoding="utf-8"?>
<ds:datastoreItem xmlns:ds="http://schemas.openxmlformats.org/officeDocument/2006/customXml" ds:itemID="{C8CB4533-3C1C-4825-AD3C-9641536BF1DF}">
  <ds:schemaRefs>
    <ds:schemaRef ds:uri="http://schemas.microsoft.com/sharepoint/v3/contenttype/forms"/>
  </ds:schemaRefs>
</ds:datastoreItem>
</file>

<file path=customXml/itemProps2.xml><?xml version="1.0" encoding="utf-8"?>
<ds:datastoreItem xmlns:ds="http://schemas.openxmlformats.org/officeDocument/2006/customXml" ds:itemID="{29B0DC98-1F09-414C-9D49-3BA9B012F3E6}">
  <ds:schemaRefs>
    <ds:schemaRef ds:uri="20f36abe-4789-4758-a304-e16d2a50e39b"/>
    <ds:schemaRef ds:uri="444443a7-e496-4274-aec6-ba0b2f01bf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D2102AD-2CDC-4960-B0B6-1B9EF4923651}">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444443a7-e496-4274-aec6-ba0b2f01bf42"/>
    <ds:schemaRef ds:uri="http://schemas.openxmlformats.org/package/2006/metadata/core-properties"/>
    <ds:schemaRef ds:uri="20f36abe-4789-4758-a304-e16d2a50e39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452</TotalTime>
  <Words>1062</Words>
  <Application>Microsoft Office PowerPoint</Application>
  <PresentationFormat>On-screen Show (16:9)</PresentationFormat>
  <Paragraphs>130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Georgia</vt:lpstr>
      <vt:lpstr>Noto Sans Symbols</vt:lpstr>
      <vt:lpstr>Arial</vt:lpstr>
      <vt:lpstr>Barlow Condensed</vt:lpstr>
      <vt:lpstr>Times New Roman</vt:lpstr>
      <vt:lpstr>Verdana</vt:lpstr>
      <vt:lpstr>UofWaterloo_WhiteBkgrd</vt:lpstr>
      <vt:lpstr>Impact of Cultural Factors on GDP per Capita Growth: A Comprehensive Analysis</vt:lpstr>
      <vt:lpstr>Description of Data</vt:lpstr>
      <vt:lpstr>Description of Data</vt:lpstr>
      <vt:lpstr>Descriptive Data Analysis</vt:lpstr>
      <vt:lpstr>Descriptive Data Analysis</vt:lpstr>
      <vt:lpstr>Descriptive Data Analysis</vt:lpstr>
      <vt:lpstr>Descriptive Data Analysis</vt:lpstr>
      <vt:lpstr>Descriptive Data Analysis</vt:lpstr>
      <vt:lpstr>Literature Review</vt:lpstr>
      <vt:lpstr>Question of Interest</vt:lpstr>
      <vt:lpstr>Initial Model and Estimation</vt:lpstr>
      <vt:lpstr>Initial Hypothesis</vt:lpstr>
      <vt:lpstr>Interpretation of Results</vt:lpstr>
      <vt:lpstr>Interpretation of Results</vt:lpstr>
      <vt:lpstr>Interpretation of Results</vt:lpstr>
      <vt:lpstr>Interpretation of Results</vt:lpstr>
      <vt:lpstr>Limitations</vt:lpstr>
      <vt:lpstr>Division of Labour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Cultural Factors on GDP per Capita Growth: A Comprehensive Analysis</dc:title>
  <cp:lastModifiedBy>Pinak Bhandarkar</cp:lastModifiedBy>
  <cp:revision>1</cp:revision>
  <dcterms:modified xsi:type="dcterms:W3CDTF">2023-11-28T04:34:07Z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0x0101007A68F4E96DD2384DBCA5959FE6CBEB95</vt:lpwstr>
  </property>
</Properties>
</file>