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021A34B9-7E7C-4C0D-BE20-364341201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Analysis on Cleanliness and Hygiene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EE3DE7E4-1A2A-4EEF-A854-CF3631EAF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Analysis and Visualization </a:t>
            </a:r>
            <a:r>
              <a:rPr lang="en-US" dirty="0" smtClean="0"/>
              <a:t>done on Tableau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="" xmlns:a16="http://schemas.microsoft.com/office/drawing/2014/main" id="{60BFC9CC-35C5-4983-BACF-99937CEF8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0" y="1013183"/>
            <a:ext cx="10296525" cy="2314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1484" y="4050890"/>
            <a:ext cx="857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78% of people have to commute and leave their place of residence due to various reasons like work, studies, travel or even leisure activities.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="" xmlns:a16="http://schemas.microsoft.com/office/drawing/2014/main" id="{F2D305FB-514B-41A1-B0A7-C0EF79F39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5" y="0"/>
            <a:ext cx="999625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0671" y="1779639"/>
            <a:ext cx="4355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 there are just a handful of entries claiming they always find a dustbin when they go out but a large number of entries saying they rarely find one.</a:t>
            </a:r>
          </a:p>
          <a:p>
            <a:endParaRPr lang="en-US" dirty="0" smtClean="0"/>
          </a:p>
          <a:p>
            <a:r>
              <a:rPr lang="en-US" dirty="0" smtClean="0"/>
              <a:t>The second part of the study shows people might find a dustbin, but don’t have the liberty to segregate their waste into biodegradable and non-biodegradable.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="" xmlns:a16="http://schemas.microsoft.com/office/drawing/2014/main" id="{98DAFE78-894B-4E2D-B6F7-6632AF320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251"/>
          <a:stretch>
            <a:fillRect/>
          </a:stretch>
        </p:blipFill>
        <p:spPr>
          <a:xfrm>
            <a:off x="575535" y="0"/>
            <a:ext cx="8622195" cy="61549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95767" y="2605548"/>
            <a:ext cx="4719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the study maximum people (A,B,C,D,E groups) agreed to the fact that they don’t throw away the waste until they find a dustbin and would have no problem in walking to the nearest one if redirected correctly.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80202" y="3883742"/>
            <a:ext cx="5776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4231" y="332290"/>
            <a:ext cx="463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18146" y="2918174"/>
            <a:ext cx="3572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7769" y="1109038"/>
            <a:ext cx="5004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3725368" y="1875954"/>
            <a:ext cx="4347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="" xmlns:a16="http://schemas.microsoft.com/office/drawing/2014/main" id="{BA7A8BEB-AD5B-4BE9-97D4-1B5490A935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9" y="688565"/>
            <a:ext cx="10668000" cy="2609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148" y="4198374"/>
            <a:ext cx="7964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the study, majority of the people who found trashcans overloaded with waste have rated their surroundings in range 5-8 which shows clean surroundings come with better management and more dustbins in the area.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="" xmlns:a16="http://schemas.microsoft.com/office/drawing/2014/main" id="{78526879-D9E1-4D35-8A70-5E58716C0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9411" b="14358"/>
          <a:stretch>
            <a:fillRect/>
          </a:stretch>
        </p:blipFill>
        <p:spPr>
          <a:xfrm>
            <a:off x="3700183" y="17047"/>
            <a:ext cx="6122255" cy="6840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32386" y="1248697"/>
            <a:ext cx="2094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Few suggestions we got in our survey demanding better waste management, more dustbins and awareness regarding cleanliness and hygiene.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207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Survey Analysis on Cleanliness and Hygiene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>Yash Verma</dc:creator>
  <cp:lastModifiedBy>Windows User</cp:lastModifiedBy>
  <cp:revision>6</cp:revision>
  <dcterms:created xsi:type="dcterms:W3CDTF">2021-03-23T05:53:29Z</dcterms:created>
  <dcterms:modified xsi:type="dcterms:W3CDTF">2021-03-24T05:01:52Z</dcterms:modified>
</cp:coreProperties>
</file>