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33F-56E7-4689-8CDE-DDA313684DEC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967C-FF64-4D2E-A882-F559B21E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9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33F-56E7-4689-8CDE-DDA313684DEC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967C-FF64-4D2E-A882-F559B21E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6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33F-56E7-4689-8CDE-DDA313684DEC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967C-FF64-4D2E-A882-F559B21E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1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33F-56E7-4689-8CDE-DDA313684DEC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967C-FF64-4D2E-A882-F559B21E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9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33F-56E7-4689-8CDE-DDA313684DEC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967C-FF64-4D2E-A882-F559B21E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33F-56E7-4689-8CDE-DDA313684DEC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967C-FF64-4D2E-A882-F559B21E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33F-56E7-4689-8CDE-DDA313684DEC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967C-FF64-4D2E-A882-F559B21E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5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33F-56E7-4689-8CDE-DDA313684DEC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967C-FF64-4D2E-A882-F559B21E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8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33F-56E7-4689-8CDE-DDA313684DEC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967C-FF64-4D2E-A882-F559B21E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33F-56E7-4689-8CDE-DDA313684DEC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967C-FF64-4D2E-A882-F559B21E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8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33F-56E7-4689-8CDE-DDA313684DEC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967C-FF64-4D2E-A882-F559B21E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9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F433F-56E7-4689-8CDE-DDA313684DEC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4967C-FF64-4D2E-A882-F559B21E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2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Pupil-Teacher Ratio and Median Home Values in the Boston Dataset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Li Du, </a:t>
            </a:r>
            <a:r>
              <a:rPr lang="en-US" dirty="0" err="1"/>
              <a:t>Yina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, </a:t>
            </a:r>
            <a:r>
              <a:rPr lang="en-US" dirty="0" err="1"/>
              <a:t>Shilpa</a:t>
            </a:r>
            <a:r>
              <a:rPr lang="en-US" dirty="0"/>
              <a:t> </a:t>
            </a:r>
            <a:r>
              <a:rPr lang="en-US" dirty="0" err="1"/>
              <a:t>Rajbhandari</a:t>
            </a:r>
            <a:r>
              <a:rPr lang="en-US" dirty="0"/>
              <a:t>, Tushara Ekanayake, </a:t>
            </a:r>
          </a:p>
        </p:txBody>
      </p:sp>
    </p:spTree>
    <p:extLst>
      <p:ext uri="{BB962C8B-B14F-4D97-AF65-F5344CB8AC3E}">
        <p14:creationId xmlns:p14="http://schemas.microsoft.com/office/powerpoint/2010/main" val="37259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Question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pupil-teacher ratio and median home values strongly correlated (r &gt; 0.7) in the Boston dataset?</a:t>
            </a:r>
          </a:p>
        </p:txBody>
      </p:sp>
    </p:spTree>
    <p:extLst>
      <p:ext uri="{BB962C8B-B14F-4D97-AF65-F5344CB8AC3E}">
        <p14:creationId xmlns:p14="http://schemas.microsoft.com/office/powerpoint/2010/main" val="43206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2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48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Pupil-Teacher Ratio and Median Home Values in the Boston Dataset </vt:lpstr>
      <vt:lpstr>Smart Question Development</vt:lpstr>
      <vt:lpstr>Data Exploration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Status and Median Home Values in the Boston Dataset </dc:title>
  <dc:creator>Tushara Ekanayake</dc:creator>
  <cp:lastModifiedBy>Tushara Ekanayake</cp:lastModifiedBy>
  <cp:revision>5</cp:revision>
  <dcterms:created xsi:type="dcterms:W3CDTF">2017-09-29T00:24:53Z</dcterms:created>
  <dcterms:modified xsi:type="dcterms:W3CDTF">2017-10-06T15:15:09Z</dcterms:modified>
</cp:coreProperties>
</file>