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60" r:id="rId7"/>
    <p:sldId id="261" r:id="rId8"/>
    <p:sldId id="259" r:id="rId9"/>
    <p:sldId id="262" r:id="rId10"/>
    <p:sldId id="257" r:id="rId11"/>
    <p:sldId id="271" r:id="rId12"/>
    <p:sldId id="269" r:id="rId13"/>
    <p:sldId id="263" r:id="rId14"/>
    <p:sldId id="264" r:id="rId15"/>
    <p:sldId id="265" r:id="rId16"/>
    <p:sldId id="266" r:id="rId17"/>
    <p:sldId id="267" r:id="rId18"/>
    <p:sldId id="268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2B8F7-D753-4188-A38C-24F8868115A1}" v="14" dt="2024-10-27T23:30:23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karthik Panneer selvam [student]" userId="d701b38c-f1b3-4001-b980-56ac64838dd8" providerId="ADAL" clId="{8032B8F7-D753-4188-A38C-24F8868115A1}"/>
    <pc:docChg chg="undo custSel addSld delSld modSld sldOrd">
      <pc:chgData name="Aswin karthik Panneer selvam [student]" userId="d701b38c-f1b3-4001-b980-56ac64838dd8" providerId="ADAL" clId="{8032B8F7-D753-4188-A38C-24F8868115A1}" dt="2024-10-27T23:31:24.386" v="979"/>
      <pc:docMkLst>
        <pc:docMk/>
      </pc:docMkLst>
      <pc:sldChg chg="addSp delSp modSp mod">
        <pc:chgData name="Aswin karthik Panneer selvam [student]" userId="d701b38c-f1b3-4001-b980-56ac64838dd8" providerId="ADAL" clId="{8032B8F7-D753-4188-A38C-24F8868115A1}" dt="2024-10-27T23:26:59.413" v="728"/>
        <pc:sldMkLst>
          <pc:docMk/>
          <pc:sldMk cId="189050760" sldId="257"/>
        </pc:sldMkLst>
        <pc:spChg chg="del">
          <ac:chgData name="Aswin karthik Panneer selvam [student]" userId="d701b38c-f1b3-4001-b980-56ac64838dd8" providerId="ADAL" clId="{8032B8F7-D753-4188-A38C-24F8868115A1}" dt="2024-10-27T23:26:59.077" v="727" actId="478"/>
          <ac:spMkLst>
            <pc:docMk/>
            <pc:sldMk cId="189050760" sldId="257"/>
            <ac:spMk id="3" creationId="{4758F1FD-AABF-2384-46EA-6A51A185D1C0}"/>
          </ac:spMkLst>
        </pc:spChg>
        <pc:spChg chg="del">
          <ac:chgData name="Aswin karthik Panneer selvam [student]" userId="d701b38c-f1b3-4001-b980-56ac64838dd8" providerId="ADAL" clId="{8032B8F7-D753-4188-A38C-24F8868115A1}" dt="2024-10-27T23:26:40.078" v="721" actId="478"/>
          <ac:spMkLst>
            <pc:docMk/>
            <pc:sldMk cId="189050760" sldId="257"/>
            <ac:spMk id="4" creationId="{26E1126A-E04B-EF05-2983-B38DA9C8E002}"/>
          </ac:spMkLst>
        </pc:spChg>
        <pc:spChg chg="del">
          <ac:chgData name="Aswin karthik Panneer selvam [student]" userId="d701b38c-f1b3-4001-b980-56ac64838dd8" providerId="ADAL" clId="{8032B8F7-D753-4188-A38C-24F8868115A1}" dt="2024-10-27T23:26:41.644" v="722" actId="478"/>
          <ac:spMkLst>
            <pc:docMk/>
            <pc:sldMk cId="189050760" sldId="257"/>
            <ac:spMk id="5" creationId="{1D90C19D-3D12-51A0-28FC-86CC0838E61F}"/>
          </ac:spMkLst>
        </pc:spChg>
        <pc:spChg chg="add mod">
          <ac:chgData name="Aswin karthik Panneer selvam [student]" userId="d701b38c-f1b3-4001-b980-56ac64838dd8" providerId="ADAL" clId="{8032B8F7-D753-4188-A38C-24F8868115A1}" dt="2024-10-27T23:26:59.413" v="728"/>
          <ac:spMkLst>
            <pc:docMk/>
            <pc:sldMk cId="189050760" sldId="257"/>
            <ac:spMk id="6" creationId="{FCC552D7-0AA4-999B-960E-E600FB12FB27}"/>
          </ac:spMkLst>
        </pc:spChg>
        <pc:picChg chg="mod">
          <ac:chgData name="Aswin karthik Panneer selvam [student]" userId="d701b38c-f1b3-4001-b980-56ac64838dd8" providerId="ADAL" clId="{8032B8F7-D753-4188-A38C-24F8868115A1}" dt="2024-10-27T23:26:52.112" v="726" actId="14100"/>
          <ac:picMkLst>
            <pc:docMk/>
            <pc:sldMk cId="189050760" sldId="257"/>
            <ac:picMk id="2" creationId="{313BFB71-2424-EDCD-51B2-C78848B6EADA}"/>
          </ac:picMkLst>
        </pc:picChg>
        <pc:picChg chg="del">
          <ac:chgData name="Aswin karthik Panneer selvam [student]" userId="d701b38c-f1b3-4001-b980-56ac64838dd8" providerId="ADAL" clId="{8032B8F7-D753-4188-A38C-24F8868115A1}" dt="2024-10-27T23:26:38.715" v="720" actId="478"/>
          <ac:picMkLst>
            <pc:docMk/>
            <pc:sldMk cId="189050760" sldId="257"/>
            <ac:picMk id="11" creationId="{16052FAB-9CB6-651E-1BBC-F2782D2AD9AD}"/>
          </ac:picMkLst>
        </pc:picChg>
      </pc:sldChg>
      <pc:sldChg chg="delSp modSp mod">
        <pc:chgData name="Aswin karthik Panneer selvam [student]" userId="d701b38c-f1b3-4001-b980-56ac64838dd8" providerId="ADAL" clId="{8032B8F7-D753-4188-A38C-24F8868115A1}" dt="2024-10-27T23:19:09.359" v="458" actId="1076"/>
        <pc:sldMkLst>
          <pc:docMk/>
          <pc:sldMk cId="4277469739" sldId="259"/>
        </pc:sldMkLst>
        <pc:spChg chg="del">
          <ac:chgData name="Aswin karthik Panneer selvam [student]" userId="d701b38c-f1b3-4001-b980-56ac64838dd8" providerId="ADAL" clId="{8032B8F7-D753-4188-A38C-24F8868115A1}" dt="2024-10-27T23:17:40.858" v="334" actId="478"/>
          <ac:spMkLst>
            <pc:docMk/>
            <pc:sldMk cId="4277469739" sldId="259"/>
            <ac:spMk id="3" creationId="{321B474A-4468-250E-1F75-655CF66D4571}"/>
          </ac:spMkLst>
        </pc:spChg>
        <pc:spChg chg="del">
          <ac:chgData name="Aswin karthik Panneer selvam [student]" userId="d701b38c-f1b3-4001-b980-56ac64838dd8" providerId="ADAL" clId="{8032B8F7-D753-4188-A38C-24F8868115A1}" dt="2024-10-27T23:17:44.603" v="335" actId="478"/>
          <ac:spMkLst>
            <pc:docMk/>
            <pc:sldMk cId="4277469739" sldId="259"/>
            <ac:spMk id="5" creationId="{11CA6E29-750B-61B4-1094-ED2F0AC782C9}"/>
          </ac:spMkLst>
        </pc:spChg>
        <pc:spChg chg="mod">
          <ac:chgData name="Aswin karthik Panneer selvam [student]" userId="d701b38c-f1b3-4001-b980-56ac64838dd8" providerId="ADAL" clId="{8032B8F7-D753-4188-A38C-24F8868115A1}" dt="2024-10-27T23:19:01.784" v="455" actId="313"/>
          <ac:spMkLst>
            <pc:docMk/>
            <pc:sldMk cId="4277469739" sldId="259"/>
            <ac:spMk id="7" creationId="{11F6C1A3-1B56-EFE7-912E-98CB6518CAB1}"/>
          </ac:spMkLst>
        </pc:spChg>
        <pc:picChg chg="mod">
          <ac:chgData name="Aswin karthik Panneer selvam [student]" userId="d701b38c-f1b3-4001-b980-56ac64838dd8" providerId="ADAL" clId="{8032B8F7-D753-4188-A38C-24F8868115A1}" dt="2024-10-27T23:19:09.359" v="458" actId="1076"/>
          <ac:picMkLst>
            <pc:docMk/>
            <pc:sldMk cId="4277469739" sldId="259"/>
            <ac:picMk id="2" creationId="{C992D055-88E5-B3C6-8ED3-DD08E9A4FEA4}"/>
          </ac:picMkLst>
        </pc:picChg>
        <pc:picChg chg="del">
          <ac:chgData name="Aswin karthik Panneer selvam [student]" userId="d701b38c-f1b3-4001-b980-56ac64838dd8" providerId="ADAL" clId="{8032B8F7-D753-4188-A38C-24F8868115A1}" dt="2024-10-27T23:17:40.858" v="334" actId="478"/>
          <ac:picMkLst>
            <pc:docMk/>
            <pc:sldMk cId="4277469739" sldId="259"/>
            <ac:picMk id="6" creationId="{8E0F4857-8CA1-4ECD-67D5-6D8B58CA4E34}"/>
          </ac:picMkLst>
        </pc:picChg>
      </pc:sldChg>
      <pc:sldChg chg="modSp mod">
        <pc:chgData name="Aswin karthik Panneer selvam [student]" userId="d701b38c-f1b3-4001-b980-56ac64838dd8" providerId="ADAL" clId="{8032B8F7-D753-4188-A38C-24F8868115A1}" dt="2024-10-27T23:15:14.466" v="176" actId="20577"/>
        <pc:sldMkLst>
          <pc:docMk/>
          <pc:sldMk cId="3531300048" sldId="260"/>
        </pc:sldMkLst>
        <pc:spChg chg="mod">
          <ac:chgData name="Aswin karthik Panneer selvam [student]" userId="d701b38c-f1b3-4001-b980-56ac64838dd8" providerId="ADAL" clId="{8032B8F7-D753-4188-A38C-24F8868115A1}" dt="2024-10-27T23:15:14.466" v="176" actId="20577"/>
          <ac:spMkLst>
            <pc:docMk/>
            <pc:sldMk cId="3531300048" sldId="260"/>
            <ac:spMk id="4" creationId="{85614D34-29B1-221E-6131-4278766FB089}"/>
          </ac:spMkLst>
        </pc:spChg>
      </pc:sldChg>
      <pc:sldChg chg="addSp delSp modSp mod">
        <pc:chgData name="Aswin karthik Panneer selvam [student]" userId="d701b38c-f1b3-4001-b980-56ac64838dd8" providerId="ADAL" clId="{8032B8F7-D753-4188-A38C-24F8868115A1}" dt="2024-10-27T23:17:17.988" v="331" actId="20577"/>
        <pc:sldMkLst>
          <pc:docMk/>
          <pc:sldMk cId="3392362216" sldId="261"/>
        </pc:sldMkLst>
        <pc:spChg chg="del">
          <ac:chgData name="Aswin karthik Panneer selvam [student]" userId="d701b38c-f1b3-4001-b980-56ac64838dd8" providerId="ADAL" clId="{8032B8F7-D753-4188-A38C-24F8868115A1}" dt="2024-10-27T23:16:37.633" v="188" actId="478"/>
          <ac:spMkLst>
            <pc:docMk/>
            <pc:sldMk cId="3392362216" sldId="261"/>
            <ac:spMk id="3" creationId="{B1517B4F-F1BE-3D6F-A558-64A7A8A9F083}"/>
          </ac:spMkLst>
        </pc:spChg>
        <pc:spChg chg="mod">
          <ac:chgData name="Aswin karthik Panneer selvam [student]" userId="d701b38c-f1b3-4001-b980-56ac64838dd8" providerId="ADAL" clId="{8032B8F7-D753-4188-A38C-24F8868115A1}" dt="2024-10-27T23:16:23.762" v="186" actId="1076"/>
          <ac:spMkLst>
            <pc:docMk/>
            <pc:sldMk cId="3392362216" sldId="261"/>
            <ac:spMk id="7" creationId="{73A05038-A7DC-41FD-498A-8D17691CDAC8}"/>
          </ac:spMkLst>
        </pc:spChg>
        <pc:spChg chg="add mod">
          <ac:chgData name="Aswin karthik Panneer selvam [student]" userId="d701b38c-f1b3-4001-b980-56ac64838dd8" providerId="ADAL" clId="{8032B8F7-D753-4188-A38C-24F8868115A1}" dt="2024-10-27T23:17:17.988" v="331" actId="20577"/>
          <ac:spMkLst>
            <pc:docMk/>
            <pc:sldMk cId="3392362216" sldId="261"/>
            <ac:spMk id="10" creationId="{B8FC3782-3173-44A5-7713-83A243372FBA}"/>
          </ac:spMkLst>
        </pc:spChg>
        <pc:picChg chg="mod">
          <ac:chgData name="Aswin karthik Panneer selvam [student]" userId="d701b38c-f1b3-4001-b980-56ac64838dd8" providerId="ADAL" clId="{8032B8F7-D753-4188-A38C-24F8868115A1}" dt="2024-10-27T23:15:23.327" v="178" actId="1076"/>
          <ac:picMkLst>
            <pc:docMk/>
            <pc:sldMk cId="3392362216" sldId="261"/>
            <ac:picMk id="2" creationId="{90629789-6CC6-F956-875E-7622620E9362}"/>
          </ac:picMkLst>
        </pc:picChg>
        <pc:picChg chg="del">
          <ac:chgData name="Aswin karthik Panneer selvam [student]" userId="d701b38c-f1b3-4001-b980-56ac64838dd8" providerId="ADAL" clId="{8032B8F7-D753-4188-A38C-24F8868115A1}" dt="2024-10-27T23:15:20.429" v="177" actId="478"/>
          <ac:picMkLst>
            <pc:docMk/>
            <pc:sldMk cId="3392362216" sldId="261"/>
            <ac:picMk id="5" creationId="{2A7D70C5-B8E7-5587-CA79-382D1C8CFAE5}"/>
          </ac:picMkLst>
        </pc:picChg>
        <pc:picChg chg="add mod">
          <ac:chgData name="Aswin karthik Panneer selvam [student]" userId="d701b38c-f1b3-4001-b980-56ac64838dd8" providerId="ADAL" clId="{8032B8F7-D753-4188-A38C-24F8868115A1}" dt="2024-10-27T23:16:23.762" v="186" actId="1076"/>
          <ac:picMkLst>
            <pc:docMk/>
            <pc:sldMk cId="3392362216" sldId="261"/>
            <ac:picMk id="9" creationId="{F119A156-5FA7-405A-C1E1-328F588E3218}"/>
          </ac:picMkLst>
        </pc:picChg>
      </pc:sldChg>
      <pc:sldChg chg="addSp delSp modSp mod">
        <pc:chgData name="Aswin karthik Panneer selvam [student]" userId="d701b38c-f1b3-4001-b980-56ac64838dd8" providerId="ADAL" clId="{8032B8F7-D753-4188-A38C-24F8868115A1}" dt="2024-10-27T23:26:11.168" v="714" actId="962"/>
        <pc:sldMkLst>
          <pc:docMk/>
          <pc:sldMk cId="2913309533" sldId="262"/>
        </pc:sldMkLst>
        <pc:spChg chg="add del mod">
          <ac:chgData name="Aswin karthik Panneer selvam [student]" userId="d701b38c-f1b3-4001-b980-56ac64838dd8" providerId="ADAL" clId="{8032B8F7-D753-4188-A38C-24F8868115A1}" dt="2024-10-27T23:24:30.686" v="577" actId="478"/>
          <ac:spMkLst>
            <pc:docMk/>
            <pc:sldMk cId="2913309533" sldId="262"/>
            <ac:spMk id="2" creationId="{FE1ACCF4-9568-BC3C-4D1C-A1BC964A5904}"/>
          </ac:spMkLst>
        </pc:spChg>
        <pc:spChg chg="del">
          <ac:chgData name="Aswin karthik Panneer selvam [student]" userId="d701b38c-f1b3-4001-b980-56ac64838dd8" providerId="ADAL" clId="{8032B8F7-D753-4188-A38C-24F8868115A1}" dt="2024-10-27T23:19:48.795" v="466" actId="478"/>
          <ac:spMkLst>
            <pc:docMk/>
            <pc:sldMk cId="2913309533" sldId="262"/>
            <ac:spMk id="6" creationId="{BFE6383E-C49B-A54E-44BB-2230C02E3C71}"/>
          </ac:spMkLst>
        </pc:spChg>
        <pc:spChg chg="del">
          <ac:chgData name="Aswin karthik Panneer selvam [student]" userId="d701b38c-f1b3-4001-b980-56ac64838dd8" providerId="ADAL" clId="{8032B8F7-D753-4188-A38C-24F8868115A1}" dt="2024-10-27T23:19:28.878" v="460" actId="478"/>
          <ac:spMkLst>
            <pc:docMk/>
            <pc:sldMk cId="2913309533" sldId="262"/>
            <ac:spMk id="9" creationId="{3FAD461C-0AC6-4848-5495-D417C0E4084E}"/>
          </ac:spMkLst>
        </pc:spChg>
        <pc:spChg chg="add mod">
          <ac:chgData name="Aswin karthik Panneer selvam [student]" userId="d701b38c-f1b3-4001-b980-56ac64838dd8" providerId="ADAL" clId="{8032B8F7-D753-4188-A38C-24F8868115A1}" dt="2024-10-27T23:24:17.143" v="575" actId="1076"/>
          <ac:spMkLst>
            <pc:docMk/>
            <pc:sldMk cId="2913309533" sldId="262"/>
            <ac:spMk id="11" creationId="{873D126C-90FB-3BFB-7820-1957B18305CE}"/>
          </ac:spMkLst>
        </pc:spChg>
        <pc:spChg chg="del">
          <ac:chgData name="Aswin karthik Panneer selvam [student]" userId="d701b38c-f1b3-4001-b980-56ac64838dd8" providerId="ADAL" clId="{8032B8F7-D753-4188-A38C-24F8868115A1}" dt="2024-10-27T23:19:31.418" v="461" actId="478"/>
          <ac:spMkLst>
            <pc:docMk/>
            <pc:sldMk cId="2913309533" sldId="262"/>
            <ac:spMk id="12" creationId="{AF40D59E-FA22-F908-F116-44A2BFEC931E}"/>
          </ac:spMkLst>
        </pc:spChg>
        <pc:spChg chg="add mod">
          <ac:chgData name="Aswin karthik Panneer selvam [student]" userId="d701b38c-f1b3-4001-b980-56ac64838dd8" providerId="ADAL" clId="{8032B8F7-D753-4188-A38C-24F8868115A1}" dt="2024-10-27T23:24:19.899" v="576" actId="1076"/>
          <ac:spMkLst>
            <pc:docMk/>
            <pc:sldMk cId="2913309533" sldId="262"/>
            <ac:spMk id="13" creationId="{B6286F5D-95D0-E10B-A848-770329A54D4B}"/>
          </ac:spMkLst>
        </pc:spChg>
        <pc:spChg chg="add mod">
          <ac:chgData name="Aswin karthik Panneer selvam [student]" userId="d701b38c-f1b3-4001-b980-56ac64838dd8" providerId="ADAL" clId="{8032B8F7-D753-4188-A38C-24F8868115A1}" dt="2024-10-27T23:26:03.034" v="712" actId="20577"/>
          <ac:spMkLst>
            <pc:docMk/>
            <pc:sldMk cId="2913309533" sldId="262"/>
            <ac:spMk id="14" creationId="{1E62C84D-D9B5-9B9A-117F-13AAED24FA8A}"/>
          </ac:spMkLst>
        </pc:spChg>
        <pc:picChg chg="del">
          <ac:chgData name="Aswin karthik Panneer selvam [student]" userId="d701b38c-f1b3-4001-b980-56ac64838dd8" providerId="ADAL" clId="{8032B8F7-D753-4188-A38C-24F8868115A1}" dt="2024-10-27T23:19:25.250" v="459" actId="478"/>
          <ac:picMkLst>
            <pc:docMk/>
            <pc:sldMk cId="2913309533" sldId="262"/>
            <ac:picMk id="3" creationId="{252891DB-EC3C-34A1-5BC8-73322003EA57}"/>
          </ac:picMkLst>
        </pc:picChg>
        <pc:picChg chg="del mod">
          <ac:chgData name="Aswin karthik Panneer selvam [student]" userId="d701b38c-f1b3-4001-b980-56ac64838dd8" providerId="ADAL" clId="{8032B8F7-D753-4188-A38C-24F8868115A1}" dt="2024-10-27T23:21:37.792" v="467" actId="478"/>
          <ac:picMkLst>
            <pc:docMk/>
            <pc:sldMk cId="2913309533" sldId="262"/>
            <ac:picMk id="5" creationId="{E6489C3E-5244-1D4E-23ED-9026C9C7C919}"/>
          </ac:picMkLst>
        </pc:picChg>
        <pc:picChg chg="add del mod">
          <ac:chgData name="Aswin karthik Panneer selvam [student]" userId="d701b38c-f1b3-4001-b980-56ac64838dd8" providerId="ADAL" clId="{8032B8F7-D753-4188-A38C-24F8868115A1}" dt="2024-10-27T23:24:49.380" v="580" actId="478"/>
          <ac:picMkLst>
            <pc:docMk/>
            <pc:sldMk cId="2913309533" sldId="262"/>
            <ac:picMk id="8" creationId="{8B1DE684-5EFD-5E16-A88A-58317137F4A3}"/>
          </ac:picMkLst>
        </pc:picChg>
        <pc:picChg chg="add mod">
          <ac:chgData name="Aswin karthik Panneer selvam [student]" userId="d701b38c-f1b3-4001-b980-56ac64838dd8" providerId="ADAL" clId="{8032B8F7-D753-4188-A38C-24F8868115A1}" dt="2024-10-27T23:24:06.008" v="573" actId="1076"/>
          <ac:picMkLst>
            <pc:docMk/>
            <pc:sldMk cId="2913309533" sldId="262"/>
            <ac:picMk id="10" creationId="{ADB75152-A9CD-BDFA-09E5-E9C29B8CCEA9}"/>
          </ac:picMkLst>
        </pc:picChg>
        <pc:picChg chg="add mod">
          <ac:chgData name="Aswin karthik Panneer selvam [student]" userId="d701b38c-f1b3-4001-b980-56ac64838dd8" providerId="ADAL" clId="{8032B8F7-D753-4188-A38C-24F8868115A1}" dt="2024-10-27T23:26:11.168" v="714" actId="962"/>
          <ac:picMkLst>
            <pc:docMk/>
            <pc:sldMk cId="2913309533" sldId="262"/>
            <ac:picMk id="16" creationId="{659A29C8-D6D1-EB20-F042-E8D1D6B35528}"/>
          </ac:picMkLst>
        </pc:picChg>
      </pc:sldChg>
      <pc:sldChg chg="addSp delSp modSp mod">
        <pc:chgData name="Aswin karthik Panneer selvam [student]" userId="d701b38c-f1b3-4001-b980-56ac64838dd8" providerId="ADAL" clId="{8032B8F7-D753-4188-A38C-24F8868115A1}" dt="2024-10-27T23:18:14.997" v="344" actId="1076"/>
        <pc:sldMkLst>
          <pc:docMk/>
          <pc:sldMk cId="459126942" sldId="265"/>
        </pc:sldMkLst>
        <pc:picChg chg="add mod">
          <ac:chgData name="Aswin karthik Panneer selvam [student]" userId="d701b38c-f1b3-4001-b980-56ac64838dd8" providerId="ADAL" clId="{8032B8F7-D753-4188-A38C-24F8868115A1}" dt="2024-10-27T23:18:14.997" v="344" actId="1076"/>
          <ac:picMkLst>
            <pc:docMk/>
            <pc:sldMk cId="459126942" sldId="265"/>
            <ac:picMk id="2" creationId="{F2F9D9DD-8133-C96C-6B3E-24D0BD23F3FA}"/>
          </ac:picMkLst>
        </pc:picChg>
        <pc:picChg chg="del">
          <ac:chgData name="Aswin karthik Panneer selvam [student]" userId="d701b38c-f1b3-4001-b980-56ac64838dd8" providerId="ADAL" clId="{8032B8F7-D753-4188-A38C-24F8868115A1}" dt="2024-10-27T23:17:57.355" v="338" actId="478"/>
          <ac:picMkLst>
            <pc:docMk/>
            <pc:sldMk cId="459126942" sldId="265"/>
            <ac:picMk id="3" creationId="{80E9E6E2-7130-CFE5-207D-8F747A80BBFE}"/>
          </ac:picMkLst>
        </pc:picChg>
      </pc:sldChg>
      <pc:sldChg chg="addSp delSp modSp mod">
        <pc:chgData name="Aswin karthik Panneer selvam [student]" userId="d701b38c-f1b3-4001-b980-56ac64838dd8" providerId="ADAL" clId="{8032B8F7-D753-4188-A38C-24F8868115A1}" dt="2024-10-27T23:26:26.486" v="719" actId="1076"/>
        <pc:sldMkLst>
          <pc:docMk/>
          <pc:sldMk cId="3701470949" sldId="267"/>
        </pc:sldMkLst>
        <pc:picChg chg="add mod">
          <ac:chgData name="Aswin karthik Panneer selvam [student]" userId="d701b38c-f1b3-4001-b980-56ac64838dd8" providerId="ADAL" clId="{8032B8F7-D753-4188-A38C-24F8868115A1}" dt="2024-10-27T23:26:26.486" v="719" actId="1076"/>
          <ac:picMkLst>
            <pc:docMk/>
            <pc:sldMk cId="3701470949" sldId="267"/>
            <ac:picMk id="2" creationId="{BBDF13D6-4602-81F7-347A-9EECF00D6524}"/>
          </ac:picMkLst>
        </pc:picChg>
        <pc:picChg chg="del">
          <ac:chgData name="Aswin karthik Panneer selvam [student]" userId="d701b38c-f1b3-4001-b980-56ac64838dd8" providerId="ADAL" clId="{8032B8F7-D753-4188-A38C-24F8868115A1}" dt="2024-10-27T23:26:20.168" v="715" actId="478"/>
          <ac:picMkLst>
            <pc:docMk/>
            <pc:sldMk cId="3701470949" sldId="267"/>
            <ac:picMk id="7" creationId="{2FD22C1B-081F-ACFE-7C8F-E6D5BF5ECF4C}"/>
          </ac:picMkLst>
        </pc:picChg>
      </pc:sldChg>
      <pc:sldChg chg="ord">
        <pc:chgData name="Aswin karthik Panneer selvam [student]" userId="d701b38c-f1b3-4001-b980-56ac64838dd8" providerId="ADAL" clId="{8032B8F7-D753-4188-A38C-24F8868115A1}" dt="2024-10-27T23:31:24.386" v="979"/>
        <pc:sldMkLst>
          <pc:docMk/>
          <pc:sldMk cId="3883807445" sldId="269"/>
        </pc:sldMkLst>
      </pc:sldChg>
      <pc:sldChg chg="new del">
        <pc:chgData name="Aswin karthik Panneer selvam [student]" userId="d701b38c-f1b3-4001-b980-56ac64838dd8" providerId="ADAL" clId="{8032B8F7-D753-4188-A38C-24F8868115A1}" dt="2024-10-27T23:27:26.703" v="731" actId="47"/>
        <pc:sldMkLst>
          <pc:docMk/>
          <pc:sldMk cId="154602548" sldId="270"/>
        </pc:sldMkLst>
      </pc:sldChg>
      <pc:sldChg chg="add del">
        <pc:chgData name="Aswin karthik Panneer selvam [student]" userId="d701b38c-f1b3-4001-b980-56ac64838dd8" providerId="ADAL" clId="{8032B8F7-D753-4188-A38C-24F8868115A1}" dt="2024-10-27T23:17:34.907" v="333" actId="47"/>
        <pc:sldMkLst>
          <pc:docMk/>
          <pc:sldMk cId="1272218901" sldId="270"/>
        </pc:sldMkLst>
      </pc:sldChg>
      <pc:sldChg chg="add del">
        <pc:chgData name="Aswin karthik Panneer selvam [student]" userId="d701b38c-f1b3-4001-b980-56ac64838dd8" providerId="ADAL" clId="{8032B8F7-D753-4188-A38C-24F8868115A1}" dt="2024-10-27T23:18:16.620" v="345" actId="47"/>
        <pc:sldMkLst>
          <pc:docMk/>
          <pc:sldMk cId="3173942608" sldId="270"/>
        </pc:sldMkLst>
      </pc:sldChg>
      <pc:sldChg chg="addSp delSp modSp add mod">
        <pc:chgData name="Aswin karthik Panneer selvam [student]" userId="d701b38c-f1b3-4001-b980-56ac64838dd8" providerId="ADAL" clId="{8032B8F7-D753-4188-A38C-24F8868115A1}" dt="2024-10-27T23:31:18.415" v="977" actId="20577"/>
        <pc:sldMkLst>
          <pc:docMk/>
          <pc:sldMk cId="2688825229" sldId="271"/>
        </pc:sldMkLst>
        <pc:spChg chg="mod">
          <ac:chgData name="Aswin karthik Panneer selvam [student]" userId="d701b38c-f1b3-4001-b980-56ac64838dd8" providerId="ADAL" clId="{8032B8F7-D753-4188-A38C-24F8868115A1}" dt="2024-10-27T23:31:18.415" v="977" actId="20577"/>
          <ac:spMkLst>
            <pc:docMk/>
            <pc:sldMk cId="2688825229" sldId="271"/>
            <ac:spMk id="4" creationId="{DCDAA387-68C1-3BC9-3FA2-2B7ADF178A18}"/>
          </ac:spMkLst>
        </pc:spChg>
        <pc:spChg chg="add mod">
          <ac:chgData name="Aswin karthik Panneer selvam [student]" userId="d701b38c-f1b3-4001-b980-56ac64838dd8" providerId="ADAL" clId="{8032B8F7-D753-4188-A38C-24F8868115A1}" dt="2024-10-27T23:30:15.335" v="946" actId="20577"/>
          <ac:spMkLst>
            <pc:docMk/>
            <pc:sldMk cId="2688825229" sldId="271"/>
            <ac:spMk id="6" creationId="{62EACD09-EEBB-30FA-5C8A-9B875068E4D0}"/>
          </ac:spMkLst>
        </pc:spChg>
        <pc:picChg chg="del">
          <ac:chgData name="Aswin karthik Panneer selvam [student]" userId="d701b38c-f1b3-4001-b980-56ac64838dd8" providerId="ADAL" clId="{8032B8F7-D753-4188-A38C-24F8868115A1}" dt="2024-10-27T23:27:33.298" v="734" actId="478"/>
          <ac:picMkLst>
            <pc:docMk/>
            <pc:sldMk cId="2688825229" sldId="271"/>
            <ac:picMk id="3" creationId="{1895A4AF-9871-3686-36A6-A1E282E44E1F}"/>
          </ac:picMkLst>
        </pc:picChg>
        <pc:picChg chg="add mod">
          <ac:chgData name="Aswin karthik Panneer selvam [student]" userId="d701b38c-f1b3-4001-b980-56ac64838dd8" providerId="ADAL" clId="{8032B8F7-D753-4188-A38C-24F8868115A1}" dt="2024-10-27T23:28:59.697" v="736" actId="1076"/>
          <ac:picMkLst>
            <pc:docMk/>
            <pc:sldMk cId="2688825229" sldId="271"/>
            <ac:picMk id="5" creationId="{4D287BEC-206E-C149-9667-3424252C3C7D}"/>
          </ac:picMkLst>
        </pc:picChg>
      </pc:sldChg>
      <pc:sldChg chg="delSp modSp add mod">
        <pc:chgData name="Aswin karthik Panneer selvam [student]" userId="d701b38c-f1b3-4001-b980-56ac64838dd8" providerId="ADAL" clId="{8032B8F7-D753-4188-A38C-24F8868115A1}" dt="2024-10-27T23:30:32.979" v="951" actId="1076"/>
        <pc:sldMkLst>
          <pc:docMk/>
          <pc:sldMk cId="2597966398" sldId="272"/>
        </pc:sldMkLst>
        <pc:spChg chg="del">
          <ac:chgData name="Aswin karthik Panneer selvam [student]" userId="d701b38c-f1b3-4001-b980-56ac64838dd8" providerId="ADAL" clId="{8032B8F7-D753-4188-A38C-24F8868115A1}" dt="2024-10-27T23:30:25.504" v="948" actId="478"/>
          <ac:spMkLst>
            <pc:docMk/>
            <pc:sldMk cId="2597966398" sldId="272"/>
            <ac:spMk id="6" creationId="{C10616E5-8396-3920-CF75-107F8AA14E5F}"/>
          </ac:spMkLst>
        </pc:spChg>
        <pc:picChg chg="mod">
          <ac:chgData name="Aswin karthik Panneer selvam [student]" userId="d701b38c-f1b3-4001-b980-56ac64838dd8" providerId="ADAL" clId="{8032B8F7-D753-4188-A38C-24F8868115A1}" dt="2024-10-27T23:30:32.979" v="951" actId="1076"/>
          <ac:picMkLst>
            <pc:docMk/>
            <pc:sldMk cId="2597966398" sldId="272"/>
            <ac:picMk id="5" creationId="{0319B712-CBB7-FB90-992F-BAE27ED5C4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84267-C175-4340-8C3B-0841AFBD40B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7CF58-9D26-4620-8BA2-E601ACA0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7CF58-9D26-4620-8BA2-E601ACA06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8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6C949-5970-4CFE-89C3-73A324FF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4394AD-AED5-6071-4367-437B100D4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AC35E-B3A7-1C35-F4F0-46C00A7A7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F903B-E5C5-544F-1FE3-2AC7E70A4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7CF58-9D26-4620-8BA2-E601ACA064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4026-3F7E-1E3A-EAF6-B730AD36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45198-7933-B967-2CF1-4237ECF1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CC06-D38B-C27E-38F3-C226350A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73FB-B351-9FE7-D2B7-A8F2C27C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F50D-83C5-A136-8593-FE404267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F3E8-8936-0D82-F101-8563D54D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71D7-C0DB-2A46-AA6A-9469DB02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D314-E0BA-BF94-CE4E-E54193D0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BEE8-EA2A-9BBE-3A76-4E506F13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CCAB-85C5-FE84-8441-581105C9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8C7E8-79C4-FD5C-3BDC-21F949AA4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3E886-2CDD-1DDE-AA1D-A9FED4464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ED10F-7BE5-FE53-34A0-8B230AD0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0EC1E-DDE7-FDF9-F83B-3B8279F6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A385-8DB0-823B-A628-C9812ECA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6F24-E94E-6812-A285-93F664DB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14D4-B50C-B86A-2633-4E26ACC8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20221-0B92-8868-CA90-B25E8AAB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E3C2-7800-B26E-04A3-76290A76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12D6-0FE5-61FC-6371-CEC7A28A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1C7C-A004-94DA-B28B-540A5CE2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13753-79FD-9853-4F35-D806C4B1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1ABB-E9C1-69CF-AAF4-E391310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268D-4842-88B4-47C4-960CE1CC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9FF5-8BDF-82A6-9A5E-712CB058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27A2-8C37-A478-B409-5AF4BEBD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89FB-2DF4-CDDE-0B55-74332F00D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E290-999D-F5DB-AEBE-A53CE69AF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81173-BAA1-7D31-C00C-75C0CDCB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E29A-10D6-21F2-EC5E-CF322083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48420-5938-C3C2-238C-9F3F7855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4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6996-0F8E-E246-9D42-9FB653B2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408C4-72FC-3E1D-8C1C-21563419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FBDF2-43D5-B622-A982-2C728669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C1C3A-045E-EE8D-D025-58964B63A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30E19-6A55-5902-69CA-0031C578E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82CD2-031C-ADD9-641F-61919AA5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C6F85-059F-B314-14D1-FED65667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337E6-0645-CF29-392C-901310B6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B4AD-DD8E-EC28-0A51-F3322BC5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A46E7-72F3-22F2-C22E-1B8D7A05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7FA58-9DCF-F1EA-1279-4B2B02E1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9F03-2907-2444-5C9B-A42B30D3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190F7-AAB5-48EA-6160-B0ED4C59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37600-42B6-6D74-4808-0C822AB6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B8427-4BB2-230C-05EB-DA6BBF1D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E697-31DF-CED1-F7B2-DA996890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3E5D-2C2E-965B-FE6B-6FC2F29C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A5B6-3D35-D509-0EC2-AF6B8A32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2C35-AFBF-862F-DA78-B4D28B52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896F-42CD-ED6A-3B1E-DA507FBB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F7B3-B10E-3CFB-C760-EB69CBE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230-CB68-6398-3545-60FA348A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0C440-84C5-95F8-0235-A3243E9B2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9E93-175A-DAF7-E66E-1282AE70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1A19-B79D-2D0D-3A6A-C9BFD26B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8E62-3796-2790-7988-5EF91C4D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71DA-2785-05C7-839D-2437405B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1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5C880-206E-CED0-C5AF-4F4770AD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3EE43-A320-18A0-1E84-9E71DD71B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44AE1-1B1A-F3F7-53E9-1F7CEC278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1E14F-0AAF-4820-BA8C-A9EEDE62B11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B288-E314-FD95-ACD3-D474A18B4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D865-A2F5-7887-545A-4488A249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2CF50-D001-4C70-9965-1995A0476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2AA-60DB-80DC-8F29-BFC18C6DE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M6 Project Work: Improve Previous Graphs and Add Additional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8DCEA-7DCA-97C0-0971-B4891B16C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14" y="4554145"/>
            <a:ext cx="4857946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Group-6 </a:t>
            </a:r>
            <a:r>
              <a:rPr lang="en-US" sz="1800"/>
              <a:t>(Team Sherlock’s</a:t>
            </a:r>
            <a:r>
              <a:rPr lang="en-US" sz="18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Tushar Ahuja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Aswin Karthik Panneer Selvam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Nandini Reddy </a:t>
            </a:r>
            <a:r>
              <a:rPr lang="en-US" sz="1800" dirty="0" err="1"/>
              <a:t>Basupally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Shashank Shekhar</a:t>
            </a:r>
          </a:p>
        </p:txBody>
      </p:sp>
    </p:spTree>
    <p:extLst>
      <p:ext uri="{BB962C8B-B14F-4D97-AF65-F5344CB8AC3E}">
        <p14:creationId xmlns:p14="http://schemas.microsoft.com/office/powerpoint/2010/main" val="42133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1559A-372E-8C14-B89F-5ADB520977B1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VIZ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774C04-132F-1628-BE12-9CE225DC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6" y="190079"/>
            <a:ext cx="8062759" cy="64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6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C52558-C699-6880-4036-92169F3FD4FA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VIZ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1446E-0105-C970-64D6-81559923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380736"/>
            <a:ext cx="7597798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55054-1B79-DD4C-88F2-25CD736ECDEB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VIZ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9D9DD-8133-C96C-6B3E-24D0BD23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88" y="797057"/>
            <a:ext cx="5998590" cy="56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CC2AD-63C9-F70A-70B4-1D7E18A34431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3FD0A-7A02-FB59-AD57-C3DB8E5B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2565414"/>
            <a:ext cx="11526522" cy="19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7765B-E8EE-BFAD-DF89-8D8817252D73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2</a:t>
            </a:r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BBDF13D6-4602-81F7-347A-9EECF00D6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30" y="1523228"/>
            <a:ext cx="11712939" cy="26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3220C1-896B-F013-A4DB-B2E8D1A5524A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2953D-A3AC-CC9E-DF67-B736CF79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2031216"/>
            <a:ext cx="11702651" cy="20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1365-EBEE-6BBC-7059-115CCF2BF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5482B-1046-9862-504D-99E22F2AA1EC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VIZ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9B712-CBB7-FB90-992F-BAE27ED5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19" y="1165913"/>
            <a:ext cx="11708701" cy="467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6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1559A-372E-8C14-B89F-5ADB520977B1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VIZ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01A1D-9A9D-72B1-56F1-C3DDCFE1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5" y="565360"/>
            <a:ext cx="4989148" cy="4492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548EB-57EC-FFE2-0D33-28E9CB6CB31F}"/>
              </a:ext>
            </a:extLst>
          </p:cNvPr>
          <p:cNvSpPr txBox="1"/>
          <p:nvPr/>
        </p:nvSpPr>
        <p:spPr>
          <a:xfrm>
            <a:off x="446886" y="4686585"/>
            <a:ext cx="5339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5C688-DBD7-0B81-513D-971F4956A2A8}"/>
              </a:ext>
            </a:extLst>
          </p:cNvPr>
          <p:cNvSpPr txBox="1"/>
          <p:nvPr/>
        </p:nvSpPr>
        <p:spPr>
          <a:xfrm>
            <a:off x="249184" y="5271294"/>
            <a:ext cx="116936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y-axis range was changed from 0 to relevant point to show the increasing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Color of pre and post COVID was subtly represent in the line itself (Post Feb 2020 is considered as Post-Covid)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Annotations are removed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DFE03A-B894-213D-6B4D-092FFEFF697D}"/>
              </a:ext>
            </a:extLst>
          </p:cNvPr>
          <p:cNvSpPr/>
          <p:nvPr/>
        </p:nvSpPr>
        <p:spPr>
          <a:xfrm>
            <a:off x="2602648" y="4969512"/>
            <a:ext cx="829559" cy="2152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19C78-4B5C-5A3B-5753-69807A5D61DF}"/>
              </a:ext>
            </a:extLst>
          </p:cNvPr>
          <p:cNvSpPr/>
          <p:nvPr/>
        </p:nvSpPr>
        <p:spPr>
          <a:xfrm>
            <a:off x="9000304" y="4882958"/>
            <a:ext cx="829559" cy="21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878521-0487-1754-6262-DEF9B890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02" y="592873"/>
            <a:ext cx="5339729" cy="42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9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C52558-C699-6880-4036-92169F3FD4FA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VIZ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B3CA3-DA5C-AD3E-D37A-990833F4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693149"/>
            <a:ext cx="4915276" cy="326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3FE87D-5FC0-AC6E-1E22-D4064096550B}"/>
              </a:ext>
            </a:extLst>
          </p:cNvPr>
          <p:cNvSpPr/>
          <p:nvPr/>
        </p:nvSpPr>
        <p:spPr>
          <a:xfrm>
            <a:off x="2331564" y="4086059"/>
            <a:ext cx="829559" cy="2152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AE40D-681C-DEDD-C714-B2662F9A7652}"/>
              </a:ext>
            </a:extLst>
          </p:cNvPr>
          <p:cNvSpPr/>
          <p:nvPr/>
        </p:nvSpPr>
        <p:spPr>
          <a:xfrm>
            <a:off x="9078012" y="4903527"/>
            <a:ext cx="829559" cy="21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72CE4-C993-9FD4-86C1-E0913921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95" y="538916"/>
            <a:ext cx="5298633" cy="4251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14D34-29B1-221E-6131-4278766FB089}"/>
              </a:ext>
            </a:extLst>
          </p:cNvPr>
          <p:cNvSpPr txBox="1"/>
          <p:nvPr/>
        </p:nvSpPr>
        <p:spPr>
          <a:xfrm>
            <a:off x="249184" y="5271294"/>
            <a:ext cx="116936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Cluttered bar and line chart was converted to a simple line graph to show the steep decline in the number of police personnels from 2018 to 2024</a:t>
            </a:r>
          </a:p>
        </p:txBody>
      </p:sp>
    </p:spTree>
    <p:extLst>
      <p:ext uri="{BB962C8B-B14F-4D97-AF65-F5344CB8AC3E}">
        <p14:creationId xmlns:p14="http://schemas.microsoft.com/office/powerpoint/2010/main" val="353130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55054-1B79-DD4C-88F2-25CD736ECDEB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VIZ 3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629789-6CC6-F956-875E-7622620E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24" y="1028252"/>
            <a:ext cx="3137609" cy="32875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8D9DEF-1C25-1218-013B-60292E831C73}"/>
              </a:ext>
            </a:extLst>
          </p:cNvPr>
          <p:cNvSpPr/>
          <p:nvPr/>
        </p:nvSpPr>
        <p:spPr>
          <a:xfrm>
            <a:off x="2275003" y="4384558"/>
            <a:ext cx="829559" cy="2152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05038-A7DC-41FD-498A-8D17691CDAC8}"/>
              </a:ext>
            </a:extLst>
          </p:cNvPr>
          <p:cNvSpPr/>
          <p:nvPr/>
        </p:nvSpPr>
        <p:spPr>
          <a:xfrm>
            <a:off x="8672659" y="4727707"/>
            <a:ext cx="829559" cy="21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9A156-5FA7-405A-C1E1-328F588E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71" y="925384"/>
            <a:ext cx="3881537" cy="3674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FC3782-3173-44A5-7713-83A243372FBA}"/>
              </a:ext>
            </a:extLst>
          </p:cNvPr>
          <p:cNvSpPr txBox="1"/>
          <p:nvPr/>
        </p:nvSpPr>
        <p:spPr>
          <a:xfrm>
            <a:off x="249184" y="5271294"/>
            <a:ext cx="116936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bar chart was ranked in descending order to shows the number of criminal incidents across boroughs of New York City.</a:t>
            </a:r>
          </a:p>
        </p:txBody>
      </p:sp>
    </p:spTree>
    <p:extLst>
      <p:ext uri="{BB962C8B-B14F-4D97-AF65-F5344CB8AC3E}">
        <p14:creationId xmlns:p14="http://schemas.microsoft.com/office/powerpoint/2010/main" val="339236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CC2AD-63C9-F70A-70B4-1D7E18A34431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92D055-88E5-B3C6-8ED3-DD08E9A4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6" y="1663348"/>
            <a:ext cx="11624248" cy="1928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F6C1A3-1B56-EFE7-912E-98CB6518CAB1}"/>
              </a:ext>
            </a:extLst>
          </p:cNvPr>
          <p:cNvSpPr txBox="1"/>
          <p:nvPr/>
        </p:nvSpPr>
        <p:spPr>
          <a:xfrm>
            <a:off x="358218" y="4704034"/>
            <a:ext cx="113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Reason</a:t>
            </a:r>
          </a:p>
          <a:p>
            <a:r>
              <a:rPr lang="en-US" dirty="0"/>
              <a:t>No changes in table, since it’s updated from M4 to M5 and there are not feedback for M5</a:t>
            </a:r>
          </a:p>
        </p:txBody>
      </p:sp>
    </p:spTree>
    <p:extLst>
      <p:ext uri="{BB962C8B-B14F-4D97-AF65-F5344CB8AC3E}">
        <p14:creationId xmlns:p14="http://schemas.microsoft.com/office/powerpoint/2010/main" val="427746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7765B-E8EE-BFAD-DF89-8D8817252D73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2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DB75152-A9CD-BDFA-09E5-E9C29B8C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70" y="699224"/>
            <a:ext cx="7690954" cy="1801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3D126C-90FB-3BFB-7820-1957B18305CE}"/>
              </a:ext>
            </a:extLst>
          </p:cNvPr>
          <p:cNvSpPr/>
          <p:nvPr/>
        </p:nvSpPr>
        <p:spPr>
          <a:xfrm>
            <a:off x="8129048" y="1489597"/>
            <a:ext cx="829559" cy="2152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86F5D-95D0-E10B-A848-770329A54D4B}"/>
              </a:ext>
            </a:extLst>
          </p:cNvPr>
          <p:cNvSpPr/>
          <p:nvPr/>
        </p:nvSpPr>
        <p:spPr>
          <a:xfrm>
            <a:off x="2988296" y="3747319"/>
            <a:ext cx="829559" cy="215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2C84D-D9B5-9B9A-117F-13AAED24FA8A}"/>
              </a:ext>
            </a:extLst>
          </p:cNvPr>
          <p:cNvSpPr txBox="1"/>
          <p:nvPr/>
        </p:nvSpPr>
        <p:spPr>
          <a:xfrm>
            <a:off x="126636" y="4906738"/>
            <a:ext cx="116936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Reason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columns are order in chronological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Shift timings are added to the column names to improve clarity of information</a:t>
            </a:r>
          </a:p>
        </p:txBody>
      </p:sp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659A29C8-D6D1-EB20-F042-E8D1D6B35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14" y="2835177"/>
            <a:ext cx="7690954" cy="1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3220C1-896B-F013-A4DB-B2E8D1A5524A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3BFB71-2424-EDCD-51B2-C78848B6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" y="1184234"/>
            <a:ext cx="11908739" cy="2096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C552D7-0AA4-999B-960E-E600FB12FB27}"/>
              </a:ext>
            </a:extLst>
          </p:cNvPr>
          <p:cNvSpPr txBox="1"/>
          <p:nvPr/>
        </p:nvSpPr>
        <p:spPr>
          <a:xfrm>
            <a:off x="358218" y="4704034"/>
            <a:ext cx="11368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Reason</a:t>
            </a:r>
          </a:p>
          <a:p>
            <a:r>
              <a:rPr lang="en-US" dirty="0"/>
              <a:t>No changes in table, since it’s updated from M4 to M5 and there are not feedback for M5</a:t>
            </a:r>
          </a:p>
        </p:txBody>
      </p:sp>
    </p:spTree>
    <p:extLst>
      <p:ext uri="{BB962C8B-B14F-4D97-AF65-F5344CB8AC3E}">
        <p14:creationId xmlns:p14="http://schemas.microsoft.com/office/powerpoint/2010/main" val="1890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8C214-1F6A-E887-44A1-4884C857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AA387-68C1-3BC9-3FA2-2B7ADF178A18}"/>
              </a:ext>
            </a:extLst>
          </p:cNvPr>
          <p:cNvSpPr txBox="1"/>
          <p:nvPr/>
        </p:nvSpPr>
        <p:spPr>
          <a:xfrm>
            <a:off x="358219" y="103695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VIZ 4 -  NEW ADDITION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87BEC-206E-C149-9667-3424252C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79" y="1024511"/>
            <a:ext cx="9345329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ACD09-EEBB-30FA-5C8A-9B875068E4D0}"/>
              </a:ext>
            </a:extLst>
          </p:cNvPr>
          <p:cNvSpPr txBox="1"/>
          <p:nvPr/>
        </p:nvSpPr>
        <p:spPr>
          <a:xfrm>
            <a:off x="358219" y="5187158"/>
            <a:ext cx="1136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Comments</a:t>
            </a:r>
          </a:p>
          <a:p>
            <a:r>
              <a:rPr lang="en-US" dirty="0"/>
              <a:t>This heatmap shows the number of crimes across NYPD shift and days of week in Brooklyn borough where the number of crimes were the highest (as shown in Viz 3)</a:t>
            </a:r>
          </a:p>
        </p:txBody>
      </p:sp>
    </p:spTree>
    <p:extLst>
      <p:ext uri="{BB962C8B-B14F-4D97-AF65-F5344CB8AC3E}">
        <p14:creationId xmlns:p14="http://schemas.microsoft.com/office/powerpoint/2010/main" val="268882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090E-459E-499C-7A7D-132B4019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02" y="2919953"/>
            <a:ext cx="10515600" cy="50904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New Visualizations - Individual</a:t>
            </a:r>
          </a:p>
        </p:txBody>
      </p:sp>
    </p:spTree>
    <p:extLst>
      <p:ext uri="{BB962C8B-B14F-4D97-AF65-F5344CB8AC3E}">
        <p14:creationId xmlns:p14="http://schemas.microsoft.com/office/powerpoint/2010/main" val="388380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7729B7EAFC5B4EB900543ACBD08405" ma:contentTypeVersion="10" ma:contentTypeDescription="Create a new document." ma:contentTypeScope="" ma:versionID="470541a7049ac09a7a4b8cd65272e7d3">
  <xsd:schema xmlns:xsd="http://www.w3.org/2001/XMLSchema" xmlns:xs="http://www.w3.org/2001/XMLSchema" xmlns:p="http://schemas.microsoft.com/office/2006/metadata/properties" xmlns:ns3="87708555-8ee0-4e08-be4c-8fb95df56656" targetNamespace="http://schemas.microsoft.com/office/2006/metadata/properties" ma:root="true" ma:fieldsID="9606d2f5c56c4aa22fbeb2e55358b106" ns3:_="">
    <xsd:import namespace="87708555-8ee0-4e08-be4c-8fb95df5665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08555-8ee0-4e08-be4c-8fb95df5665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708555-8ee0-4e08-be4c-8fb95df56656" xsi:nil="true"/>
  </documentManagement>
</p:properties>
</file>

<file path=customXml/itemProps1.xml><?xml version="1.0" encoding="utf-8"?>
<ds:datastoreItem xmlns:ds="http://schemas.openxmlformats.org/officeDocument/2006/customXml" ds:itemID="{F06F94D6-7231-4189-8DE8-7BD60D9035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B8C08B-40F9-4C26-8E77-CFA815D51B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08555-8ee0-4e08-be4c-8fb95df566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A3F06D-0CE2-468C-ADD6-C47C8DDA3833}">
  <ds:schemaRefs>
    <ds:schemaRef ds:uri="http://purl.org/dc/terms/"/>
    <ds:schemaRef ds:uri="87708555-8ee0-4e08-be4c-8fb95df56656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M5 Project Work Review Previous Tables and Graphs</Template>
  <TotalTime>26</TotalTime>
  <Words>258</Words>
  <Application>Microsoft Office PowerPoint</Application>
  <PresentationFormat>Widescreen</PresentationFormat>
  <Paragraphs>48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Lato Extended</vt:lpstr>
      <vt:lpstr>Office Theme</vt:lpstr>
      <vt:lpstr>M6 Project Work: Improve Previous Graphs and Add Additional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karthik Panneer selvam [student]</dc:creator>
  <cp:lastModifiedBy>Aswin karthik Panneer selvam [student]</cp:lastModifiedBy>
  <cp:revision>1</cp:revision>
  <dcterms:created xsi:type="dcterms:W3CDTF">2024-10-27T23:04:27Z</dcterms:created>
  <dcterms:modified xsi:type="dcterms:W3CDTF">2024-10-27T23:31:27Z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0x010100597729B7EAFC5B4EB900543ACBD08405</vt:lpwstr>
  </property>
</Properties>
</file>