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Wingdings 3" panose="05040102010807070707" pitchFamily="18" charset="2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CWqo/5NnyDiGL71q6AY7+rRJa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5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9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38800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8525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869540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186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8127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511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1_Section Header">
    <p:bg>
      <p:bgPr>
        <a:solidFill>
          <a:schemeClr val="accent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75458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itle and Content" type="obj">
  <p:cSld name="2 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3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4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3513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666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16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125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14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443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991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560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3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"/>
          <p:cNvSpPr txBox="1">
            <a:spLocks noGrp="1"/>
          </p:cNvSpPr>
          <p:nvPr>
            <p:ph type="ctrTitle"/>
          </p:nvPr>
        </p:nvSpPr>
        <p:spPr>
          <a:xfrm>
            <a:off x="5081408" y="2470638"/>
            <a:ext cx="4387603" cy="240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dirty="0"/>
              <a:t>CROP PRODUCTION ANALYSIS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64095-A5E9-3C53-1820-B0781DA6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18" y="1571198"/>
            <a:ext cx="4876190" cy="4876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381000" y="24765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Introduction</a:t>
            </a:r>
            <a:endParaRPr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246185" y="1706563"/>
            <a:ext cx="9311053" cy="438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The agriculture sector in India stands at a critical juncture, poised for significant evolution driven by technological advancements and innovative approaches.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This presentation aims to explore the transformative journey of the agriculture business domain in India, with a focus on harnessing the power of the Future Internet and predictive analytics.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Agriculture is the backbone of the Indian economy, employing a significant portion of the population and contributing substantially to the GDP.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CECEC"/>
                </a:solidFill>
                <a:effectLst/>
                <a:latin typeface="Söhne"/>
              </a:rPr>
              <a:t>With a growing population and increasing demand for food security, the need for sustainable agricultural practices and efficient supply chain management has never been more crucial.</a:t>
            </a:r>
          </a:p>
        </p:txBody>
      </p:sp>
      <p:sp>
        <p:nvSpPr>
          <p:cNvPr id="198" name="Google Shape;198;p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1/1/2023</a:t>
            </a:r>
            <a:endParaRPr/>
          </a:p>
        </p:txBody>
      </p:sp>
      <p:sp>
        <p:nvSpPr>
          <p:cNvPr id="199" name="Google Shape;199;p2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TITLE</a:t>
            </a:r>
            <a:endParaRPr/>
          </a:p>
        </p:txBody>
      </p:sp>
      <p:sp>
        <p:nvSpPr>
          <p:cNvPr id="200" name="Google Shape;200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"/>
          <p:cNvSpPr txBox="1">
            <a:spLocks noGrp="1"/>
          </p:cNvSpPr>
          <p:nvPr>
            <p:ph type="title"/>
          </p:nvPr>
        </p:nvSpPr>
        <p:spPr>
          <a:xfrm>
            <a:off x="158838" y="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Details of Data</a:t>
            </a:r>
            <a:endParaRPr dirty="0"/>
          </a:p>
        </p:txBody>
      </p:sp>
      <p:sp>
        <p:nvSpPr>
          <p:cNvPr id="212" name="Google Shape;212;p3"/>
          <p:cNvSpPr txBox="1">
            <a:spLocks noGrp="1"/>
          </p:cNvSpPr>
          <p:nvPr>
            <p:ph type="body" idx="1"/>
          </p:nvPr>
        </p:nvSpPr>
        <p:spPr>
          <a:xfrm rot="10800000">
            <a:off x="5830931" y="5193649"/>
            <a:ext cx="1240428" cy="101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08" name="Google Shape;208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0" name="Google Shape;210;p3"/>
          <p:cNvSpPr txBox="1">
            <a:spLocks noGrp="1"/>
          </p:cNvSpPr>
          <p:nvPr>
            <p:ph type="body" idx="2"/>
          </p:nvPr>
        </p:nvSpPr>
        <p:spPr>
          <a:xfrm flipH="1">
            <a:off x="10946674" y="3986784"/>
            <a:ext cx="593053" cy="137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09" name="Google Shape;209;p3"/>
          <p:cNvSpPr txBox="1">
            <a:spLocks noGrp="1"/>
          </p:cNvSpPr>
          <p:nvPr>
            <p:ph type="body" idx="3"/>
          </p:nvPr>
        </p:nvSpPr>
        <p:spPr>
          <a:xfrm>
            <a:off x="11539726" y="3986784"/>
            <a:ext cx="257331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11" name="Google Shape;211;p3"/>
          <p:cNvSpPr txBox="1">
            <a:spLocks noGrp="1"/>
          </p:cNvSpPr>
          <p:nvPr>
            <p:ph type="body" idx="4"/>
          </p:nvPr>
        </p:nvSpPr>
        <p:spPr>
          <a:xfrm rot="10800000" flipH="1">
            <a:off x="10469879" y="2528202"/>
            <a:ext cx="476795" cy="15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1FAC1-393D-763A-4CE9-3BD6A4EB490F}"/>
              </a:ext>
            </a:extLst>
          </p:cNvPr>
          <p:cNvSpPr txBox="1"/>
          <p:nvPr/>
        </p:nvSpPr>
        <p:spPr>
          <a:xfrm>
            <a:off x="257783" y="1225689"/>
            <a:ext cx="9370849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The dataset provides comprehensive information on crop production in India, encompassing various parameters such as state, district, crop year, season, crop type, area under cultivation, and production output.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This rich dataset offers valuable insights into the dynamics of agricultural activities across different regions and seasons, enabling stakeholders to make informed decisions and optimize farming practices.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State Name: Indicates the name of the state where the agricultural activity is recorded.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District Name: Specifies the name of the district within the state where the crop production data is collected.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Crop Year: Represents the year in which the crop was cultivated.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Season: Refers to the specific season during which the crop was grown (e.g., Kharif, Rabi).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Crop: Identifies the type of crop cultivated in the given area.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Area: Denotes the land area (in hectares) under cultivation for the specified crop.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Production: Indicates the total production output (in metric </a:t>
            </a:r>
            <a:r>
              <a:rPr lang="en-US" sz="1600" b="0" i="0" dirty="0" err="1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tonnes</a:t>
            </a:r>
            <a:r>
              <a:rPr lang="en-US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) of the crop in the given area.</a:t>
            </a:r>
          </a:p>
          <a:p>
            <a:endParaRPr lang="en-IN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>
            <a:spLocks noGrp="1"/>
          </p:cNvSpPr>
          <p:nvPr>
            <p:ph type="title"/>
          </p:nvPr>
        </p:nvSpPr>
        <p:spPr>
          <a:xfrm>
            <a:off x="690696" y="237896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Main KPIs</a:t>
            </a:r>
            <a:endParaRPr/>
          </a:p>
        </p:txBody>
      </p:sp>
      <p:sp>
        <p:nvSpPr>
          <p:cNvPr id="229" name="Google Shape;229;p4"/>
          <p:cNvSpPr txBox="1">
            <a:spLocks noGrp="1"/>
          </p:cNvSpPr>
          <p:nvPr>
            <p:ph type="body" idx="1"/>
          </p:nvPr>
        </p:nvSpPr>
        <p:spPr>
          <a:xfrm rot="-10422101">
            <a:off x="2915919" y="6734434"/>
            <a:ext cx="8766047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27" name="Google Shape;227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8" name="Google Shape;228;p4"/>
          <p:cNvSpPr txBox="1">
            <a:spLocks noGrp="1"/>
          </p:cNvSpPr>
          <p:nvPr>
            <p:ph type="body" idx="2"/>
          </p:nvPr>
        </p:nvSpPr>
        <p:spPr>
          <a:xfrm>
            <a:off x="7993392" y="3986784"/>
            <a:ext cx="3803666" cy="21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30" name="Google Shape;230;p4"/>
          <p:cNvSpPr txBox="1">
            <a:spLocks noGrp="1"/>
          </p:cNvSpPr>
          <p:nvPr>
            <p:ph type="body" idx="3"/>
          </p:nvPr>
        </p:nvSpPr>
        <p:spPr>
          <a:xfrm flipH="1">
            <a:off x="593760" y="1802647"/>
            <a:ext cx="7209697" cy="29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Total Production: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Definition: Sum of the production output of a specific crop across all areas and districts within a given time frame.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Significance: Indicates the overall productivity and output of the crop.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accent2">
                  <a:lumMod val="50000"/>
                </a:schemeClr>
              </a:solidFill>
              <a:latin typeface="Söhne"/>
            </a:endParaRPr>
          </a:p>
          <a:p>
            <a:pPr marL="457200" lvl="1" indent="0" algn="just"/>
            <a:endParaRPr lang="en-US" b="0" i="0" dirty="0">
              <a:solidFill>
                <a:schemeClr val="accent2">
                  <a:lumMod val="50000"/>
                </a:schemeClr>
              </a:solidFill>
              <a:effectLst/>
              <a:latin typeface="Söhne"/>
            </a:endParaRPr>
          </a:p>
          <a:p>
            <a:pPr marL="571500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Total Production Area: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Definition: Sum of the land area under cultivation for a specific crop across all areas and districts within a given time frame.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Significance: Reflects the utilization of agricultural land resources and the extent of cultivation for the crop.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0" y="-322385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Mock – up Dashboard</a:t>
            </a:r>
            <a:endParaRPr dirty="0"/>
          </a:p>
        </p:txBody>
      </p:sp>
      <p:sp>
        <p:nvSpPr>
          <p:cNvPr id="238" name="Google Shape;238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AE2EEA-3608-FDD8-E458-14DCBE3C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81" y="1107831"/>
            <a:ext cx="9992465" cy="5512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>
            <a:spLocks noGrp="1"/>
          </p:cNvSpPr>
          <p:nvPr>
            <p:ph type="title"/>
          </p:nvPr>
        </p:nvSpPr>
        <p:spPr>
          <a:xfrm>
            <a:off x="374093" y="50679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dirty="0"/>
              <a:t>My Design</a:t>
            </a:r>
            <a:endParaRPr dirty="0"/>
          </a:p>
        </p:txBody>
      </p:sp>
      <p:sp>
        <p:nvSpPr>
          <p:cNvPr id="252" name="Google Shape;252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073D1-69F9-2FC7-5867-22CE4B11E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827" y="1740878"/>
            <a:ext cx="6362174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119397-8DC0-480A-4102-C2DDCF706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0878"/>
            <a:ext cx="687558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Wingdings 3</vt:lpstr>
      <vt:lpstr>Trebuchet MS</vt:lpstr>
      <vt:lpstr>Calibri</vt:lpstr>
      <vt:lpstr>Söhne</vt:lpstr>
      <vt:lpstr>Facet</vt:lpstr>
      <vt:lpstr>CROP PRODUCTION ANALYSIS</vt:lpstr>
      <vt:lpstr>Introduction</vt:lpstr>
      <vt:lpstr>Details of Data</vt:lpstr>
      <vt:lpstr>Main KPIs</vt:lpstr>
      <vt:lpstr>Mock – up Dashboard</vt:lpstr>
      <vt:lpstr>My Design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ANALYSIS</dc:title>
  <dc:creator>NAVEEN SRINIVASAN</dc:creator>
  <cp:lastModifiedBy>TUSHAR ATKARE</cp:lastModifiedBy>
  <cp:revision>1</cp:revision>
  <dcterms:created xsi:type="dcterms:W3CDTF">2022-12-29T06:36:15Z</dcterms:created>
  <dcterms:modified xsi:type="dcterms:W3CDTF">2024-04-19T08:10:27Z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