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8" d="100"/>
          <a:sy n="78" d="100"/>
        </p:scale>
        <p:origin x="462" y="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4/22/2020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4/22/2020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4/22/2020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4/22/2020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4/22/2020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4/22/2020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TUSHAR BHATT</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Tushar Bhatt</cp:lastModifiedBy>
  <cp:revision>5</cp:revision>
  <dcterms:created xsi:type="dcterms:W3CDTF">2020-01-05T08:05:09Z</dcterms:created>
  <dcterms:modified xsi:type="dcterms:W3CDTF">2020-04-22T08:04:42Z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