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Maven Pro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98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 should be able to replace IBM’s CIK and document accession number with Googles to generate the url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0"/>
            <a:ext cx="9144000" cy="979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Case 1: Working with Edgar datasets:Wrangling,	Pre-processing and exploratory data analysis</a:t>
            </a:r>
            <a:r>
              <a:rPr lang="en" sz="2400" b="1"/>
              <a:t>	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077575" y="1551225"/>
            <a:ext cx="3669300" cy="219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700"/>
              </a:spcBef>
              <a:spcAft>
                <a:spcPts val="200"/>
              </a:spcAft>
              <a:buNone/>
            </a:pPr>
            <a:r>
              <a:rPr lang="en" sz="2000" b="1">
                <a:latin typeface="Maven Pro"/>
                <a:ea typeface="Maven Pro"/>
                <a:cs typeface="Maven Pro"/>
                <a:sym typeface="Maven Pro"/>
              </a:rPr>
              <a:t>INFO7390 </a:t>
            </a:r>
            <a:r>
              <a:rPr lang="en" sz="2000" b="1" smtClean="0">
                <a:latin typeface="Maven Pro"/>
                <a:ea typeface="Maven Pro"/>
                <a:cs typeface="Maven Pro"/>
                <a:sym typeface="Maven Pro"/>
              </a:rPr>
              <a:t>Advances </a:t>
            </a:r>
            <a:r>
              <a:rPr lang="en" sz="2000" b="1" dirty="0">
                <a:latin typeface="Maven Pro"/>
                <a:ea typeface="Maven Pro"/>
                <a:cs typeface="Maven Pro"/>
                <a:sym typeface="Maven Pro"/>
              </a:rPr>
              <a:t>Data Sci/Architecture SEC 02 - Fall 2017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spcAft>
                <a:spcPts val="200"/>
              </a:spcAft>
              <a:buNone/>
            </a:pPr>
            <a:endParaRPr sz="2000" b="1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1446250" y="3500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5411750" y="3312375"/>
            <a:ext cx="3324000" cy="130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5551725" y="2764200"/>
            <a:ext cx="3324000" cy="20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/>
              <a:t>Team Members :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/>
              <a:t>Jaini Bhansali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/>
              <a:t>Tushar Goel</a:t>
            </a:r>
          </a:p>
          <a:p>
            <a:pPr lvl="0">
              <a:spcBef>
                <a:spcPts val="0"/>
              </a:spcBef>
              <a:buNone/>
            </a:pPr>
            <a:endParaRPr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1061400" y="1178000"/>
            <a:ext cx="7021200" cy="425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We passed Accession Key, CIK, Amazon s3 keys , S3 location as arguments by the user</a:t>
            </a:r>
          </a:p>
          <a:p>
            <a:pPr marL="457200" lvl="0" indent="-228600" rtl="0">
              <a:spcBef>
                <a:spcPts val="0"/>
              </a:spcBef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Handled scenarios when CIK and Accession Key are blank or if the values are missing with respective –help option</a:t>
            </a:r>
          </a:p>
          <a:p>
            <a:pPr marL="457200" lvl="0" indent="-228600" rtl="0">
              <a:spcBef>
                <a:spcPts val="0"/>
              </a:spcBef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We have accomadated logging. Logging details can be found in the file name ‘Part2.log’ </a:t>
            </a:r>
          </a:p>
          <a:p>
            <a:pPr marL="457200" lvl="0" indent="-228600" rtl="0">
              <a:spcBef>
                <a:spcPts val="0"/>
              </a:spcBef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Exception Handling: To name a few: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      a. Incorrect or blank CIK, Accession Number, Amazon Keys or S3 Location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      b. Blank year or incorrect year entered by user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      c. When stream of data is created to input into a csv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      d. When data for the particular 1st day of the month is not present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5.     Once missing data is analyzed , summary metrics are calculated and plots are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  constructed. We put these into a zip file ( python library zipfile) located in a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  Directory  created using os.path()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6.     Next, using boto3 library we programmatically upload the file into Amazon s3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25" y="0"/>
            <a:ext cx="9144000" cy="816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METHODOLOGY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0" y="0"/>
            <a:ext cx="9144000" cy="664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SCREENSHOTS FOR PROBLEM 2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28275" y="664800"/>
            <a:ext cx="6624900" cy="54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 b="1">
                <a:latin typeface="Maven Pro"/>
                <a:ea typeface="Maven Pro"/>
                <a:cs typeface="Maven Pro"/>
                <a:sym typeface="Maven Pro"/>
              </a:rPr>
              <a:t>Summary Metrics Using pandas.Describe()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25" y="1353675"/>
            <a:ext cx="6624900" cy="36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152400" y="81650"/>
            <a:ext cx="4420500" cy="4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Median of all columns with respect to idx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2375"/>
            <a:ext cx="7382075" cy="9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79925" y="1842775"/>
            <a:ext cx="6099900" cy="4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Mean and Median file sizes for each browser were calculated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75" y="2415175"/>
            <a:ext cx="5610026" cy="26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2437625" y="69975"/>
            <a:ext cx="4467000" cy="4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File size with respect to idx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641600"/>
            <a:ext cx="4536225" cy="10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4980225" y="198275"/>
            <a:ext cx="3207300" cy="35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1971075" y="2134375"/>
            <a:ext cx="4128900" cy="4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All Columns Median Group by Idx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40050"/>
            <a:ext cx="7265425" cy="10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454875" y="116625"/>
            <a:ext cx="5248500" cy="66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Number of Hits per IP</a:t>
            </a:r>
          </a:p>
          <a:p>
            <a:pPr lvl="0">
              <a:spcBef>
                <a:spcPts val="0"/>
              </a:spcBef>
              <a:buNone/>
            </a:pP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8175"/>
            <a:ext cx="7766950" cy="44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303250" y="81625"/>
            <a:ext cx="3849000" cy="73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Number of hits by Date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25" y="688125"/>
            <a:ext cx="7172925" cy="40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163275" y="151625"/>
            <a:ext cx="5306700" cy="6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Top 5 CIK based on the count of hits</a:t>
            </a:r>
          </a:p>
          <a:p>
            <a:pPr lvl="0">
              <a:spcBef>
                <a:spcPts val="0"/>
              </a:spcBef>
              <a:buNone/>
            </a:pP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00" y="583175"/>
            <a:ext cx="7639449" cy="41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198300" y="139950"/>
            <a:ext cx="5365200" cy="6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Average file Size by Date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00" y="945450"/>
            <a:ext cx="7849376" cy="39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256600" y="58325"/>
            <a:ext cx="5248500" cy="47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Top 5 CIK by average file size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8925"/>
            <a:ext cx="6519000" cy="41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174950" y="116625"/>
            <a:ext cx="6683100" cy="7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Time Series Graph of Traffic Activity through the day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9775"/>
            <a:ext cx="6355701" cy="3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1675" y="35000"/>
            <a:ext cx="9132300" cy="734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Outline of the Case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98275" y="991375"/>
            <a:ext cx="6473100" cy="368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1.   	Language used : Python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2.   	Process Followed : Data Ingestion, Data  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     Wrangling, Data Cleansing, Exploratory Data 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     Analysis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3.   	Tools used : Jupyter Notebook, boto 3, boto, 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     Amazon S3 Bucket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825" y="1096738"/>
            <a:ext cx="5108500" cy="29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35000" y="0"/>
            <a:ext cx="9108900" cy="804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Problem : Part 1 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44925" y="1224650"/>
            <a:ext cx="3324000" cy="28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b="1">
                <a:latin typeface="Maven Pro"/>
                <a:ea typeface="Maven Pro"/>
                <a:cs typeface="Maven Pro"/>
                <a:sym typeface="Maven Pro"/>
              </a:rPr>
              <a:t>Part 1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Parse files https://datahub.io/dataset/edgar lists how to access data from Edgar. The goal of this exercise is to extract tables from 10Q filings using R/Python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endParaRPr sz="1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4303750" y="1248050"/>
            <a:ext cx="3953700" cy="283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Part 2</a:t>
            </a:r>
          </a:p>
          <a:p>
            <a:pPr lv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Dockerize this pipeline Build a docker image that can automate this task for any CIK and document accession number which could be parameterized in a config file.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75" y="23325"/>
            <a:ext cx="9144000" cy="583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Solution Proposed for Problem 1 Part 1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03300" y="734775"/>
            <a:ext cx="6006600" cy="397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Web Scraping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a.  Programmatically generated the URL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b.  The CIK and Accession  Number was accessed using arguments.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Library Used </a:t>
            </a: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: argparse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c.  To parse through the HTML form and finding the 10-Q filings link ,the </a:t>
            </a:r>
            <a:r>
              <a:rPr lang="en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Library used</a:t>
            </a: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was </a:t>
            </a:r>
            <a:r>
              <a:rPr lang="en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Beautiful Soup.</a:t>
            </a: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If the 10Q file is not present it will provide a note showing that the 10Q file for the specified CIK does not exist.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563C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d.  We read all the tables from the 10Q form in the dataframe using </a:t>
            </a:r>
            <a:r>
              <a:rPr lang="en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Pandas.read_html ()</a:t>
            </a: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. We have also programmatically generated a note if an incorrect CIK and Accession Number is provided.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4583650" y="1084675"/>
            <a:ext cx="4233900" cy="5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50" y="0"/>
            <a:ext cx="9144000" cy="61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Data Cleansing</a:t>
            </a:r>
          </a:p>
          <a:p>
            <a:pPr lvl="0">
              <a:spcBef>
                <a:spcPts val="0"/>
              </a:spcBef>
              <a:buNone/>
            </a:pP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91575" y="1201325"/>
            <a:ext cx="4047300" cy="383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Problem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In order to align the ‘$’ signs, we first retrieved all records that had “$’ or “%”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Next, we extracted all the tables with condition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If this loop found instances of a </a:t>
            </a:r>
            <a:r>
              <a:rPr lang="en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‘</a:t>
            </a: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$’ sign in a cell and a float number in the preceding cell 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Next we replaced all occurrences of opening and closing parenthesis, empty cell values,and any other ‘%’ in combination of ‘)’ 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Next we dropped all ‘NaN’ and None values and reindexed the table.In order to eliminate this we formulated another ‘for’ loop. 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403125" y="158620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4700300" y="1259625"/>
            <a:ext cx="4105500" cy="383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Solution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By iterating through the shape of the data frame using a ‘for’ loop and stored it in variable x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All the columns were greater than 3 as they were the tables we wanted to extract.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It would append the ‘$’ sign found to the float number found.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Using regex expressions and replaced</a:t>
            </a:r>
            <a:r>
              <a:rPr lang="en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these</a:t>
            </a:r>
            <a:r>
              <a:rPr lang="en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with NaN.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Using the current shape of the data frame we iterated through the data frame and if a float number or value was found after the NaN or None value it would move that particular column field to replace the null.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209900" y="647463"/>
            <a:ext cx="85959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data when inserted into the data frame was out of format, columns were not organized and consisted of NaN, None and empty strings.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14900" y="58325"/>
            <a:ext cx="41754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latin typeface="Maven Pro"/>
                <a:ea typeface="Maven Pro"/>
                <a:cs typeface="Maven Pro"/>
                <a:sym typeface="Maven Pro"/>
              </a:rPr>
              <a:t>CONTINUE….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490300" y="769775"/>
            <a:ext cx="4548600" cy="156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Solution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In order to overcome this we formulated a for loop that would take the first column subheading and push it to the very next column, subsequently pushing each column to the very next index.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39950" y="769775"/>
            <a:ext cx="4175400" cy="151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Problem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Maven Pro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next challenge we faced was the tables that had subheading columns were occurring.one index before the its actual position (Example: year 2013, 2014 and 2015).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24850" y="2624225"/>
            <a:ext cx="8094300" cy="222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if there were any other NaN present, were replaced with empty strings.</a:t>
            </a:r>
          </a:p>
          <a:p>
            <a:pPr lvl="0">
              <a:spcBef>
                <a:spcPts val="0"/>
              </a:spcBef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Finally, the cleaned data was appended into a csv file that was created in a directory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os.path() and os.mkdir()</a:t>
            </a:r>
          </a:p>
          <a:p>
            <a:pPr lvl="0">
              <a:spcBef>
                <a:spcPts val="0"/>
              </a:spcBef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new csv file would be created for each table as it iterated through the for loop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loop 1)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39950" y="116625"/>
            <a:ext cx="4793700" cy="6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 b="1">
                <a:latin typeface="Maven Pro"/>
                <a:ea typeface="Maven Pro"/>
                <a:cs typeface="Maven Pro"/>
                <a:sym typeface="Maven Pro"/>
              </a:rPr>
              <a:t>Problem 1 Part 2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481225" y="804775"/>
            <a:ext cx="6729600" cy="31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latin typeface="Maven Pro"/>
                <a:ea typeface="Maven Pro"/>
                <a:cs typeface="Maven Pro"/>
                <a:sym typeface="Maven Pro"/>
              </a:rPr>
              <a:t>Python Libraries used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1. To pass CIK, Accession Number , Amazon keys as arguments – Library argparse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2. In order to log activities – Library logging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3. In order to create csv and zip file and create a folder – Library csv, zipfile, os, datetime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4. Amazon s3 – Used boto3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5. Data Ingestion and Cleaning : Libraries 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6. Numpy,urllib,urllib3,html5lib,zipfile,urllib.request,pandas,BeautifulSoup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387925" y="816300"/>
            <a:ext cx="7009500" cy="422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1. We passed Accession Key, CIK, Amazon s3 keys , S3 location as arguments by the user and handled scenarios </a:t>
            </a: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when CIK and Accession Key are blank or if the values are missing with respective –help option</a:t>
            </a:r>
          </a:p>
          <a:p>
            <a:pPr lvl="0" rtl="0">
              <a:spcBef>
                <a:spcPts val="0"/>
              </a:spcBef>
              <a:buNone/>
            </a:pP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3. We have accommodated logging. Logging details can be found in the file name </a:t>
            </a: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‘Part2.log’.</a:t>
            </a:r>
          </a:p>
          <a:p>
            <a:pPr lvl="0" rtl="0">
              <a:spcBef>
                <a:spcPts val="0"/>
              </a:spcBef>
              <a:buNone/>
            </a:pP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4. Logging occurs at different instances. To name a few :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a. Incorrect or blank user arguments – CIK,Accession Key, S3 loc, Amazon 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   access keys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b. Also occurs when these are found and program proceeds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c. Creation of url, incorrect url or url not found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d. Creation of directory to store table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e. Various stages of Data Cleaning 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f. Table creation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g. Table input into a csv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h. Creation of zip file with log file and csvs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5" y="0"/>
            <a:ext cx="9144000" cy="816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METHODOLOGY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504550" y="15162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1469575" y="1434525"/>
            <a:ext cx="5586600" cy="342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1. To pass CIK, Accession Number , Amazon keys as arguments – Library argparse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2. In order to log activities – Library logging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3. In order to create csv and zip file and create a folder – Library csv, zipfile, os, datetime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4. Amazon s3 – Used boto3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5. Data Ingestion and Cleaning : Libraries 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Numpy,urllib,urllib3,html5lib,zipfile,urllib.request,pandas,BeautifulSoup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0" y="0"/>
            <a:ext cx="9039000" cy="653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PROBLEM 2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420100" y="781425"/>
            <a:ext cx="4303800" cy="6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Python Libraries used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Microsoft Office PowerPoint</Application>
  <PresentationFormat>On-screen Show (16:9)</PresentationFormat>
  <Paragraphs>131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Maven Pro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Tushar Goel</cp:lastModifiedBy>
  <cp:revision>1</cp:revision>
  <dcterms:modified xsi:type="dcterms:W3CDTF">2017-10-07T03:49:12Z</dcterms:modified>
</cp:coreProperties>
</file>