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DC6192-ECD1-429C-8F5B-B22DF2C79E73}"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9BA364-B329-4779-947A-EAA732550B40}" type="slidenum">
              <a:rPr lang="en-US" smtClean="0"/>
              <a:t>‹#›</a:t>
            </a:fld>
            <a:endParaRPr lang="en-US"/>
          </a:p>
        </p:txBody>
      </p:sp>
    </p:spTree>
    <p:extLst>
      <p:ext uri="{BB962C8B-B14F-4D97-AF65-F5344CB8AC3E}">
        <p14:creationId xmlns:p14="http://schemas.microsoft.com/office/powerpoint/2010/main" val="4282526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DC6192-ECD1-429C-8F5B-B22DF2C79E73}"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9BA364-B329-4779-947A-EAA732550B40}" type="slidenum">
              <a:rPr lang="en-US" smtClean="0"/>
              <a:t>‹#›</a:t>
            </a:fld>
            <a:endParaRPr lang="en-US"/>
          </a:p>
        </p:txBody>
      </p:sp>
    </p:spTree>
    <p:extLst>
      <p:ext uri="{BB962C8B-B14F-4D97-AF65-F5344CB8AC3E}">
        <p14:creationId xmlns:p14="http://schemas.microsoft.com/office/powerpoint/2010/main" val="1233121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DC6192-ECD1-429C-8F5B-B22DF2C79E73}"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9BA364-B329-4779-947A-EAA732550B40}" type="slidenum">
              <a:rPr lang="en-US" smtClean="0"/>
              <a:t>‹#›</a:t>
            </a:fld>
            <a:endParaRPr lang="en-US"/>
          </a:p>
        </p:txBody>
      </p:sp>
    </p:spTree>
    <p:extLst>
      <p:ext uri="{BB962C8B-B14F-4D97-AF65-F5344CB8AC3E}">
        <p14:creationId xmlns:p14="http://schemas.microsoft.com/office/powerpoint/2010/main" val="2675462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DC6192-ECD1-429C-8F5B-B22DF2C79E73}"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9BA364-B329-4779-947A-EAA732550B40}" type="slidenum">
              <a:rPr lang="en-US" smtClean="0"/>
              <a:t>‹#›</a:t>
            </a:fld>
            <a:endParaRPr lang="en-US"/>
          </a:p>
        </p:txBody>
      </p:sp>
    </p:spTree>
    <p:extLst>
      <p:ext uri="{BB962C8B-B14F-4D97-AF65-F5344CB8AC3E}">
        <p14:creationId xmlns:p14="http://schemas.microsoft.com/office/powerpoint/2010/main" val="2835478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DC6192-ECD1-429C-8F5B-B22DF2C79E73}"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9BA364-B329-4779-947A-EAA732550B40}" type="slidenum">
              <a:rPr lang="en-US" smtClean="0"/>
              <a:t>‹#›</a:t>
            </a:fld>
            <a:endParaRPr lang="en-US"/>
          </a:p>
        </p:txBody>
      </p:sp>
    </p:spTree>
    <p:extLst>
      <p:ext uri="{BB962C8B-B14F-4D97-AF65-F5344CB8AC3E}">
        <p14:creationId xmlns:p14="http://schemas.microsoft.com/office/powerpoint/2010/main" val="422203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DC6192-ECD1-429C-8F5B-B22DF2C79E73}" type="datetimeFigureOut">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9BA364-B329-4779-947A-EAA732550B40}" type="slidenum">
              <a:rPr lang="en-US" smtClean="0"/>
              <a:t>‹#›</a:t>
            </a:fld>
            <a:endParaRPr lang="en-US"/>
          </a:p>
        </p:txBody>
      </p:sp>
    </p:spTree>
    <p:extLst>
      <p:ext uri="{BB962C8B-B14F-4D97-AF65-F5344CB8AC3E}">
        <p14:creationId xmlns:p14="http://schemas.microsoft.com/office/powerpoint/2010/main" val="4210560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DC6192-ECD1-429C-8F5B-B22DF2C79E73}" type="datetimeFigureOut">
              <a:rPr lang="en-US" smtClean="0"/>
              <a:t>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9BA364-B329-4779-947A-EAA732550B40}" type="slidenum">
              <a:rPr lang="en-US" smtClean="0"/>
              <a:t>‹#›</a:t>
            </a:fld>
            <a:endParaRPr lang="en-US"/>
          </a:p>
        </p:txBody>
      </p:sp>
    </p:spTree>
    <p:extLst>
      <p:ext uri="{BB962C8B-B14F-4D97-AF65-F5344CB8AC3E}">
        <p14:creationId xmlns:p14="http://schemas.microsoft.com/office/powerpoint/2010/main" val="2875637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DC6192-ECD1-429C-8F5B-B22DF2C79E73}" type="datetimeFigureOut">
              <a:rPr lang="en-US" smtClean="0"/>
              <a:t>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9BA364-B329-4779-947A-EAA732550B40}" type="slidenum">
              <a:rPr lang="en-US" smtClean="0"/>
              <a:t>‹#›</a:t>
            </a:fld>
            <a:endParaRPr lang="en-US"/>
          </a:p>
        </p:txBody>
      </p:sp>
    </p:spTree>
    <p:extLst>
      <p:ext uri="{BB962C8B-B14F-4D97-AF65-F5344CB8AC3E}">
        <p14:creationId xmlns:p14="http://schemas.microsoft.com/office/powerpoint/2010/main" val="3678264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DC6192-ECD1-429C-8F5B-B22DF2C79E73}" type="datetimeFigureOut">
              <a:rPr lang="en-US" smtClean="0"/>
              <a:t>2/10/2020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9BA364-B329-4779-947A-EAA732550B40}" type="slidenum">
              <a:rPr lang="en-US" smtClean="0"/>
              <a:t>‹#›</a:t>
            </a:fld>
            <a:endParaRPr lang="en-US"/>
          </a:p>
        </p:txBody>
      </p:sp>
    </p:spTree>
    <p:extLst>
      <p:ext uri="{BB962C8B-B14F-4D97-AF65-F5344CB8AC3E}">
        <p14:creationId xmlns:p14="http://schemas.microsoft.com/office/powerpoint/2010/main" val="3497420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BDC6192-ECD1-429C-8F5B-B22DF2C79E73}" type="datetimeFigureOut">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9BA364-B329-4779-947A-EAA732550B40}" type="slidenum">
              <a:rPr lang="en-US" smtClean="0"/>
              <a:t>‹#›</a:t>
            </a:fld>
            <a:endParaRPr lang="en-US"/>
          </a:p>
        </p:txBody>
      </p:sp>
    </p:spTree>
    <p:extLst>
      <p:ext uri="{BB962C8B-B14F-4D97-AF65-F5344CB8AC3E}">
        <p14:creationId xmlns:p14="http://schemas.microsoft.com/office/powerpoint/2010/main" val="204760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BDC6192-ECD1-429C-8F5B-B22DF2C79E73}" type="datetimeFigureOut">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9BA364-B329-4779-947A-EAA732550B40}" type="slidenum">
              <a:rPr lang="en-US" smtClean="0"/>
              <a:t>‹#›</a:t>
            </a:fld>
            <a:endParaRPr lang="en-US"/>
          </a:p>
        </p:txBody>
      </p:sp>
    </p:spTree>
    <p:extLst>
      <p:ext uri="{BB962C8B-B14F-4D97-AF65-F5344CB8AC3E}">
        <p14:creationId xmlns:p14="http://schemas.microsoft.com/office/powerpoint/2010/main" val="195639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DC6192-ECD1-429C-8F5B-B22DF2C79E73}" type="datetimeFigureOut">
              <a:rPr lang="en-US" smtClean="0"/>
              <a:t>2/10/2020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BA364-B329-4779-947A-EAA732550B40}" type="slidenum">
              <a:rPr lang="en-US" smtClean="0"/>
              <a:t>‹#›</a:t>
            </a:fld>
            <a:endParaRPr lang="en-US"/>
          </a:p>
        </p:txBody>
      </p:sp>
    </p:spTree>
    <p:extLst>
      <p:ext uri="{BB962C8B-B14F-4D97-AF65-F5344CB8AC3E}">
        <p14:creationId xmlns:p14="http://schemas.microsoft.com/office/powerpoint/2010/main" val="2766792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7030A0"/>
                </a:solidFill>
              </a:rPr>
              <a:t>THE APPS PROJECT</a:t>
            </a:r>
            <a:endParaRPr lang="en-US" dirty="0">
              <a:solidFill>
                <a:srgbClr val="7030A0"/>
              </a:solidFill>
            </a:endParaRPr>
          </a:p>
        </p:txBody>
      </p:sp>
    </p:spTree>
    <p:extLst>
      <p:ext uri="{BB962C8B-B14F-4D97-AF65-F5344CB8AC3E}">
        <p14:creationId xmlns:p14="http://schemas.microsoft.com/office/powerpoint/2010/main" val="54839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37682" y="487371"/>
            <a:ext cx="6974538" cy="923330"/>
          </a:xfrm>
          <a:prstGeom prst="rect">
            <a:avLst/>
          </a:prstGeom>
          <a:noFill/>
        </p:spPr>
        <p:txBody>
          <a:bodyPr wrap="non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Objective of the Project</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Box 5"/>
          <p:cNvSpPr txBox="1"/>
          <p:nvPr/>
        </p:nvSpPr>
        <p:spPr>
          <a:xfrm>
            <a:off x="1163782" y="3117272"/>
            <a:ext cx="6331527" cy="646331"/>
          </a:xfrm>
          <a:prstGeom prst="rect">
            <a:avLst/>
          </a:prstGeom>
          <a:noFill/>
        </p:spPr>
        <p:txBody>
          <a:bodyPr wrap="square" rtlCol="0">
            <a:spAutoFit/>
          </a:bodyPr>
          <a:lstStyle/>
          <a:p>
            <a:r>
              <a:rPr lang="en-US" dirty="0" smtClean="0">
                <a:ln w="0"/>
                <a:solidFill>
                  <a:schemeClr val="accent1"/>
                </a:solidFill>
                <a:effectLst>
                  <a:outerShdw blurRad="38100" dist="25400" dir="5400000" algn="ctr" rotWithShape="0">
                    <a:srgbClr val="6E747A">
                      <a:alpha val="43000"/>
                    </a:srgbClr>
                  </a:outerShdw>
                </a:effectLst>
              </a:rPr>
              <a:t>To find out does Apple play Stope apps receive better reviews than Google play apps?</a:t>
            </a:r>
            <a:endParaRPr lang="en-US"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368950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2762" y="279553"/>
            <a:ext cx="6187721" cy="923330"/>
          </a:xfrm>
          <a:prstGeom prst="rect">
            <a:avLst/>
          </a:prstGeom>
          <a:noFill/>
        </p:spPr>
        <p:txBody>
          <a:bodyPr wrap="none" lIns="91440" tIns="45720" rIns="91440" bIns="45720">
            <a:spAutoFit/>
          </a:bodyPr>
          <a:lstStyle/>
          <a:p>
            <a:pPr algn="ct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Stages Of the project</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TextBox 2"/>
          <p:cNvSpPr txBox="1"/>
          <p:nvPr/>
        </p:nvSpPr>
        <p:spPr>
          <a:xfrm>
            <a:off x="1149927" y="1745673"/>
            <a:ext cx="9878291" cy="6463308"/>
          </a:xfrm>
          <a:prstGeom prst="rect">
            <a:avLst/>
          </a:prstGeom>
          <a:noFill/>
        </p:spPr>
        <p:txBody>
          <a:bodyPr wrap="square" rtlCol="0">
            <a:spAutoFit/>
          </a:bodyPr>
          <a:lstStyle/>
          <a:p>
            <a:pPr marL="342900" indent="-342900">
              <a:buAutoNum type="arabicPeriod"/>
            </a:pPr>
            <a:r>
              <a:rPr lang="en-US" dirty="0" smtClean="0"/>
              <a:t>Sourcing and Loading</a:t>
            </a:r>
          </a:p>
          <a:p>
            <a:endParaRPr lang="en-US" dirty="0"/>
          </a:p>
          <a:p>
            <a:r>
              <a:rPr lang="en-US" dirty="0" smtClean="0"/>
              <a:t>        In this stage, datasets were loaded and columns were picked on which work has to be performed.</a:t>
            </a:r>
          </a:p>
          <a:p>
            <a:endParaRPr lang="en-US" dirty="0"/>
          </a:p>
          <a:p>
            <a:pPr marL="342900" indent="-342900">
              <a:buAutoNum type="arabicPeriod" startAt="2"/>
            </a:pPr>
            <a:r>
              <a:rPr lang="en-US" dirty="0" smtClean="0"/>
              <a:t>Cleaning, Transforming and Visualizing</a:t>
            </a:r>
          </a:p>
          <a:p>
            <a:endParaRPr lang="en-US" dirty="0" smtClean="0"/>
          </a:p>
          <a:p>
            <a:r>
              <a:rPr lang="en-US" dirty="0"/>
              <a:t> </a:t>
            </a:r>
            <a:r>
              <a:rPr lang="en-US" dirty="0" smtClean="0"/>
              <a:t>       In this stage the data was properly cleaned by removing the unwanted values and transforming the                                      data by giving same column heading and then visualizing the data on the basis of platform.</a:t>
            </a:r>
          </a:p>
          <a:p>
            <a:endParaRPr lang="en-US" dirty="0"/>
          </a:p>
          <a:p>
            <a:pPr marL="342900" indent="-342900">
              <a:buAutoNum type="arabicPeriod" startAt="3"/>
            </a:pPr>
            <a:r>
              <a:rPr lang="en-US" dirty="0" smtClean="0"/>
              <a:t>Modelling </a:t>
            </a:r>
          </a:p>
          <a:p>
            <a:pPr marL="342900" indent="-342900">
              <a:buAutoNum type="arabicPeriod" startAt="3"/>
            </a:pPr>
            <a:endParaRPr lang="en-US" dirty="0"/>
          </a:p>
          <a:p>
            <a:r>
              <a:rPr lang="en-US" dirty="0" smtClean="0"/>
              <a:t>        In this stage we did statistical testing according to our dataset to get the conclusion. Firstly we analyzed the distribution of data and then we applied Permutation Testing.</a:t>
            </a:r>
          </a:p>
          <a:p>
            <a:endParaRPr lang="en-US" dirty="0"/>
          </a:p>
          <a:p>
            <a:pPr marL="342900" indent="-342900">
              <a:buAutoNum type="arabicPeriod" startAt="4"/>
            </a:pPr>
            <a:r>
              <a:rPr lang="en-US" dirty="0" smtClean="0"/>
              <a:t>Evaluating and Concluding</a:t>
            </a:r>
          </a:p>
          <a:p>
            <a:pPr marL="342900" indent="-342900">
              <a:buAutoNum type="arabicPeriod" startAt="4"/>
            </a:pPr>
            <a:endParaRPr lang="en-US" dirty="0"/>
          </a:p>
          <a:p>
            <a:r>
              <a:rPr lang="en-US" dirty="0" smtClean="0"/>
              <a:t>        </a:t>
            </a:r>
            <a:r>
              <a:rPr lang="en-US" dirty="0"/>
              <a:t>We conclude that platform does impact on ratings. Specifically, we should advise our client to integrate </a:t>
            </a:r>
            <a:r>
              <a:rPr lang="en-US" b="1" dirty="0"/>
              <a:t>only Google Play</a:t>
            </a:r>
            <a:r>
              <a:rPr lang="en-US" dirty="0"/>
              <a:t> into their operating system interface.</a:t>
            </a:r>
          </a:p>
          <a:p>
            <a:r>
              <a:rPr lang="en-US" dirty="0"/>
              <a:t/>
            </a:r>
            <a:br>
              <a:rPr lang="en-US" dirty="0"/>
            </a:br>
            <a:endParaRPr lang="en-US" dirty="0" smtClean="0"/>
          </a:p>
          <a:p>
            <a:endParaRPr lang="en-US" dirty="0" smtClean="0"/>
          </a:p>
          <a:p>
            <a:pPr marL="342900" indent="-342900">
              <a:buAutoNum type="arabicPeriod" startAt="2"/>
            </a:pPr>
            <a:endParaRPr lang="en-US" dirty="0"/>
          </a:p>
          <a:p>
            <a:pPr marL="342900" indent="-342900">
              <a:buAutoNum type="arabicPeriod" startAt="2"/>
            </a:pPr>
            <a:endParaRPr lang="en-US" dirty="0" smtClean="0"/>
          </a:p>
        </p:txBody>
      </p:sp>
    </p:spTree>
    <p:extLst>
      <p:ext uri="{BB962C8B-B14F-4D97-AF65-F5344CB8AC3E}">
        <p14:creationId xmlns:p14="http://schemas.microsoft.com/office/powerpoint/2010/main" val="3509173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7073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143</Words>
  <Application>Microsoft Office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THE APPS PROJECT</vt:lpstr>
      <vt:lpstr>PowerPoint Presentation</vt:lpstr>
      <vt:lpstr>PowerPoint Presentation</vt:lpstr>
      <vt:lpstr>PowerPoint Presentation</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APPS PROJECT</dc:title>
  <dc:creator>Tusharika .</dc:creator>
  <cp:lastModifiedBy>Tusharika .</cp:lastModifiedBy>
  <cp:revision>4</cp:revision>
  <dcterms:created xsi:type="dcterms:W3CDTF">2020-02-10T10:08:24Z</dcterms:created>
  <dcterms:modified xsi:type="dcterms:W3CDTF">2020-02-10T11:39:35Z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tusharika@ad.infosys.com</vt:lpwstr>
  </property>
  <property fmtid="{D5CDD505-2E9C-101B-9397-08002B2CF9AE}" pid="5" name="MSIP_Label_be4b3411-284d-4d31-bd4f-bc13ef7f1fd6_SetDate">
    <vt:lpwstr>2020-02-10T11:38:52.4281417Z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ActionId">
    <vt:lpwstr>af7de83b-0c74-495b-827e-1bb20743b884</vt:lpwstr>
  </property>
  <property fmtid="{D5CDD505-2E9C-101B-9397-08002B2CF9AE}" pid="9" name="MSIP_Label_be4b3411-284d-4d31-bd4f-bc13ef7f1fd6_Extended_MSFT_Method">
    <vt:lpwstr>Automatic</vt:lpwstr>
  </property>
  <property fmtid="{D5CDD505-2E9C-101B-9397-08002B2CF9AE}" pid="10" name="MSIP_Label_a0819fa7-4367-4500-ba88-dd630d977609_Enabled">
    <vt:lpwstr>True</vt:lpwstr>
  </property>
  <property fmtid="{D5CDD505-2E9C-101B-9397-08002B2CF9AE}" pid="11" name="MSIP_Label_a0819fa7-4367-4500-ba88-dd630d977609_SiteId">
    <vt:lpwstr>63ce7d59-2f3e-42cd-a8cc-be764cff5eb6</vt:lpwstr>
  </property>
  <property fmtid="{D5CDD505-2E9C-101B-9397-08002B2CF9AE}" pid="12" name="MSIP_Label_a0819fa7-4367-4500-ba88-dd630d977609_Owner">
    <vt:lpwstr>tusharika@ad.infosys.com</vt:lpwstr>
  </property>
  <property fmtid="{D5CDD505-2E9C-101B-9397-08002B2CF9AE}" pid="13" name="MSIP_Label_a0819fa7-4367-4500-ba88-dd630d977609_SetDate">
    <vt:lpwstr>2020-02-10T11:38:52.4281417Z</vt:lpwstr>
  </property>
  <property fmtid="{D5CDD505-2E9C-101B-9397-08002B2CF9AE}" pid="14" name="MSIP_Label_a0819fa7-4367-4500-ba88-dd630d977609_Name">
    <vt:lpwstr>Companywide usage</vt:lpwstr>
  </property>
  <property fmtid="{D5CDD505-2E9C-101B-9397-08002B2CF9AE}" pid="15" name="MSIP_Label_a0819fa7-4367-4500-ba88-dd630d977609_Application">
    <vt:lpwstr>Microsoft Azure Information Protection</vt:lpwstr>
  </property>
  <property fmtid="{D5CDD505-2E9C-101B-9397-08002B2CF9AE}" pid="16" name="MSIP_Label_a0819fa7-4367-4500-ba88-dd630d977609_ActionId">
    <vt:lpwstr>af7de83b-0c74-495b-827e-1bb20743b884</vt:lpwstr>
  </property>
  <property fmtid="{D5CDD505-2E9C-101B-9397-08002B2CF9AE}" pid="17" name="MSIP_Label_a0819fa7-4367-4500-ba88-dd630d977609_Parent">
    <vt:lpwstr>be4b3411-284d-4d31-bd4f-bc13ef7f1fd6</vt:lpwstr>
  </property>
  <property fmtid="{D5CDD505-2E9C-101B-9397-08002B2CF9AE}" pid="18" name="MSIP_Label_a0819fa7-4367-4500-ba88-dd630d977609_Extended_MSFT_Method">
    <vt:lpwstr>Automatic</vt:lpwstr>
  </property>
  <property fmtid="{D5CDD505-2E9C-101B-9397-08002B2CF9AE}" pid="19" name="Sensitivity">
    <vt:lpwstr>Internal Companywide usage</vt:lpwstr>
  </property>
</Properties>
</file>