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D275-9CA4-4EB8-AE9D-EC62A5540147}" type="datetimeFigureOut">
              <a:rPr lang="en-US" smtClean="0"/>
              <a:pPr/>
              <a:t>3/2/2013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CB8FF-6EEB-4329-B0EA-029FAB72B6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D275-9CA4-4EB8-AE9D-EC62A5540147}" type="datetimeFigureOut">
              <a:rPr lang="en-US" smtClean="0"/>
              <a:pPr/>
              <a:t>3/2/2013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CB8FF-6EEB-4329-B0EA-029FAB72B6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D275-9CA4-4EB8-AE9D-EC62A5540147}" type="datetimeFigureOut">
              <a:rPr lang="en-US" smtClean="0"/>
              <a:pPr/>
              <a:t>3/2/2013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CB8FF-6EEB-4329-B0EA-029FAB72B6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D275-9CA4-4EB8-AE9D-EC62A5540147}" type="datetimeFigureOut">
              <a:rPr lang="en-US" smtClean="0"/>
              <a:pPr/>
              <a:t>3/2/2013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CB8FF-6EEB-4329-B0EA-029FAB72B6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D275-9CA4-4EB8-AE9D-EC62A5540147}" type="datetimeFigureOut">
              <a:rPr lang="en-US" smtClean="0"/>
              <a:pPr/>
              <a:t>3/2/2013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CB8FF-6EEB-4329-B0EA-029FAB72B6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D275-9CA4-4EB8-AE9D-EC62A5540147}" type="datetimeFigureOut">
              <a:rPr lang="en-US" smtClean="0"/>
              <a:pPr/>
              <a:t>3/2/2013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CB8FF-6EEB-4329-B0EA-029FAB72B6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D275-9CA4-4EB8-AE9D-EC62A5540147}" type="datetimeFigureOut">
              <a:rPr lang="en-US" smtClean="0"/>
              <a:pPr/>
              <a:t>3/2/2013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CB8FF-6EEB-4329-B0EA-029FAB72B6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D275-9CA4-4EB8-AE9D-EC62A5540147}" type="datetimeFigureOut">
              <a:rPr lang="en-US" smtClean="0"/>
              <a:pPr/>
              <a:t>3/2/2013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CB8FF-6EEB-4329-B0EA-029FAB72B6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D275-9CA4-4EB8-AE9D-EC62A5540147}" type="datetimeFigureOut">
              <a:rPr lang="en-US" smtClean="0"/>
              <a:pPr/>
              <a:t>3/2/2013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CB8FF-6EEB-4329-B0EA-029FAB72B6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D275-9CA4-4EB8-AE9D-EC62A5540147}" type="datetimeFigureOut">
              <a:rPr lang="en-US" smtClean="0"/>
              <a:pPr/>
              <a:t>3/2/2013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CB8FF-6EEB-4329-B0EA-029FAB72B6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D275-9CA4-4EB8-AE9D-EC62A5540147}" type="datetimeFigureOut">
              <a:rPr lang="en-US" smtClean="0"/>
              <a:pPr/>
              <a:t>3/2/2013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CB8FF-6EEB-4329-B0EA-029FAB72B6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AD275-9CA4-4EB8-AE9D-EC62A5540147}" type="datetimeFigureOut">
              <a:rPr lang="en-US" smtClean="0"/>
              <a:pPr/>
              <a:t>3/2/2013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CB8FF-6EEB-4329-B0EA-029FAB72B6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for-business-backgrounds-wallpaper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400" y="990600"/>
            <a:ext cx="7467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 smtClean="0"/>
              <a:t>STUDENT DASHBOARD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48200" y="4114800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By</a:t>
            </a:r>
          </a:p>
          <a:p>
            <a:r>
              <a:rPr lang="en-US" sz="2400" dirty="0" err="1" smtClean="0"/>
              <a:t>Tushar</a:t>
            </a:r>
            <a:r>
              <a:rPr lang="en-US" sz="2400" dirty="0" smtClean="0"/>
              <a:t> Jain (101080030)</a:t>
            </a:r>
          </a:p>
          <a:p>
            <a:r>
              <a:rPr lang="en-US" sz="2400" dirty="0" err="1" smtClean="0"/>
              <a:t>Rakesh</a:t>
            </a:r>
            <a:r>
              <a:rPr lang="en-US" sz="2400" dirty="0" smtClean="0"/>
              <a:t> </a:t>
            </a:r>
            <a:r>
              <a:rPr lang="en-US" sz="2400" dirty="0" err="1" smtClean="0"/>
              <a:t>Chiluka</a:t>
            </a:r>
            <a:r>
              <a:rPr lang="en-US" sz="2400" dirty="0" smtClean="0"/>
              <a:t> (101080009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for-business-backgrounds-wallpaper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14400" y="1524000"/>
            <a:ext cx="786997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/>
              <a:t>Teachers have the facility to activate their </a:t>
            </a:r>
            <a:r>
              <a:rPr lang="en-US" dirty="0" smtClean="0"/>
              <a:t>own course which they teach in </a:t>
            </a:r>
          </a:p>
          <a:p>
            <a:pPr lvl="0"/>
            <a:r>
              <a:rPr lang="en-US" dirty="0" smtClean="0"/>
              <a:t>the college on </a:t>
            </a:r>
            <a:r>
              <a:rPr lang="en-US" dirty="0"/>
              <a:t>the dashboard </a:t>
            </a:r>
            <a:r>
              <a:rPr lang="en-US" dirty="0" smtClean="0"/>
              <a:t>.</a:t>
            </a:r>
          </a:p>
          <a:p>
            <a:pPr lvl="0"/>
            <a:endParaRPr lang="en-US" dirty="0" smtClean="0"/>
          </a:p>
          <a:p>
            <a:pPr lvl="0"/>
            <a:r>
              <a:rPr lang="en-US" dirty="0"/>
              <a:t>T</a:t>
            </a:r>
            <a:r>
              <a:rPr lang="en-US" dirty="0" smtClean="0"/>
              <a:t>hey </a:t>
            </a:r>
            <a:r>
              <a:rPr lang="en-US" dirty="0"/>
              <a:t>can add assignments to be submitted online or offline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They </a:t>
            </a:r>
            <a:r>
              <a:rPr lang="en-US" dirty="0"/>
              <a:t>have the flexibility to provide their own submission </a:t>
            </a:r>
            <a:r>
              <a:rPr lang="en-US" dirty="0" err="1" smtClean="0"/>
              <a:t>url</a:t>
            </a:r>
            <a:r>
              <a:rPr lang="en-US" dirty="0" smtClean="0"/>
              <a:t>. In case submit </a:t>
            </a:r>
          </a:p>
          <a:p>
            <a:pPr lvl="0"/>
            <a:r>
              <a:rPr lang="en-US" dirty="0" smtClean="0"/>
              <a:t>Type is Online.</a:t>
            </a:r>
          </a:p>
          <a:p>
            <a:pPr lvl="0"/>
            <a:r>
              <a:rPr lang="en-US" dirty="0" smtClean="0"/>
              <a:t>They can add deadline to assignments.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They </a:t>
            </a:r>
            <a:r>
              <a:rPr lang="en-US" dirty="0"/>
              <a:t>can </a:t>
            </a:r>
            <a:r>
              <a:rPr lang="en-US" dirty="0" smtClean="0"/>
              <a:t>give </a:t>
            </a:r>
            <a:r>
              <a:rPr lang="en-US" dirty="0"/>
              <a:t>grades on the dashboard itself by which it can reach to the relevant </a:t>
            </a:r>
            <a:endParaRPr lang="en-US" dirty="0" smtClean="0"/>
          </a:p>
          <a:p>
            <a:pPr lvl="0"/>
            <a:r>
              <a:rPr lang="en-US" dirty="0" smtClean="0"/>
              <a:t>student </a:t>
            </a:r>
            <a:r>
              <a:rPr lang="en-US" dirty="0"/>
              <a:t>only.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Teachers have the power of deleting the course that they had activated on </a:t>
            </a:r>
            <a:endParaRPr lang="en-US" dirty="0" smtClean="0"/>
          </a:p>
          <a:p>
            <a:r>
              <a:rPr lang="en-US" dirty="0" smtClean="0"/>
              <a:t>the dashboard thus having full control over the course.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for-business-backgrounds-wallpaper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14400" y="2286000"/>
            <a:ext cx="702352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 smtClean="0"/>
              <a:t>Admin adds user to the database by which they are authenticated at sign</a:t>
            </a:r>
          </a:p>
          <a:p>
            <a:pPr lvl="0"/>
            <a:r>
              <a:rPr lang="en-US" dirty="0" smtClean="0"/>
              <a:t>up  time.</a:t>
            </a:r>
          </a:p>
          <a:p>
            <a:pPr lvl="0"/>
            <a:r>
              <a:rPr lang="en-US" dirty="0" smtClean="0"/>
              <a:t>Admin </a:t>
            </a:r>
            <a:r>
              <a:rPr lang="en-US" dirty="0"/>
              <a:t>can </a:t>
            </a:r>
            <a:r>
              <a:rPr lang="en-US" dirty="0" smtClean="0"/>
              <a:t>remove </a:t>
            </a:r>
            <a:r>
              <a:rPr lang="en-US" dirty="0"/>
              <a:t>any user on the website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Admin can change user’s password and provide a new one.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He </a:t>
            </a:r>
            <a:r>
              <a:rPr lang="en-US" dirty="0"/>
              <a:t>can </a:t>
            </a:r>
            <a:r>
              <a:rPr lang="en-US" dirty="0" smtClean="0"/>
              <a:t>edit/remove any content on the </a:t>
            </a:r>
            <a:r>
              <a:rPr lang="en-US" dirty="0"/>
              <a:t>blog and </a:t>
            </a:r>
            <a:r>
              <a:rPr lang="en-US" dirty="0" smtClean="0"/>
              <a:t>forums.</a:t>
            </a:r>
          </a:p>
          <a:p>
            <a:pPr lvl="0"/>
            <a:r>
              <a:rPr lang="en-US" dirty="0" smtClean="0"/>
              <a:t>Also </a:t>
            </a:r>
            <a:r>
              <a:rPr lang="en-US" dirty="0"/>
              <a:t>he can add the news and resources </a:t>
            </a:r>
            <a:r>
              <a:rPr lang="en-US" dirty="0" smtClean="0"/>
              <a:t>that would </a:t>
            </a:r>
            <a:r>
              <a:rPr lang="en-US" dirty="0"/>
              <a:t>be available 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at </a:t>
            </a:r>
            <a:r>
              <a:rPr lang="en-US" dirty="0"/>
              <a:t>the home page. </a:t>
            </a:r>
            <a:endParaRPr lang="en-US" dirty="0" smtClean="0"/>
          </a:p>
          <a:p>
            <a:pPr lvl="0"/>
            <a:r>
              <a:rPr lang="en-US" dirty="0" smtClean="0"/>
              <a:t>He </a:t>
            </a:r>
            <a:r>
              <a:rPr lang="en-US" dirty="0"/>
              <a:t>can view all the documents of the teachers and the </a:t>
            </a:r>
            <a:r>
              <a:rPr lang="en-US" dirty="0" smtClean="0"/>
              <a:t>students.</a:t>
            </a:r>
          </a:p>
          <a:p>
            <a:pPr lvl="0"/>
            <a:endParaRPr lang="en-US" dirty="0"/>
          </a:p>
          <a:p>
            <a:pPr lvl="0"/>
            <a:r>
              <a:rPr lang="en-US" dirty="0" smtClean="0"/>
              <a:t>He does not has access to EMAILS of any user.</a:t>
            </a:r>
            <a:endParaRPr lang="en-US" dirty="0"/>
          </a:p>
          <a:p>
            <a:r>
              <a:rPr lang="en-US" dirty="0"/>
              <a:t> </a:t>
            </a:r>
          </a:p>
          <a:p>
            <a:pPr lvl="0"/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19200" y="1600200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Admin:</a:t>
            </a:r>
            <a:endParaRPr lang="en-US" sz="24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for-business-backgrounds-wallpaper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14400" y="1295400"/>
            <a:ext cx="2847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Additional </a:t>
            </a:r>
            <a:r>
              <a:rPr lang="en-US" sz="2400" b="1" dirty="0" smtClean="0"/>
              <a:t>Features 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066800" y="2438400"/>
            <a:ext cx="671081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 smtClean="0"/>
              <a:t>Email Support: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Email </a:t>
            </a:r>
            <a:r>
              <a:rPr lang="en-US" dirty="0"/>
              <a:t>support on events and assignments added for a particular class</a:t>
            </a:r>
            <a:r>
              <a:rPr lang="en-US" dirty="0" smtClean="0"/>
              <a:t>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Each </a:t>
            </a:r>
            <a:r>
              <a:rPr lang="en-US" dirty="0"/>
              <a:t>class student gets a </a:t>
            </a:r>
            <a:r>
              <a:rPr lang="en-US" dirty="0" err="1" smtClean="0"/>
              <a:t>notificationwhenever</a:t>
            </a:r>
            <a:r>
              <a:rPr lang="en-US" dirty="0" smtClean="0"/>
              <a:t> </a:t>
            </a:r>
            <a:r>
              <a:rPr lang="en-US" dirty="0"/>
              <a:t>any new class </a:t>
            </a:r>
            <a:endParaRPr lang="en-US" dirty="0" smtClean="0"/>
          </a:p>
          <a:p>
            <a:pPr lvl="0"/>
            <a:r>
              <a:rPr lang="en-US" dirty="0" smtClean="0"/>
              <a:t>event </a:t>
            </a:r>
            <a:r>
              <a:rPr lang="en-US" dirty="0"/>
              <a:t>or course assignment is created</a:t>
            </a:r>
            <a:r>
              <a:rPr lang="en-US" dirty="0" smtClean="0"/>
              <a:t>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He </a:t>
            </a:r>
            <a:r>
              <a:rPr lang="en-US" dirty="0"/>
              <a:t>also has the option to unsubscribe to the emails.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for-business-backgrounds-wallpaper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66800" y="1371600"/>
            <a:ext cx="2847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Additional </a:t>
            </a:r>
            <a:r>
              <a:rPr lang="en-US" sz="2400" b="1" dirty="0" smtClean="0"/>
              <a:t>Features 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295400" y="2590800"/>
            <a:ext cx="6019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Forgot Password :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Each </a:t>
            </a:r>
            <a:r>
              <a:rPr lang="en-US" dirty="0"/>
              <a:t>student can retrieve his/her password by entering </a:t>
            </a:r>
            <a:r>
              <a:rPr lang="en-US" dirty="0" smtClean="0"/>
              <a:t>his</a:t>
            </a:r>
          </a:p>
          <a:p>
            <a:r>
              <a:rPr lang="en-US" dirty="0" smtClean="0"/>
              <a:t> </a:t>
            </a:r>
            <a:r>
              <a:rPr lang="en-US" dirty="0"/>
              <a:t>id no and email id.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He </a:t>
            </a:r>
            <a:r>
              <a:rPr lang="en-US" dirty="0"/>
              <a:t>will be sent password in the </a:t>
            </a:r>
            <a:r>
              <a:rPr lang="en-US" dirty="0" smtClean="0"/>
              <a:t>mail.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for-business-backgrounds-wallpaper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19200" y="2667000"/>
            <a:ext cx="67897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endParaRPr lang="en-US" dirty="0" smtClean="0"/>
          </a:p>
          <a:p>
            <a:pPr lvl="0"/>
            <a:r>
              <a:rPr lang="en-US" dirty="0" smtClean="0"/>
              <a:t>In Line Editor:</a:t>
            </a:r>
            <a:endParaRPr lang="en-US" dirty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In </a:t>
            </a:r>
            <a:r>
              <a:rPr lang="en-US" dirty="0"/>
              <a:t>line editor facility for easy editing of </a:t>
            </a:r>
            <a:r>
              <a:rPr lang="en-US" dirty="0" smtClean="0"/>
              <a:t>contents.</a:t>
            </a:r>
          </a:p>
          <a:p>
            <a:pPr lvl="0"/>
            <a:r>
              <a:rPr lang="en-US" dirty="0" smtClean="0"/>
              <a:t>This allows admin or the author of that post to easily edit his contents.</a:t>
            </a:r>
            <a:endParaRPr lang="en-US" dirty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71600" y="1371600"/>
            <a:ext cx="2847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Additional </a:t>
            </a:r>
            <a:r>
              <a:rPr lang="en-US" sz="2400" b="1" dirty="0" smtClean="0"/>
              <a:t>Features 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for-business-backgrounds-wallpaper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19200" y="2667000"/>
            <a:ext cx="613520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endParaRPr lang="en-US" dirty="0" smtClean="0"/>
          </a:p>
          <a:p>
            <a:pPr lvl="0"/>
            <a:r>
              <a:rPr lang="en-US" dirty="0" err="1" smtClean="0"/>
              <a:t>Xampp</a:t>
            </a:r>
            <a:r>
              <a:rPr lang="en-US" dirty="0" smtClean="0"/>
              <a:t> Server as </a:t>
            </a:r>
            <a:r>
              <a:rPr lang="en-US" dirty="0" err="1" smtClean="0"/>
              <a:t>localhost</a:t>
            </a:r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Mercury Mail for sending mails of activation and email support.</a:t>
            </a:r>
          </a:p>
          <a:p>
            <a:pPr lvl="0"/>
            <a:endParaRPr lang="en-US" dirty="0" smtClean="0"/>
          </a:p>
          <a:p>
            <a:pPr lvl="0"/>
            <a:r>
              <a:rPr lang="en-US" smtClean="0"/>
              <a:t>Webmail</a:t>
            </a:r>
            <a:r>
              <a:rPr lang="en-US" smtClean="0"/>
              <a:t> </a:t>
            </a:r>
            <a:r>
              <a:rPr lang="en-US" dirty="0" smtClean="0"/>
              <a:t>as email client.</a:t>
            </a:r>
          </a:p>
          <a:p>
            <a:pPr lvl="0"/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371600" y="1371600"/>
            <a:ext cx="2628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Technologies Used:</a:t>
            </a:r>
            <a:endParaRPr 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for-business-backgrounds-wallpaper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86000" y="2819400"/>
            <a:ext cx="41889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THANK  YOU</a:t>
            </a:r>
            <a:endParaRPr lang="en-US" sz="6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for-business-backgrounds-wallpaper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990600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Introduction:</a:t>
            </a:r>
            <a:endParaRPr lang="en-US" sz="3200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752600"/>
            <a:ext cx="7162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Student Dashboard </a:t>
            </a:r>
            <a:r>
              <a:rPr lang="en-US" dirty="0" smtClean="0"/>
              <a:t>is a project </a:t>
            </a:r>
            <a:r>
              <a:rPr lang="en-US" dirty="0"/>
              <a:t>to design personalized Student dashboard website that can help students manage college activities/events </a:t>
            </a:r>
            <a:r>
              <a:rPr lang="en-US" dirty="0" smtClean="0"/>
              <a:t>and </a:t>
            </a:r>
            <a:r>
              <a:rPr lang="en-US" dirty="0"/>
              <a:t>allow discussing the same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</a:t>
            </a:r>
            <a:r>
              <a:rPr lang="en-US" dirty="0" smtClean="0"/>
              <a:t>has provided </a:t>
            </a:r>
            <a:r>
              <a:rPr lang="en-US" dirty="0"/>
              <a:t>an infrastructure to comment on </a:t>
            </a:r>
            <a:r>
              <a:rPr lang="en-US" dirty="0" smtClean="0"/>
              <a:t>various activities /events /discussions/blogs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website can enable him to submit and view assignments and also get grades but not revealed to anyone.</a:t>
            </a:r>
          </a:p>
          <a:p>
            <a:r>
              <a:rPr lang="en-US" dirty="0" smtClean="0"/>
              <a:t>The website will allow him to have his own document manager and email client.</a:t>
            </a:r>
          </a:p>
          <a:p>
            <a:r>
              <a:rPr lang="en-US" dirty="0" smtClean="0"/>
              <a:t>The </a:t>
            </a:r>
            <a:r>
              <a:rPr lang="en-US" dirty="0"/>
              <a:t>website </a:t>
            </a:r>
            <a:r>
              <a:rPr lang="en-US" dirty="0" smtClean="0"/>
              <a:t>has </a:t>
            </a:r>
            <a:r>
              <a:rPr lang="en-US" dirty="0"/>
              <a:t>a fine user experience allowing him/her to access/browse links to their class time table, co-curricular activities and events with ease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website has made provisions for courses which would be very useful for students and teachers.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for-business-backgrounds-wallpaper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1219200"/>
            <a:ext cx="1305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Sign Up :</a:t>
            </a:r>
            <a:endParaRPr lang="en-US" sz="24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2133600"/>
            <a:ext cx="770781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Students information will be already stored in the system database by the </a:t>
            </a:r>
          </a:p>
          <a:p>
            <a:r>
              <a:rPr lang="en-US" dirty="0" smtClean="0"/>
              <a:t>Administrator with his few personal </a:t>
            </a:r>
            <a:r>
              <a:rPr lang="en-US" dirty="0" err="1" smtClean="0"/>
              <a:t>details,email</a:t>
            </a:r>
            <a:r>
              <a:rPr lang="en-US" dirty="0" smtClean="0"/>
              <a:t> id and class id.</a:t>
            </a:r>
          </a:p>
          <a:p>
            <a:r>
              <a:rPr lang="en-US" dirty="0" smtClean="0"/>
              <a:t>The same would be for the teachers as well.</a:t>
            </a:r>
          </a:p>
          <a:p>
            <a:endParaRPr lang="en-US" dirty="0"/>
          </a:p>
          <a:p>
            <a:r>
              <a:rPr lang="en-US" dirty="0" smtClean="0"/>
              <a:t>Students would have to sign up for the </a:t>
            </a:r>
            <a:r>
              <a:rPr lang="en-US" dirty="0" err="1" smtClean="0"/>
              <a:t>dashboard.He</a:t>
            </a:r>
            <a:r>
              <a:rPr lang="en-US" dirty="0" smtClean="0"/>
              <a:t> would enter his id no and </a:t>
            </a:r>
          </a:p>
          <a:p>
            <a:r>
              <a:rPr lang="en-US" dirty="0" smtClean="0"/>
              <a:t>Email id and even his </a:t>
            </a:r>
            <a:r>
              <a:rPr lang="en-US" dirty="0" err="1" smtClean="0"/>
              <a:t>password.His</a:t>
            </a:r>
            <a:r>
              <a:rPr lang="en-US" dirty="0" smtClean="0"/>
              <a:t> id no and email would be authenticated with</a:t>
            </a:r>
          </a:p>
          <a:p>
            <a:r>
              <a:rPr lang="en-US" dirty="0" smtClean="0"/>
              <a:t>The records stored with us which enable him to activate his account on the </a:t>
            </a:r>
          </a:p>
          <a:p>
            <a:r>
              <a:rPr lang="en-US" dirty="0" smtClean="0"/>
              <a:t>dashboard with the password he provided.</a:t>
            </a:r>
          </a:p>
          <a:p>
            <a:r>
              <a:rPr lang="en-US" dirty="0" smtClean="0"/>
              <a:t>Account activation would be done through email confirmation.</a:t>
            </a:r>
          </a:p>
          <a:p>
            <a:endParaRPr lang="en-US" dirty="0"/>
          </a:p>
          <a:p>
            <a:r>
              <a:rPr lang="en-US" dirty="0" smtClean="0"/>
              <a:t>Whereas on the other hand the admin will provide teachers with unique </a:t>
            </a:r>
          </a:p>
          <a:p>
            <a:r>
              <a:rPr lang="en-US" dirty="0" smtClean="0"/>
              <a:t>Passwords to login .They’ll have a different page for login to enable them to</a:t>
            </a:r>
          </a:p>
          <a:p>
            <a:r>
              <a:rPr lang="en-US" dirty="0" smtClean="0"/>
              <a:t>Access the system in a better way.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for-business-backgrounds-wallpaper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6800" y="1447800"/>
            <a:ext cx="1903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Home Pages: </a:t>
            </a:r>
            <a:endParaRPr lang="en-US" sz="2400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-1066800" y="838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95400" y="2590800"/>
            <a:ext cx="634821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the website’s home pages latest VJTI news would be uploaded .</a:t>
            </a:r>
          </a:p>
          <a:p>
            <a:endParaRPr lang="en-US" dirty="0" smtClean="0"/>
          </a:p>
          <a:p>
            <a:r>
              <a:rPr lang="en-US" dirty="0" smtClean="0"/>
              <a:t>It would various resources as: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Images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Videos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Links to </a:t>
            </a:r>
            <a:r>
              <a:rPr lang="en-US" dirty="0" err="1" smtClean="0"/>
              <a:t>imortant</a:t>
            </a:r>
            <a:r>
              <a:rPr lang="en-US" dirty="0" smtClean="0"/>
              <a:t> VJTI pages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Learning Resources </a:t>
            </a:r>
          </a:p>
          <a:p>
            <a:endParaRPr lang="en-US" dirty="0" smtClean="0"/>
          </a:p>
          <a:p>
            <a:r>
              <a:rPr lang="en-US" dirty="0" smtClean="0"/>
              <a:t>Also it will have a login interface for login . Along with login </a:t>
            </a:r>
          </a:p>
          <a:p>
            <a:r>
              <a:rPr lang="en-US" dirty="0" smtClean="0"/>
              <a:t>forgot password and sign up are also added</a:t>
            </a:r>
          </a:p>
          <a:p>
            <a:endParaRPr lang="en-US" dirty="0"/>
          </a:p>
          <a:p>
            <a:r>
              <a:rPr lang="en-US" dirty="0" smtClean="0"/>
              <a:t>All the resources will be added and updated by the admin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for-business-backgrounds-wallpaper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600" y="2362200"/>
            <a:ext cx="7086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 view will have details that students would use the most </a:t>
            </a:r>
          </a:p>
          <a:p>
            <a:r>
              <a:rPr lang="en-US" dirty="0" smtClean="0"/>
              <a:t>when they enter your website.</a:t>
            </a:r>
          </a:p>
          <a:p>
            <a:endParaRPr lang="en-US" dirty="0" smtClean="0"/>
          </a:p>
          <a:p>
            <a:r>
              <a:rPr lang="en-US" dirty="0" smtClean="0"/>
              <a:t> In the home page they’ll have latest news and announcements about college events.</a:t>
            </a:r>
          </a:p>
          <a:p>
            <a:r>
              <a:rPr lang="en-US" dirty="0" smtClean="0"/>
              <a:t>Also they would be shown the their classroom activity via classroom news where students add events for their class only.</a:t>
            </a:r>
          </a:p>
          <a:p>
            <a:endParaRPr lang="en-US" dirty="0" smtClean="0"/>
          </a:p>
          <a:p>
            <a:r>
              <a:rPr lang="en-US" dirty="0" smtClean="0"/>
              <a:t>They would have my profile which will list all the </a:t>
            </a:r>
            <a:r>
              <a:rPr lang="en-US" dirty="0" err="1" smtClean="0"/>
              <a:t>posts,events</a:t>
            </a:r>
            <a:r>
              <a:rPr lang="en-US" dirty="0" smtClean="0"/>
              <a:t> and articles </a:t>
            </a:r>
          </a:p>
          <a:p>
            <a:r>
              <a:rPr lang="en-US" dirty="0" smtClean="0"/>
              <a:t>Generated by him.</a:t>
            </a:r>
          </a:p>
          <a:p>
            <a:r>
              <a:rPr lang="en-US" dirty="0" smtClean="0"/>
              <a:t>It would also have an option to edit profile and password along with some useful links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1295400"/>
            <a:ext cx="2712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Student Dashboard</a:t>
            </a:r>
            <a:r>
              <a:rPr lang="en-US" dirty="0" smtClean="0"/>
              <a:t>: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for-business-backgrounds-wallpaper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9200" y="2362200"/>
            <a:ext cx="710701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 smtClean="0"/>
              <a:t>Add activities/events and comment on them. </a:t>
            </a:r>
          </a:p>
          <a:p>
            <a:pPr lvl="0"/>
            <a:r>
              <a:rPr lang="en-US" dirty="0" smtClean="0"/>
              <a:t>Each student has access to his classroom events and can create one </a:t>
            </a:r>
          </a:p>
          <a:p>
            <a:pPr lvl="0"/>
            <a:r>
              <a:rPr lang="en-US" dirty="0" smtClean="0"/>
              <a:t>and comment on them. 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As student can access his class events every teacher has access </a:t>
            </a:r>
          </a:p>
          <a:p>
            <a:pPr lvl="0"/>
            <a:r>
              <a:rPr lang="en-US" dirty="0" smtClean="0"/>
              <a:t>to his whole branch events and can create one and comment on them.</a:t>
            </a:r>
          </a:p>
          <a:p>
            <a:pPr lvl="0"/>
            <a:endParaRPr lang="en-US" dirty="0"/>
          </a:p>
          <a:p>
            <a:pPr lvl="0"/>
            <a:r>
              <a:rPr lang="en-US" dirty="0" smtClean="0"/>
              <a:t>Every class has a class teacher dedicated to it </a:t>
            </a:r>
            <a:r>
              <a:rPr lang="en-US" dirty="0"/>
              <a:t>w</a:t>
            </a:r>
            <a:r>
              <a:rPr lang="en-US" dirty="0" smtClean="0"/>
              <a:t>ho </a:t>
            </a:r>
            <a:r>
              <a:rPr lang="en-US" dirty="0"/>
              <a:t>has the power to </a:t>
            </a:r>
            <a:r>
              <a:rPr lang="en-US" dirty="0" smtClean="0"/>
              <a:t>delete</a:t>
            </a:r>
          </a:p>
          <a:p>
            <a:pPr lvl="0"/>
            <a:r>
              <a:rPr lang="en-US" dirty="0" smtClean="0"/>
              <a:t> </a:t>
            </a:r>
            <a:r>
              <a:rPr lang="en-US" dirty="0"/>
              <a:t>any event </a:t>
            </a:r>
            <a:r>
              <a:rPr lang="en-US" dirty="0" smtClean="0"/>
              <a:t>belonging </a:t>
            </a:r>
            <a:r>
              <a:rPr lang="en-US" dirty="0"/>
              <a:t>to his </a:t>
            </a:r>
            <a:r>
              <a:rPr lang="en-US" dirty="0" smtClean="0"/>
              <a:t>class.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9200" y="1447800"/>
            <a:ext cx="1735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Add Events </a:t>
            </a:r>
            <a:r>
              <a:rPr lang="en-US" dirty="0" smtClean="0"/>
              <a:t>: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for-business-backgrounds-wallpaper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6800" y="1447800"/>
            <a:ext cx="6841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u="sng" dirty="0"/>
              <a:t>D</a:t>
            </a:r>
            <a:r>
              <a:rPr lang="en-US" sz="2400" b="1" u="sng" dirty="0" smtClean="0"/>
              <a:t>ocument </a:t>
            </a:r>
            <a:r>
              <a:rPr lang="en-US" sz="2400" b="1" u="sng" dirty="0"/>
              <a:t>Manager </a:t>
            </a:r>
            <a:endParaRPr lang="en-US" sz="2400" b="1" u="sng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371600" y="4191000"/>
            <a:ext cx="63121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 smtClean="0"/>
              <a:t>Email </a:t>
            </a:r>
            <a:r>
              <a:rPr lang="en-US" dirty="0"/>
              <a:t>client : 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en-US" dirty="0" err="1"/>
              <a:t>WebMail</a:t>
            </a:r>
            <a:r>
              <a:rPr lang="en-US" dirty="0"/>
              <a:t> </a:t>
            </a:r>
            <a:r>
              <a:rPr lang="en-US" dirty="0" smtClean="0"/>
              <a:t>Service which allows him to access his</a:t>
            </a:r>
          </a:p>
          <a:p>
            <a:pPr lvl="0"/>
            <a:r>
              <a:rPr lang="en-US" dirty="0" smtClean="0"/>
              <a:t>Mails through the website</a:t>
            </a:r>
            <a:endParaRPr lang="en-US" dirty="0"/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71600" y="2286000"/>
            <a:ext cx="72176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 smtClean="0"/>
              <a:t>Personal document Manager that allows user to manage his files efficiently</a:t>
            </a:r>
          </a:p>
          <a:p>
            <a:pPr lvl="0"/>
            <a:r>
              <a:rPr lang="en-US" dirty="0" smtClean="0"/>
              <a:t>And add/delete files. 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95400" y="3276600"/>
            <a:ext cx="169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Email Client</a:t>
            </a:r>
            <a:endParaRPr lang="en-US" sz="2400" b="1" u="sng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for-business-backgrounds-wallpaper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1600200"/>
            <a:ext cx="5410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u="sng" dirty="0"/>
              <a:t>Blogging </a:t>
            </a:r>
            <a:r>
              <a:rPr lang="en-US" sz="2400" b="1" u="sng" dirty="0" smtClean="0"/>
              <a:t> &amp;  Discussion </a:t>
            </a:r>
            <a:r>
              <a:rPr lang="en-US" sz="2400" b="1" u="sng" dirty="0"/>
              <a:t>Forum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14400" y="2971800"/>
            <a:ext cx="71731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allows user to  add blogs and discussions and provides an </a:t>
            </a:r>
          </a:p>
          <a:p>
            <a:r>
              <a:rPr lang="en-US" dirty="0" smtClean="0"/>
              <a:t>infrastructure to comment on various activities /events /discussions/blogs.</a:t>
            </a:r>
          </a:p>
          <a:p>
            <a:r>
              <a:rPr lang="en-US" dirty="0" smtClean="0"/>
              <a:t>The forum topics are categorized into different categories for better </a:t>
            </a:r>
          </a:p>
          <a:p>
            <a:r>
              <a:rPr lang="en-US" dirty="0" smtClean="0"/>
              <a:t>Management.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for-business-backgrounds-wallpaper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43000" y="1600200"/>
            <a:ext cx="1270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Courses:</a:t>
            </a:r>
            <a:endParaRPr lang="en-US" sz="2400" b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1066800" y="2895600"/>
            <a:ext cx="685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Students can access their courses through their account. </a:t>
            </a:r>
            <a:endParaRPr lang="en-US" dirty="0" smtClean="0"/>
          </a:p>
          <a:p>
            <a:r>
              <a:rPr lang="en-US" dirty="0" smtClean="0"/>
              <a:t>Every theory and practical courses can be accessed.</a:t>
            </a:r>
          </a:p>
          <a:p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can </a:t>
            </a:r>
            <a:r>
              <a:rPr lang="en-US" dirty="0" smtClean="0"/>
              <a:t>download the </a:t>
            </a:r>
            <a:r>
              <a:rPr lang="en-US" dirty="0"/>
              <a:t>course assignment </a:t>
            </a:r>
            <a:r>
              <a:rPr lang="en-US" dirty="0" smtClean="0"/>
              <a:t>given by the teachers and </a:t>
            </a:r>
            <a:r>
              <a:rPr lang="en-US" dirty="0"/>
              <a:t>even submit </a:t>
            </a:r>
            <a:r>
              <a:rPr lang="en-US" dirty="0" smtClean="0"/>
              <a:t>completed assignment.</a:t>
            </a:r>
          </a:p>
          <a:p>
            <a:endParaRPr lang="en-US" dirty="0" smtClean="0"/>
          </a:p>
          <a:p>
            <a:r>
              <a:rPr lang="en-US" dirty="0" smtClean="0"/>
              <a:t>They can  receive </a:t>
            </a:r>
            <a:r>
              <a:rPr lang="en-US" dirty="0"/>
              <a:t>their grades from the teacher after the </a:t>
            </a:r>
            <a:r>
              <a:rPr lang="en-US" dirty="0" smtClean="0"/>
              <a:t>submission which would not be disclosed to any other student.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913</Words>
  <Application>Microsoft Office PowerPoint</Application>
  <PresentationFormat>On-screen Show (4:3)</PresentationFormat>
  <Paragraphs>134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VINIT</dc:creator>
  <cp:lastModifiedBy>DELL</cp:lastModifiedBy>
  <cp:revision>10</cp:revision>
  <dcterms:created xsi:type="dcterms:W3CDTF">2013-02-28T17:04:51Z</dcterms:created>
  <dcterms:modified xsi:type="dcterms:W3CDTF">2013-03-02T06:28:37Z</dcterms:modified>
</cp:coreProperties>
</file>