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1" r:id="rId1"/>
    <p:sldMasterId id="2147483718" r:id="rId2"/>
    <p:sldMasterId id="2147483748" r:id="rId3"/>
    <p:sldMasterId id="2147483766" r:id="rId4"/>
    <p:sldMasterId id="2147483783" r:id="rId5"/>
  </p:sldMasterIdLst>
  <p:notesMasterIdLst>
    <p:notesMasterId r:id="rId24"/>
  </p:notesMasterIdLst>
  <p:sldIdLst>
    <p:sldId id="274" r:id="rId6"/>
    <p:sldId id="276" r:id="rId7"/>
    <p:sldId id="277" r:id="rId8"/>
    <p:sldId id="280" r:id="rId9"/>
    <p:sldId id="278" r:id="rId10"/>
    <p:sldId id="281" r:id="rId11"/>
    <p:sldId id="283" r:id="rId12"/>
    <p:sldId id="287" r:id="rId13"/>
    <p:sldId id="284" r:id="rId14"/>
    <p:sldId id="288" r:id="rId15"/>
    <p:sldId id="289" r:id="rId16"/>
    <p:sldId id="290" r:id="rId17"/>
    <p:sldId id="291" r:id="rId18"/>
    <p:sldId id="292" r:id="rId19"/>
    <p:sldId id="295" r:id="rId20"/>
    <p:sldId id="279" r:id="rId21"/>
    <p:sldId id="300" r:id="rId22"/>
    <p:sldId id="272" r:id="rId23"/>
  </p:sldIdLst>
  <p:sldSz cx="19010313" cy="10693400"/>
  <p:notesSz cx="7556500" cy="10693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0BF28989-6435-488C-B59B-0DD6E12B01B8}">
          <p14:sldIdLst>
            <p14:sldId id="274"/>
            <p14:sldId id="276"/>
            <p14:sldId id="277"/>
            <p14:sldId id="280"/>
            <p14:sldId id="278"/>
            <p14:sldId id="281"/>
            <p14:sldId id="283"/>
            <p14:sldId id="287"/>
            <p14:sldId id="284"/>
            <p14:sldId id="288"/>
            <p14:sldId id="289"/>
            <p14:sldId id="290"/>
            <p14:sldId id="291"/>
            <p14:sldId id="292"/>
            <p14:sldId id="295"/>
            <p14:sldId id="279"/>
            <p14:sldId id="300"/>
            <p14:sldId id="272"/>
          </p14:sldIdLst>
        </p14:section>
      </p14:sectionLst>
    </p:ext>
    <p:ext uri="{EFAFB233-063F-42B5-8137-9DF3F51BA10A}">
      <p15:sldGuideLst xmlns:p15="http://schemas.microsoft.com/office/powerpoint/2012/main">
        <p15:guide id="1" orient="horz" pos="344">
          <p15:clr>
            <a:srgbClr val="A4A3A4"/>
          </p15:clr>
        </p15:guide>
        <p15:guide id="2" pos="11124">
          <p15:clr>
            <a:srgbClr val="A4A3A4"/>
          </p15:clr>
        </p15:guide>
        <p15:guide id="3" orient="horz" pos="6344">
          <p15:clr>
            <a:srgbClr val="A4A3A4"/>
          </p15:clr>
        </p15:guide>
        <p15:guide id="4" pos="61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anksha singh" initials="as" lastIdx="1" clrIdx="0">
    <p:extLst>
      <p:ext uri="{19B8F6BF-5375-455C-9EA6-DF929625EA0E}">
        <p15:presenceInfo xmlns:p15="http://schemas.microsoft.com/office/powerpoint/2012/main" userId="46dfd4d650b09f5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79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4BB6CB-D99A-418F-AEE0-185B3034F87F}">
  <a:tblStyle styleId="{6A4BB6CB-D99A-418F-AEE0-185B3034F87F}"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58" autoAdjust="0"/>
    <p:restoredTop sz="95394" autoAdjust="0"/>
  </p:normalViewPr>
  <p:slideViewPr>
    <p:cSldViewPr snapToGrid="0">
      <p:cViewPr varScale="1">
        <p:scale>
          <a:sx n="47" d="100"/>
          <a:sy n="47" d="100"/>
        </p:scale>
        <p:origin x="96" y="48"/>
      </p:cViewPr>
      <p:guideLst>
        <p:guide orient="horz" pos="344"/>
        <p:guide pos="11124"/>
        <p:guide orient="horz" pos="6344"/>
        <p:guide pos="6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5013" cy="5365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79900" y="0"/>
            <a:ext cx="3275013" cy="53657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6825"/>
            <a:ext cx="3275013" cy="5365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377388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78743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00222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17: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17: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6112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037218" y="3920914"/>
            <a:ext cx="13901290" cy="3528262"/>
          </a:xfrm>
        </p:spPr>
        <p:txBody>
          <a:bodyPr anchor="b">
            <a:normAutofit/>
          </a:bodyPr>
          <a:lstStyle>
            <a:lvl1pPr>
              <a:defRPr sz="8420"/>
            </a:lvl1pPr>
          </a:lstStyle>
          <a:p>
            <a:r>
              <a:rPr lang="en-US" smtClean="0"/>
              <a:t>Click to edit Master title style</a:t>
            </a:r>
            <a:endParaRPr lang="en-US" dirty="0"/>
          </a:p>
        </p:txBody>
      </p:sp>
      <p:sp>
        <p:nvSpPr>
          <p:cNvPr id="3" name="Subtitle 2"/>
          <p:cNvSpPr>
            <a:spLocks noGrp="1"/>
          </p:cNvSpPr>
          <p:nvPr>
            <p:ph type="subTitle" idx="1"/>
          </p:nvPr>
        </p:nvSpPr>
        <p:spPr>
          <a:xfrm>
            <a:off x="4037218" y="7449173"/>
            <a:ext cx="13901290" cy="1756167"/>
          </a:xfrm>
        </p:spPr>
        <p:txBody>
          <a:bodyPr anchor="t"/>
          <a:lstStyle>
            <a:lvl1pPr marL="0" indent="0" algn="l">
              <a:buNone/>
              <a:defRPr>
                <a:solidFill>
                  <a:schemeClr val="tx1">
                    <a:lumMod val="65000"/>
                    <a:lumOff val="35000"/>
                  </a:schemeClr>
                </a:solidFill>
              </a:defRPr>
            </a:lvl1pPr>
            <a:lvl2pPr marL="712866" indent="0" algn="ctr">
              <a:buNone/>
              <a:defRPr>
                <a:solidFill>
                  <a:schemeClr val="tx1">
                    <a:tint val="75000"/>
                  </a:schemeClr>
                </a:solidFill>
              </a:defRPr>
            </a:lvl2pPr>
            <a:lvl3pPr marL="1425732" indent="0" algn="ctr">
              <a:buNone/>
              <a:defRPr>
                <a:solidFill>
                  <a:schemeClr val="tx1">
                    <a:tint val="75000"/>
                  </a:schemeClr>
                </a:solidFill>
              </a:defRPr>
            </a:lvl3pPr>
            <a:lvl4pPr marL="2138599" indent="0" algn="ctr">
              <a:buNone/>
              <a:defRPr>
                <a:solidFill>
                  <a:schemeClr val="tx1">
                    <a:tint val="75000"/>
                  </a:schemeClr>
                </a:solidFill>
              </a:defRPr>
            </a:lvl4pPr>
            <a:lvl5pPr marL="2851465" indent="0" algn="ctr">
              <a:buNone/>
              <a:defRPr>
                <a:solidFill>
                  <a:schemeClr val="tx1">
                    <a:tint val="75000"/>
                  </a:schemeClr>
                </a:solidFill>
              </a:defRPr>
            </a:lvl5pPr>
            <a:lvl6pPr marL="3564331" indent="0" algn="ctr">
              <a:buNone/>
              <a:defRPr>
                <a:solidFill>
                  <a:schemeClr val="tx1">
                    <a:tint val="75000"/>
                  </a:schemeClr>
                </a:solidFill>
              </a:defRPr>
            </a:lvl6pPr>
            <a:lvl7pPr marL="4277197" indent="0" algn="ctr">
              <a:buNone/>
              <a:defRPr>
                <a:solidFill>
                  <a:schemeClr val="tx1">
                    <a:tint val="75000"/>
                  </a:schemeClr>
                </a:solidFill>
              </a:defRPr>
            </a:lvl7pPr>
            <a:lvl8pPr marL="4990064" indent="0" algn="ctr">
              <a:buNone/>
              <a:defRPr>
                <a:solidFill>
                  <a:schemeClr val="tx1">
                    <a:tint val="75000"/>
                  </a:schemeClr>
                </a:solidFill>
              </a:defRPr>
            </a:lvl8pPr>
            <a:lvl9pPr marL="570293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6741942"/>
            <a:ext cx="2720340" cy="121402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829226" y="7062728"/>
            <a:ext cx="1215848" cy="5693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4817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4037216" y="950525"/>
            <a:ext cx="13901290" cy="4860273"/>
          </a:xfrm>
        </p:spPr>
        <p:txBody>
          <a:bodyPr anchor="ctr">
            <a:normAutofit/>
          </a:bodyPr>
          <a:lstStyle>
            <a:lvl1pPr algn="l">
              <a:defRPr sz="7484"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037216" y="6789087"/>
            <a:ext cx="13901290" cy="2425995"/>
          </a:xfrm>
        </p:spPr>
        <p:txBody>
          <a:bodyPr anchor="ctr">
            <a:normAutofit/>
          </a:bodyPr>
          <a:lstStyle>
            <a:lvl1pPr marL="0" indent="0" algn="l">
              <a:buNone/>
              <a:defRPr sz="2807">
                <a:solidFill>
                  <a:schemeClr val="tx1">
                    <a:lumMod val="65000"/>
                    <a:lumOff val="35000"/>
                  </a:schemeClr>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6531" y="4955599"/>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829226" y="5058454"/>
            <a:ext cx="1215848" cy="5693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5233673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43768" y="950525"/>
            <a:ext cx="13088186" cy="4514991"/>
          </a:xfrm>
        </p:spPr>
        <p:txBody>
          <a:bodyPr anchor="ctr">
            <a:normAutofit/>
          </a:bodyPr>
          <a:lstStyle>
            <a:lvl1pPr algn="l">
              <a:defRPr sz="7484"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5106545" y="5465515"/>
            <a:ext cx="11751333" cy="594078"/>
          </a:xfrm>
        </p:spPr>
        <p:txBody>
          <a:bodyPr anchor="ctr">
            <a:noAutofit/>
          </a:bodyPr>
          <a:lstStyle>
            <a:lvl1pPr marL="0" indent="0">
              <a:buFontTx/>
              <a:buNone/>
              <a:defRPr sz="2495">
                <a:solidFill>
                  <a:schemeClr val="tx1">
                    <a:lumMod val="50000"/>
                    <a:lumOff val="50000"/>
                  </a:schemeClr>
                </a:solidFill>
              </a:defRPr>
            </a:lvl1pPr>
            <a:lvl2pPr marL="712866" indent="0">
              <a:buFontTx/>
              <a:buNone/>
              <a:defRPr/>
            </a:lvl2pPr>
            <a:lvl3pPr marL="1425732" indent="0">
              <a:buFontTx/>
              <a:buNone/>
              <a:defRPr/>
            </a:lvl3pPr>
            <a:lvl4pPr marL="2138599" indent="0">
              <a:buFontTx/>
              <a:buNone/>
              <a:defRPr/>
            </a:lvl4pPr>
            <a:lvl5pPr marL="2851465"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4037216" y="6789087"/>
            <a:ext cx="13901290" cy="2425995"/>
          </a:xfrm>
        </p:spPr>
        <p:txBody>
          <a:bodyPr anchor="ctr">
            <a:normAutofit/>
          </a:bodyPr>
          <a:lstStyle>
            <a:lvl1pPr marL="0" indent="0" algn="l">
              <a:buNone/>
              <a:defRPr sz="2807">
                <a:solidFill>
                  <a:schemeClr val="tx1">
                    <a:lumMod val="65000"/>
                    <a:lumOff val="35000"/>
                  </a:schemeClr>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6531" y="4955599"/>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829226" y="5058454"/>
            <a:ext cx="1215848" cy="569325"/>
          </a:xfrm>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4" name="TextBox 13"/>
          <p:cNvSpPr txBox="1"/>
          <p:nvPr/>
        </p:nvSpPr>
        <p:spPr>
          <a:xfrm>
            <a:off x="3847673" y="1010408"/>
            <a:ext cx="950516" cy="911817"/>
          </a:xfrm>
          <a:prstGeom prst="rect">
            <a:avLst/>
          </a:prstGeom>
        </p:spPr>
        <p:txBody>
          <a:bodyPr vert="horz" lIns="142577" tIns="71289" rIns="142577" bIns="71289" rtlCol="0" anchor="ctr">
            <a:noAutofit/>
          </a:bodyPr>
          <a:lstStyle/>
          <a:p>
            <a:pPr lvl="0"/>
            <a:r>
              <a:rPr lang="en-US" sz="12474" baseline="0" dirty="0">
                <a:ln w="3175" cmpd="sng">
                  <a:noFill/>
                </a:ln>
                <a:solidFill>
                  <a:schemeClr val="accent1"/>
                </a:solidFill>
                <a:effectLst/>
                <a:latin typeface="Arial"/>
              </a:rPr>
              <a:t>“</a:t>
            </a:r>
          </a:p>
        </p:txBody>
      </p:sp>
      <p:sp>
        <p:nvSpPr>
          <p:cNvPr id="15" name="TextBox 14"/>
          <p:cNvSpPr txBox="1"/>
          <p:nvPr/>
        </p:nvSpPr>
        <p:spPr>
          <a:xfrm>
            <a:off x="17330775" y="4530125"/>
            <a:ext cx="950516" cy="911817"/>
          </a:xfrm>
          <a:prstGeom prst="rect">
            <a:avLst/>
          </a:prstGeom>
        </p:spPr>
        <p:txBody>
          <a:bodyPr vert="horz" lIns="142577" tIns="71289" rIns="142577" bIns="71289" rtlCol="0" anchor="ctr">
            <a:noAutofit/>
          </a:bodyPr>
          <a:lstStyle/>
          <a:p>
            <a:pPr lvl="0"/>
            <a:r>
              <a:rPr lang="en-US" sz="12474"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7943489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4037217" y="3802098"/>
            <a:ext cx="13901291" cy="4248740"/>
          </a:xfrm>
        </p:spPr>
        <p:txBody>
          <a:bodyPr anchor="b">
            <a:normAutofit/>
          </a:bodyPr>
          <a:lstStyle>
            <a:lvl1pPr algn="l">
              <a:defRPr sz="7484" b="0"/>
            </a:lvl1pPr>
          </a:lstStyle>
          <a:p>
            <a:r>
              <a:rPr lang="en-US" smtClean="0"/>
              <a:t>Click to edit Master title style</a:t>
            </a:r>
            <a:endParaRPr lang="en-US" dirty="0"/>
          </a:p>
        </p:txBody>
      </p:sp>
      <p:sp>
        <p:nvSpPr>
          <p:cNvPr id="4" name="Text Placeholder 3"/>
          <p:cNvSpPr>
            <a:spLocks noGrp="1"/>
          </p:cNvSpPr>
          <p:nvPr>
            <p:ph type="body" sz="half" idx="2"/>
          </p:nvPr>
        </p:nvSpPr>
        <p:spPr>
          <a:xfrm>
            <a:off x="4037217" y="8079458"/>
            <a:ext cx="13901291" cy="1137670"/>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6531" y="7658653"/>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829226" y="7769925"/>
            <a:ext cx="1215848" cy="5693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8260974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4443768" y="950525"/>
            <a:ext cx="13088186" cy="4514991"/>
          </a:xfrm>
        </p:spPr>
        <p:txBody>
          <a:bodyPr anchor="ctr">
            <a:normAutofit/>
          </a:bodyPr>
          <a:lstStyle>
            <a:lvl1pPr algn="l">
              <a:defRPr sz="7484"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4037216" y="6772487"/>
            <a:ext cx="13901291" cy="1306971"/>
          </a:xfrm>
        </p:spPr>
        <p:txBody>
          <a:bodyPr anchor="b">
            <a:noAutofit/>
          </a:bodyPr>
          <a:lstStyle>
            <a:lvl1pPr marL="0" indent="0">
              <a:buFontTx/>
              <a:buNone/>
              <a:defRPr sz="3742">
                <a:solidFill>
                  <a:schemeClr val="accent1"/>
                </a:solidFill>
              </a:defRPr>
            </a:lvl1pPr>
            <a:lvl2pPr marL="712866" indent="0">
              <a:buFontTx/>
              <a:buNone/>
              <a:defRPr/>
            </a:lvl2pPr>
            <a:lvl3pPr marL="1425732" indent="0">
              <a:buFontTx/>
              <a:buNone/>
              <a:defRPr/>
            </a:lvl3pPr>
            <a:lvl4pPr marL="2138599" indent="0">
              <a:buFontTx/>
              <a:buNone/>
              <a:defRPr/>
            </a:lvl4pPr>
            <a:lvl5pPr marL="2851465"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4037217" y="8079458"/>
            <a:ext cx="13901291" cy="1137670"/>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6531" y="7658653"/>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829226" y="7769925"/>
            <a:ext cx="1215848" cy="569325"/>
          </a:xfrm>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7" name="TextBox 16"/>
          <p:cNvSpPr txBox="1"/>
          <p:nvPr/>
        </p:nvSpPr>
        <p:spPr>
          <a:xfrm>
            <a:off x="3847673" y="1010408"/>
            <a:ext cx="950516" cy="911817"/>
          </a:xfrm>
          <a:prstGeom prst="rect">
            <a:avLst/>
          </a:prstGeom>
        </p:spPr>
        <p:txBody>
          <a:bodyPr vert="horz" lIns="142577" tIns="71289" rIns="142577" bIns="71289" rtlCol="0" anchor="ctr">
            <a:noAutofit/>
          </a:bodyPr>
          <a:lstStyle/>
          <a:p>
            <a:pPr lvl="0"/>
            <a:r>
              <a:rPr lang="en-US" sz="12474" baseline="0" dirty="0">
                <a:ln w="3175" cmpd="sng">
                  <a:noFill/>
                </a:ln>
                <a:solidFill>
                  <a:schemeClr val="accent1"/>
                </a:solidFill>
                <a:effectLst/>
                <a:latin typeface="Arial"/>
              </a:rPr>
              <a:t>“</a:t>
            </a:r>
          </a:p>
        </p:txBody>
      </p:sp>
      <p:sp>
        <p:nvSpPr>
          <p:cNvPr id="18" name="TextBox 17"/>
          <p:cNvSpPr txBox="1"/>
          <p:nvPr/>
        </p:nvSpPr>
        <p:spPr>
          <a:xfrm>
            <a:off x="17330775" y="4530125"/>
            <a:ext cx="950516" cy="911817"/>
          </a:xfrm>
          <a:prstGeom prst="rect">
            <a:avLst/>
          </a:prstGeom>
        </p:spPr>
        <p:txBody>
          <a:bodyPr vert="horz" lIns="142577" tIns="71289" rIns="142577" bIns="71289" rtlCol="0" anchor="ctr">
            <a:noAutofit/>
          </a:bodyPr>
          <a:lstStyle/>
          <a:p>
            <a:pPr lvl="0"/>
            <a:r>
              <a:rPr lang="en-US" sz="12474"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3272657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4037216" y="978290"/>
            <a:ext cx="13901290" cy="4490698"/>
          </a:xfrm>
        </p:spPr>
        <p:txBody>
          <a:bodyPr anchor="ctr">
            <a:normAutofit/>
          </a:bodyPr>
          <a:lstStyle>
            <a:lvl1pPr algn="l">
              <a:defRPr sz="7484"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4037216" y="6772487"/>
            <a:ext cx="13901291" cy="1306971"/>
          </a:xfrm>
        </p:spPr>
        <p:txBody>
          <a:bodyPr anchor="b">
            <a:noAutofit/>
          </a:bodyPr>
          <a:lstStyle>
            <a:lvl1pPr marL="0" indent="0">
              <a:buFontTx/>
              <a:buNone/>
              <a:defRPr sz="3742">
                <a:solidFill>
                  <a:schemeClr val="accent1"/>
                </a:solidFill>
              </a:defRPr>
            </a:lvl1pPr>
            <a:lvl2pPr marL="712866" indent="0">
              <a:buFontTx/>
              <a:buNone/>
              <a:defRPr/>
            </a:lvl2pPr>
            <a:lvl3pPr marL="1425732" indent="0">
              <a:buFontTx/>
              <a:buNone/>
              <a:defRPr/>
            </a:lvl3pPr>
            <a:lvl4pPr marL="2138599" indent="0">
              <a:buFontTx/>
              <a:buNone/>
              <a:defRPr/>
            </a:lvl4pPr>
            <a:lvl5pPr marL="2851465"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4037217" y="8079458"/>
            <a:ext cx="13901291" cy="1137670"/>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6531" y="7658653"/>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829226" y="7769925"/>
            <a:ext cx="1215848" cy="5693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979888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6531" y="1113896"/>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14190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492889" y="978288"/>
            <a:ext cx="3442190" cy="823884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037215" y="978288"/>
            <a:ext cx="10099229" cy="823884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6531" y="1113896"/>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70405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67567" y="1183403"/>
            <a:ext cx="14685467" cy="6301977"/>
          </a:xfrm>
        </p:spPr>
        <p:txBody>
          <a:bodyPr anchor="b">
            <a:normAutofit/>
          </a:bodyPr>
          <a:lstStyle>
            <a:lvl1pPr algn="l">
              <a:lnSpc>
                <a:spcPct val="85000"/>
              </a:lnSpc>
              <a:defRPr sz="11226"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967567" y="7485380"/>
            <a:ext cx="14685467" cy="2637705"/>
          </a:xfrm>
        </p:spPr>
        <p:txBody>
          <a:bodyPr>
            <a:normAutofit/>
          </a:bodyPr>
          <a:lstStyle>
            <a:lvl1pPr marL="0" indent="0" algn="l">
              <a:buNone/>
              <a:defRPr sz="3430" baseline="0">
                <a:solidFill>
                  <a:schemeClr val="tx1">
                    <a:lumMod val="75000"/>
                  </a:schemeClr>
                </a:solidFill>
              </a:defRPr>
            </a:lvl1pPr>
            <a:lvl2pPr marL="712866" indent="0" algn="ctr">
              <a:buNone/>
              <a:defRPr sz="3430"/>
            </a:lvl2pPr>
            <a:lvl3pPr marL="1425732" indent="0" algn="ctr">
              <a:buNone/>
              <a:defRPr sz="3430"/>
            </a:lvl3pPr>
            <a:lvl4pPr marL="2138599" indent="0" algn="ctr">
              <a:buNone/>
              <a:defRPr sz="3118"/>
            </a:lvl4pPr>
            <a:lvl5pPr marL="2851465" indent="0" algn="ctr">
              <a:buNone/>
              <a:defRPr sz="3118"/>
            </a:lvl5pPr>
            <a:lvl6pPr marL="3564331" indent="0" algn="ctr">
              <a:buNone/>
              <a:defRPr sz="3118"/>
            </a:lvl6pPr>
            <a:lvl7pPr marL="4277197" indent="0" algn="ctr">
              <a:buNone/>
              <a:defRPr sz="3118"/>
            </a:lvl7pPr>
            <a:lvl8pPr marL="4990064" indent="0" algn="ctr">
              <a:buNone/>
              <a:defRPr sz="3118"/>
            </a:lvl8pPr>
            <a:lvl9pPr marL="5702930" indent="0" algn="ctr">
              <a:buNone/>
              <a:defRPr sz="3118"/>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
        <p:nvSpPr>
          <p:cNvPr id="7" name="Rectangle 6"/>
          <p:cNvSpPr/>
          <p:nvPr/>
        </p:nvSpPr>
        <p:spPr>
          <a:xfrm>
            <a:off x="0" y="0"/>
            <a:ext cx="712887" cy="1069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0875672"/>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69051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67567" y="1183403"/>
            <a:ext cx="14685467" cy="6301977"/>
          </a:xfrm>
        </p:spPr>
        <p:txBody>
          <a:bodyPr anchor="b">
            <a:normAutofit/>
          </a:bodyPr>
          <a:lstStyle>
            <a:lvl1pPr>
              <a:lnSpc>
                <a:spcPct val="85000"/>
              </a:lnSpc>
              <a:defRPr sz="11226" b="0"/>
            </a:lvl1pPr>
          </a:lstStyle>
          <a:p>
            <a:r>
              <a:rPr lang="en-US" smtClean="0"/>
              <a:t>Click to edit Master title style</a:t>
            </a:r>
            <a:endParaRPr lang="en-US" dirty="0"/>
          </a:p>
        </p:txBody>
      </p:sp>
      <p:sp>
        <p:nvSpPr>
          <p:cNvPr id="3" name="Text Placeholder 2"/>
          <p:cNvSpPr>
            <a:spLocks noGrp="1"/>
          </p:cNvSpPr>
          <p:nvPr>
            <p:ph type="body" idx="1"/>
          </p:nvPr>
        </p:nvSpPr>
        <p:spPr>
          <a:xfrm>
            <a:off x="1967567" y="7485380"/>
            <a:ext cx="14685467" cy="2637705"/>
          </a:xfrm>
        </p:spPr>
        <p:txBody>
          <a:bodyPr anchor="t">
            <a:normAutofit/>
          </a:bodyPr>
          <a:lstStyle>
            <a:lvl1pPr marL="0" indent="0">
              <a:buNone/>
              <a:defRPr sz="3430">
                <a:solidFill>
                  <a:schemeClr val="tx1">
                    <a:lumMod val="65000"/>
                    <a:lumOff val="35000"/>
                  </a:schemeClr>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7" name="Rectangle 6"/>
          <p:cNvSpPr/>
          <p:nvPr/>
        </p:nvSpPr>
        <p:spPr>
          <a:xfrm>
            <a:off x="0" y="0"/>
            <a:ext cx="712887" cy="1069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75033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43006" y="973149"/>
            <a:ext cx="13895502" cy="199724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037216" y="3326836"/>
            <a:ext cx="13901291" cy="58902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6531" y="1113896"/>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250168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67567" y="2851574"/>
            <a:ext cx="6986290" cy="6784863"/>
          </a:xfrm>
        </p:spPr>
        <p:txBody>
          <a:bodyPr/>
          <a:lstStyle>
            <a:lvl1pPr>
              <a:defRPr sz="2807"/>
            </a:lvl1pPr>
            <a:lvl2pPr>
              <a:defRPr sz="2495"/>
            </a:lvl2pPr>
            <a:lvl3pPr>
              <a:defRPr sz="2183"/>
            </a:lvl3pPr>
            <a:lvl4pPr>
              <a:defRPr sz="2183"/>
            </a:lvl4pPr>
            <a:lvl5pPr>
              <a:defRPr sz="2183"/>
            </a:lvl5pPr>
            <a:lvl6pPr>
              <a:defRPr sz="2183"/>
            </a:lvl6pPr>
            <a:lvl7pPr>
              <a:defRPr sz="2183"/>
            </a:lvl7pPr>
            <a:lvl8pPr>
              <a:defRPr sz="2183"/>
            </a:lvl8pPr>
            <a:lvl9pPr>
              <a:defRPr sz="218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9552682" y="2851574"/>
            <a:ext cx="6986290" cy="6784863"/>
          </a:xfrm>
        </p:spPr>
        <p:txBody>
          <a:bodyPr/>
          <a:lstStyle>
            <a:lvl1pPr>
              <a:defRPr sz="2807"/>
            </a:lvl1pPr>
            <a:lvl2pPr>
              <a:defRPr sz="2495"/>
            </a:lvl2pPr>
            <a:lvl3pPr>
              <a:defRPr sz="2183"/>
            </a:lvl3pPr>
            <a:lvl4pPr>
              <a:defRPr sz="2183"/>
            </a:lvl4pPr>
            <a:lvl5pPr>
              <a:defRPr sz="2183"/>
            </a:lvl5pPr>
            <a:lvl6pPr>
              <a:defRPr sz="2183"/>
            </a:lvl6pPr>
            <a:lvl7pPr>
              <a:defRPr sz="2183"/>
            </a:lvl7pPr>
            <a:lvl8pPr>
              <a:defRPr sz="2183"/>
            </a:lvl8pPr>
            <a:lvl9pPr>
              <a:defRPr sz="218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762278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967567" y="2672033"/>
            <a:ext cx="6986290" cy="1140629"/>
          </a:xfrm>
        </p:spPr>
        <p:txBody>
          <a:bodyPr anchor="b">
            <a:normAutofit/>
          </a:bodyPr>
          <a:lstStyle>
            <a:lvl1pPr marL="0" indent="0">
              <a:spcBef>
                <a:spcPts val="0"/>
              </a:spcBef>
              <a:buNone/>
              <a:defRPr sz="3118" b="0">
                <a:solidFill>
                  <a:schemeClr val="tx2"/>
                </a:solidFill>
              </a:defRPr>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smtClean="0"/>
              <a:t>Click to edit Master text styles</a:t>
            </a:r>
          </a:p>
        </p:txBody>
      </p:sp>
      <p:sp>
        <p:nvSpPr>
          <p:cNvPr id="4" name="Content Placeholder 3"/>
          <p:cNvSpPr>
            <a:spLocks noGrp="1"/>
          </p:cNvSpPr>
          <p:nvPr>
            <p:ph sz="half" idx="2"/>
          </p:nvPr>
        </p:nvSpPr>
        <p:spPr>
          <a:xfrm>
            <a:off x="1967567" y="3909921"/>
            <a:ext cx="6986290" cy="5714139"/>
          </a:xfrm>
        </p:spPr>
        <p:txBody>
          <a:bodyPr/>
          <a:lstStyle>
            <a:lvl1pPr>
              <a:defRPr sz="2807"/>
            </a:lvl1pPr>
            <a:lvl2pPr>
              <a:defRPr sz="2495"/>
            </a:lvl2pPr>
            <a:lvl3pPr>
              <a:defRPr sz="2183"/>
            </a:lvl3pPr>
            <a:lvl4pPr>
              <a:defRPr sz="2183"/>
            </a:lvl4pPr>
            <a:lvl5pPr>
              <a:defRPr sz="2183"/>
            </a:lvl5pPr>
            <a:lvl6pPr>
              <a:defRPr sz="2183"/>
            </a:lvl6pPr>
            <a:lvl7pPr>
              <a:defRPr sz="2183"/>
            </a:lvl7pPr>
            <a:lvl8pPr>
              <a:defRPr sz="2183"/>
            </a:lvl8pPr>
            <a:lvl9pPr>
              <a:defRPr sz="218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9552682" y="2672033"/>
            <a:ext cx="6986290" cy="1140629"/>
          </a:xfrm>
        </p:spPr>
        <p:txBody>
          <a:bodyPr anchor="b">
            <a:normAutofit/>
          </a:bodyPr>
          <a:lstStyle>
            <a:lvl1pPr marL="0" indent="0">
              <a:lnSpc>
                <a:spcPct val="95000"/>
              </a:lnSpc>
              <a:spcBef>
                <a:spcPts val="0"/>
              </a:spcBef>
              <a:buNone/>
              <a:defRPr lang="en-US" sz="3118" b="0" kern="1200" dirty="0">
                <a:solidFill>
                  <a:schemeClr val="tx2"/>
                </a:solidFill>
                <a:latin typeface="+mn-lt"/>
                <a:ea typeface="+mn-ea"/>
                <a:cs typeface="+mn-cs"/>
              </a:defRPr>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marL="0" lvl="0" indent="0" algn="l" defTabSz="1425732" rtl="0" eaLnBrk="1" latinLnBrk="0" hangingPunct="1">
              <a:lnSpc>
                <a:spcPct val="90000"/>
              </a:lnSpc>
              <a:spcBef>
                <a:spcPts val="3118"/>
              </a:spcBef>
              <a:buFontTx/>
              <a:buNone/>
            </a:pPr>
            <a:r>
              <a:rPr lang="en-US" smtClean="0"/>
              <a:t>Click to edit Master text styles</a:t>
            </a:r>
          </a:p>
        </p:txBody>
      </p:sp>
      <p:sp>
        <p:nvSpPr>
          <p:cNvPr id="6" name="Content Placeholder 5"/>
          <p:cNvSpPr>
            <a:spLocks noGrp="1"/>
          </p:cNvSpPr>
          <p:nvPr>
            <p:ph sz="quarter" idx="4"/>
          </p:nvPr>
        </p:nvSpPr>
        <p:spPr>
          <a:xfrm>
            <a:off x="9552682" y="3909921"/>
            <a:ext cx="6986290" cy="5714139"/>
          </a:xfrm>
        </p:spPr>
        <p:txBody>
          <a:bodyPr/>
          <a:lstStyle>
            <a:lvl1pPr>
              <a:defRPr sz="2807"/>
            </a:lvl1pPr>
            <a:lvl2pPr>
              <a:defRPr sz="2495"/>
            </a:lvl2pPr>
            <a:lvl3pPr>
              <a:defRPr sz="2183"/>
            </a:lvl3pPr>
            <a:lvl4pPr>
              <a:defRPr sz="2183"/>
            </a:lvl4pPr>
            <a:lvl5pPr>
              <a:defRPr sz="2183"/>
            </a:lvl5pPr>
            <a:lvl6pPr>
              <a:defRPr sz="2183"/>
            </a:lvl6pPr>
            <a:lvl7pPr>
              <a:defRPr sz="2183"/>
            </a:lvl7pPr>
            <a:lvl8pPr>
              <a:defRPr sz="2183"/>
            </a:lvl8pPr>
            <a:lvl9pPr>
              <a:defRPr sz="218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74328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820543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619246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11712" y="712894"/>
            <a:ext cx="4990207" cy="2495122"/>
          </a:xfrm>
        </p:spPr>
        <p:txBody>
          <a:bodyPr anchor="b">
            <a:normAutofit/>
          </a:bodyPr>
          <a:lstStyle>
            <a:lvl1pPr>
              <a:defRPr sz="4989" b="0" baseline="0"/>
            </a:lvl1pPr>
          </a:lstStyle>
          <a:p>
            <a:r>
              <a:rPr lang="en-US" smtClean="0"/>
              <a:t>Click to edit Master title style</a:t>
            </a:r>
            <a:endParaRPr lang="en-US" dirty="0"/>
          </a:p>
        </p:txBody>
      </p:sp>
      <p:sp>
        <p:nvSpPr>
          <p:cNvPr id="3" name="Content Placeholder 2"/>
          <p:cNvSpPr>
            <a:spLocks noGrp="1"/>
          </p:cNvSpPr>
          <p:nvPr>
            <p:ph idx="1"/>
          </p:nvPr>
        </p:nvSpPr>
        <p:spPr>
          <a:xfrm>
            <a:off x="7023255" y="1069340"/>
            <a:ext cx="9478752" cy="8554720"/>
          </a:xfrm>
        </p:spPr>
        <p:txBody>
          <a:bodyPr/>
          <a:lstStyle>
            <a:lvl1pPr>
              <a:defRPr sz="3118"/>
            </a:lvl1pPr>
            <a:lvl2pPr>
              <a:defRPr sz="2807"/>
            </a:lvl2pPr>
            <a:lvl3pPr>
              <a:defRPr sz="2495"/>
            </a:lvl3pPr>
            <a:lvl4pPr>
              <a:defRPr sz="2183"/>
            </a:lvl4pPr>
            <a:lvl5pPr>
              <a:defRPr sz="2183"/>
            </a:lvl5pPr>
            <a:lvl6pPr>
              <a:defRPr sz="2183"/>
            </a:lvl6pPr>
            <a:lvl7pPr>
              <a:defRPr sz="2183"/>
            </a:lvl7pPr>
            <a:lvl8pPr>
              <a:defRPr sz="2183"/>
            </a:lvl8pPr>
            <a:lvl9pPr>
              <a:defRPr sz="218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311712" y="3274031"/>
            <a:ext cx="4990207" cy="5940779"/>
          </a:xfrm>
        </p:spPr>
        <p:txBody>
          <a:bodyPr>
            <a:normAutofit/>
          </a:bodyPr>
          <a:lstStyle>
            <a:lvl1pPr marL="0" indent="0">
              <a:lnSpc>
                <a:spcPct val="114000"/>
              </a:lnSpc>
              <a:spcBef>
                <a:spcPts val="1247"/>
              </a:spcBef>
              <a:buNone/>
              <a:defRPr sz="2027"/>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696931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7960642"/>
            <a:ext cx="17608302" cy="273275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425773" y="8198273"/>
            <a:ext cx="15564694" cy="1425787"/>
          </a:xfrm>
        </p:spPr>
        <p:txBody>
          <a:bodyPr anchor="b">
            <a:normAutofit/>
          </a:bodyPr>
          <a:lstStyle>
            <a:lvl1pPr>
              <a:defRPr sz="4366"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7608302" cy="7997321"/>
          </a:xfrm>
          <a:solidFill>
            <a:schemeClr val="accent1"/>
          </a:solidFill>
        </p:spPr>
        <p:txBody>
          <a:bodyPr anchor="t"/>
          <a:lstStyle>
            <a:lvl1pPr marL="0" indent="0">
              <a:buNone/>
              <a:defRPr sz="4989">
                <a:solidFill>
                  <a:schemeClr val="bg1"/>
                </a:solidFill>
              </a:defRPr>
            </a:lvl1pPr>
            <a:lvl2pPr marL="712866" indent="0">
              <a:buNone/>
              <a:defRPr sz="4366"/>
            </a:lvl2pPr>
            <a:lvl3pPr marL="1425732" indent="0">
              <a:buNone/>
              <a:defRPr sz="3742"/>
            </a:lvl3pPr>
            <a:lvl4pPr marL="2138599" indent="0">
              <a:buNone/>
              <a:defRPr sz="3118"/>
            </a:lvl4pPr>
            <a:lvl5pPr marL="2851465" indent="0">
              <a:buNone/>
              <a:defRPr sz="3118"/>
            </a:lvl5pPr>
            <a:lvl6pPr marL="3564331" indent="0">
              <a:buNone/>
              <a:defRPr sz="3118"/>
            </a:lvl6pPr>
            <a:lvl7pPr marL="4277197" indent="0">
              <a:buNone/>
              <a:defRPr sz="3118"/>
            </a:lvl7pPr>
            <a:lvl8pPr marL="4990064" indent="0">
              <a:buNone/>
              <a:defRPr sz="3118"/>
            </a:lvl8pPr>
            <a:lvl9pPr marL="5702930" indent="0">
              <a:buNone/>
              <a:defRPr sz="3118"/>
            </a:lvl9pPr>
          </a:lstStyle>
          <a:p>
            <a:r>
              <a:rPr lang="en-US" smtClean="0"/>
              <a:t>Click icon to add picture</a:t>
            </a:r>
            <a:endParaRPr lang="en-US" dirty="0"/>
          </a:p>
        </p:txBody>
      </p:sp>
      <p:sp>
        <p:nvSpPr>
          <p:cNvPr id="4" name="Text Placeholder 3"/>
          <p:cNvSpPr>
            <a:spLocks noGrp="1"/>
          </p:cNvSpPr>
          <p:nvPr>
            <p:ph type="body" sz="half" idx="2"/>
          </p:nvPr>
        </p:nvSpPr>
        <p:spPr>
          <a:xfrm>
            <a:off x="1425773" y="9524875"/>
            <a:ext cx="15564694" cy="930895"/>
          </a:xfrm>
        </p:spPr>
        <p:txBody>
          <a:bodyPr>
            <a:normAutofit/>
          </a:bodyPr>
          <a:lstStyle>
            <a:lvl1pPr marL="0" indent="0">
              <a:lnSpc>
                <a:spcPct val="100000"/>
              </a:lnSpc>
              <a:spcBef>
                <a:spcPts val="1247"/>
              </a:spcBef>
              <a:buNone/>
              <a:defRPr sz="2027">
                <a:solidFill>
                  <a:schemeClr val="bg1">
                    <a:lumMod val="85000"/>
                  </a:schemeClr>
                </a:solidFill>
              </a:defRPr>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897066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919290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485441" y="594078"/>
            <a:ext cx="3861470" cy="919582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88145" y="594078"/>
            <a:ext cx="12059667" cy="919582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481082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9010313" cy="106934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800857" y="3274028"/>
            <a:ext cx="13761362" cy="4175147"/>
          </a:xfrm>
        </p:spPr>
        <p:txBody>
          <a:bodyPr anchor="b"/>
          <a:lstStyle>
            <a:lvl1pPr>
              <a:defRPr sz="8420"/>
            </a:lvl1pPr>
          </a:lstStyle>
          <a:p>
            <a:r>
              <a:rPr lang="en-US" smtClean="0"/>
              <a:t>Click to edit Master title style</a:t>
            </a:r>
            <a:endParaRPr lang="en-US" dirty="0"/>
          </a:p>
        </p:txBody>
      </p:sp>
      <p:sp>
        <p:nvSpPr>
          <p:cNvPr id="3" name="Subtitle 2"/>
          <p:cNvSpPr>
            <a:spLocks noGrp="1"/>
          </p:cNvSpPr>
          <p:nvPr>
            <p:ph type="subTitle" idx="1"/>
          </p:nvPr>
        </p:nvSpPr>
        <p:spPr>
          <a:xfrm>
            <a:off x="1800857" y="7449174"/>
            <a:ext cx="13761362" cy="1343177"/>
          </a:xfrm>
        </p:spPr>
        <p:txBody>
          <a:bodyPr anchor="t"/>
          <a:lstStyle>
            <a:lvl1pPr marL="0" indent="0" algn="l">
              <a:buNone/>
              <a:defRPr cap="all">
                <a:solidFill>
                  <a:schemeClr val="accent1"/>
                </a:solidFill>
              </a:defRPr>
            </a:lvl1pPr>
            <a:lvl2pPr marL="712866" indent="0" algn="ctr">
              <a:buNone/>
              <a:defRPr>
                <a:solidFill>
                  <a:schemeClr val="tx1">
                    <a:tint val="75000"/>
                  </a:schemeClr>
                </a:solidFill>
              </a:defRPr>
            </a:lvl2pPr>
            <a:lvl3pPr marL="1425732" indent="0" algn="ctr">
              <a:buNone/>
              <a:defRPr>
                <a:solidFill>
                  <a:schemeClr val="tx1">
                    <a:tint val="75000"/>
                  </a:schemeClr>
                </a:solidFill>
              </a:defRPr>
            </a:lvl3pPr>
            <a:lvl4pPr marL="2138599" indent="0" algn="ctr">
              <a:buNone/>
              <a:defRPr>
                <a:solidFill>
                  <a:schemeClr val="tx1">
                    <a:tint val="75000"/>
                  </a:schemeClr>
                </a:solidFill>
              </a:defRPr>
            </a:lvl4pPr>
            <a:lvl5pPr marL="2851465" indent="0" algn="ctr">
              <a:buNone/>
              <a:defRPr>
                <a:solidFill>
                  <a:schemeClr val="tx1">
                    <a:tint val="75000"/>
                  </a:schemeClr>
                </a:solidFill>
              </a:defRPr>
            </a:lvl5pPr>
            <a:lvl6pPr marL="3564331" indent="0" algn="ctr">
              <a:buNone/>
              <a:defRPr>
                <a:solidFill>
                  <a:schemeClr val="tx1">
                    <a:tint val="75000"/>
                  </a:schemeClr>
                </a:solidFill>
              </a:defRPr>
            </a:lvl6pPr>
            <a:lvl7pPr marL="4277197" indent="0" algn="ctr">
              <a:buNone/>
              <a:defRPr>
                <a:solidFill>
                  <a:schemeClr val="tx1">
                    <a:tint val="75000"/>
                  </a:schemeClr>
                </a:solidFill>
              </a:defRPr>
            </a:lvl7pPr>
            <a:lvl8pPr marL="4990064" indent="0" algn="ctr">
              <a:buNone/>
              <a:defRPr>
                <a:solidFill>
                  <a:schemeClr val="tx1">
                    <a:tint val="75000"/>
                  </a:schemeClr>
                </a:solidFill>
              </a:defRPr>
            </a:lvl8pPr>
            <a:lvl9pPr marL="570293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5867304" y="2794543"/>
            <a:ext cx="1544601" cy="475256"/>
          </a:xfrm>
        </p:spPr>
        <p:txBody>
          <a:bodyPr anchor="t"/>
          <a:lstStyle>
            <a:lvl1pPr algn="l">
              <a:defRPr b="0" i="0">
                <a:solidFill>
                  <a:schemeClr val="bg1"/>
                </a:solidFill>
              </a:defRPr>
            </a:lvl1pPr>
          </a:lstStyle>
          <a:p>
            <a:endParaRPr lang="en-US"/>
          </a:p>
        </p:txBody>
      </p:sp>
      <p:sp>
        <p:nvSpPr>
          <p:cNvPr id="5" name="Footer Placeholder 4"/>
          <p:cNvSpPr>
            <a:spLocks noGrp="1"/>
          </p:cNvSpPr>
          <p:nvPr>
            <p:ph type="ftr" sz="quarter" idx="11"/>
          </p:nvPr>
        </p:nvSpPr>
        <p:spPr bwMode="gray">
          <a:xfrm rot="5400000">
            <a:off x="13976381" y="5031452"/>
            <a:ext cx="6018421" cy="475259"/>
          </a:xfrm>
        </p:spPr>
        <p:txBody>
          <a:bodyPr anchor="b"/>
          <a:lstStyle>
            <a:lvl1pPr>
              <a:defRPr b="0" i="0">
                <a:solidFill>
                  <a:schemeClr val="bg1"/>
                </a:solidFill>
              </a:defRPr>
            </a:lvl1pPr>
          </a:lstStyle>
          <a:p>
            <a:endParaRPr lang="en-US"/>
          </a:p>
        </p:txBody>
      </p:sp>
      <p:sp>
        <p:nvSpPr>
          <p:cNvPr id="17" name="Rectangle 16"/>
          <p:cNvSpPr/>
          <p:nvPr/>
        </p:nvSpPr>
        <p:spPr>
          <a:xfrm>
            <a:off x="16284329" y="0"/>
            <a:ext cx="1069330" cy="178223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6139757" y="456253"/>
            <a:ext cx="1306957" cy="1197023"/>
          </a:xfrm>
        </p:spPr>
        <p:txBody>
          <a:bodyPr/>
          <a:lstStyle>
            <a:lvl1pPr>
              <a:defRPr sz="4366" b="0" i="0"/>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630529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800857" y="1478053"/>
            <a:ext cx="13661188" cy="1135889"/>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71522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37216" y="3210125"/>
            <a:ext cx="13901290" cy="2290240"/>
          </a:xfrm>
        </p:spPr>
        <p:txBody>
          <a:bodyPr anchor="b"/>
          <a:lstStyle>
            <a:lvl1pPr algn="l">
              <a:defRPr sz="623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037216" y="5504386"/>
            <a:ext cx="13901290" cy="1341587"/>
          </a:xfrm>
        </p:spPr>
        <p:txBody>
          <a:bodyPr anchor="t"/>
          <a:lstStyle>
            <a:lvl1pPr marL="0" indent="0" algn="l">
              <a:buNone/>
              <a:defRPr sz="3118">
                <a:solidFill>
                  <a:schemeClr val="tx1">
                    <a:lumMod val="65000"/>
                    <a:lumOff val="35000"/>
                  </a:schemeClr>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6531" y="4955599"/>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829226" y="5058454"/>
            <a:ext cx="1215848" cy="5693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21850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9010313" cy="106934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800860" y="4175142"/>
            <a:ext cx="6784310" cy="3561072"/>
          </a:xfrm>
        </p:spPr>
        <p:txBody>
          <a:bodyPr anchor="ctr"/>
          <a:lstStyle>
            <a:lvl1pPr algn="l">
              <a:defRPr sz="623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0751865" y="4175141"/>
            <a:ext cx="5858933" cy="3561074"/>
          </a:xfrm>
        </p:spPr>
        <p:txBody>
          <a:bodyPr anchor="ctr"/>
          <a:lstStyle>
            <a:lvl1pPr marL="0" indent="0" algn="l">
              <a:buNone/>
              <a:defRPr sz="3118" cap="all">
                <a:solidFill>
                  <a:schemeClr val="accent1"/>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6284329" y="0"/>
            <a:ext cx="1069330" cy="178223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877802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795265" y="4059532"/>
            <a:ext cx="7529194" cy="532689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9680901" y="4059532"/>
            <a:ext cx="7523604" cy="526671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863428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800856" y="4110306"/>
            <a:ext cx="7523603" cy="898542"/>
          </a:xfrm>
        </p:spPr>
        <p:txBody>
          <a:bodyPr anchor="b">
            <a:noAutofit/>
          </a:bodyPr>
          <a:lstStyle>
            <a:lvl1pPr marL="0" indent="0">
              <a:buNone/>
              <a:defRPr sz="3742" b="0">
                <a:solidFill>
                  <a:schemeClr val="accent1"/>
                </a:solidFill>
              </a:defRPr>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smtClean="0"/>
              <a:t>Click to edit Master text styles</a:t>
            </a:r>
          </a:p>
        </p:txBody>
      </p:sp>
      <p:sp>
        <p:nvSpPr>
          <p:cNvPr id="4" name="Content Placeholder 3"/>
          <p:cNvSpPr>
            <a:spLocks noGrp="1"/>
          </p:cNvSpPr>
          <p:nvPr>
            <p:ph sz="half" idx="2"/>
          </p:nvPr>
        </p:nvSpPr>
        <p:spPr>
          <a:xfrm>
            <a:off x="1800856" y="5008849"/>
            <a:ext cx="7523603" cy="437758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9680900" y="4059531"/>
            <a:ext cx="7523606" cy="949316"/>
          </a:xfrm>
        </p:spPr>
        <p:txBody>
          <a:bodyPr anchor="b">
            <a:noAutofit/>
          </a:bodyPr>
          <a:lstStyle>
            <a:lvl1pPr marL="0" indent="0">
              <a:buNone/>
              <a:defRPr sz="3742" b="0">
                <a:solidFill>
                  <a:schemeClr val="accent1"/>
                </a:solidFill>
              </a:defRPr>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smtClean="0"/>
              <a:t>Click to edit Master text styles</a:t>
            </a:r>
          </a:p>
        </p:txBody>
      </p:sp>
      <p:sp>
        <p:nvSpPr>
          <p:cNvPr id="6" name="Content Placeholder 5"/>
          <p:cNvSpPr>
            <a:spLocks noGrp="1"/>
          </p:cNvSpPr>
          <p:nvPr>
            <p:ph sz="quarter" idx="4"/>
          </p:nvPr>
        </p:nvSpPr>
        <p:spPr>
          <a:xfrm>
            <a:off x="9680903" y="5008851"/>
            <a:ext cx="7523604" cy="437758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220626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084105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6284329" y="0"/>
            <a:ext cx="1069330" cy="178223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402503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9010313" cy="106934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800856" y="2019864"/>
            <a:ext cx="4355217" cy="2495127"/>
          </a:xfrm>
        </p:spPr>
        <p:txBody>
          <a:bodyPr anchor="b"/>
          <a:lstStyle>
            <a:lvl1pPr algn="l">
              <a:defRPr sz="3742" b="0"/>
            </a:lvl1pPr>
          </a:lstStyle>
          <a:p>
            <a:r>
              <a:rPr lang="en-US" smtClean="0"/>
              <a:t>Click to edit Master title style</a:t>
            </a:r>
            <a:endParaRPr lang="en-US" dirty="0"/>
          </a:p>
        </p:txBody>
      </p:sp>
      <p:sp>
        <p:nvSpPr>
          <p:cNvPr id="3" name="Content Placeholder 2"/>
          <p:cNvSpPr>
            <a:spLocks noGrp="1"/>
          </p:cNvSpPr>
          <p:nvPr>
            <p:ph idx="1"/>
          </p:nvPr>
        </p:nvSpPr>
        <p:spPr>
          <a:xfrm>
            <a:off x="9014223" y="2257496"/>
            <a:ext cx="8092582" cy="712893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800858" y="4879359"/>
            <a:ext cx="4355217" cy="4514990"/>
          </a:xfrm>
        </p:spPr>
        <p:txBody>
          <a:bodyPr/>
          <a:lstStyle>
            <a:lvl1pPr marL="0" indent="0">
              <a:buNone/>
              <a:defRPr sz="2183">
                <a:solidFill>
                  <a:schemeClr val="accent1"/>
                </a:solidFill>
              </a:defRPr>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6284329" y="0"/>
            <a:ext cx="1069330" cy="178223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29922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9010313" cy="106934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799224" y="2640344"/>
            <a:ext cx="6019089" cy="2706356"/>
          </a:xfrm>
        </p:spPr>
        <p:txBody>
          <a:bodyPr anchor="b">
            <a:normAutofit/>
          </a:bodyPr>
          <a:lstStyle>
            <a:lvl1pPr algn="l">
              <a:defRPr sz="5613"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209736" y="1782234"/>
            <a:ext cx="5031982" cy="71289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95"/>
            </a:lvl1pPr>
            <a:lvl2pPr marL="712866" indent="0">
              <a:buNone/>
              <a:defRPr sz="2495"/>
            </a:lvl2pPr>
            <a:lvl3pPr marL="1425732" indent="0">
              <a:buNone/>
              <a:defRPr sz="2495"/>
            </a:lvl3pPr>
            <a:lvl4pPr marL="2138599" indent="0">
              <a:buNone/>
              <a:defRPr sz="2495"/>
            </a:lvl4pPr>
            <a:lvl5pPr marL="2851465" indent="0">
              <a:buNone/>
              <a:defRPr sz="2495"/>
            </a:lvl5pPr>
            <a:lvl6pPr marL="3564331" indent="0">
              <a:buNone/>
              <a:defRPr sz="2495"/>
            </a:lvl6pPr>
            <a:lvl7pPr marL="4277197" indent="0">
              <a:buNone/>
              <a:defRPr sz="2495"/>
            </a:lvl7pPr>
            <a:lvl8pPr marL="4990064" indent="0">
              <a:buNone/>
              <a:defRPr sz="2495"/>
            </a:lvl8pPr>
            <a:lvl9pPr marL="5702930" indent="0">
              <a:buNone/>
              <a:defRPr sz="2495"/>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800858" y="5703147"/>
            <a:ext cx="6017456" cy="2138680"/>
          </a:xfrm>
        </p:spPr>
        <p:txBody>
          <a:bodyPr>
            <a:normAutofit/>
          </a:bodyPr>
          <a:lstStyle>
            <a:lvl1pPr marL="0" indent="0">
              <a:buNone/>
              <a:defRPr sz="2183">
                <a:solidFill>
                  <a:schemeClr val="accent1"/>
                </a:solidFill>
              </a:defRPr>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6284329" y="0"/>
            <a:ext cx="1069330" cy="178223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793890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9010313" cy="106934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800860" y="7743196"/>
            <a:ext cx="13761360" cy="883691"/>
          </a:xfrm>
        </p:spPr>
        <p:txBody>
          <a:bodyPr anchor="b">
            <a:normAutofit/>
          </a:bodyPr>
          <a:lstStyle>
            <a:lvl1pPr algn="l">
              <a:defRPr sz="3742"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00857" y="1069340"/>
            <a:ext cx="13761362" cy="53467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95"/>
            </a:lvl1pPr>
            <a:lvl2pPr marL="712866" indent="0">
              <a:buNone/>
              <a:defRPr sz="2495"/>
            </a:lvl2pPr>
            <a:lvl3pPr marL="1425732" indent="0">
              <a:buNone/>
              <a:defRPr sz="2495"/>
            </a:lvl3pPr>
            <a:lvl4pPr marL="2138599" indent="0">
              <a:buNone/>
              <a:defRPr sz="2495"/>
            </a:lvl4pPr>
            <a:lvl5pPr marL="2851465" indent="0">
              <a:buNone/>
              <a:defRPr sz="2495"/>
            </a:lvl5pPr>
            <a:lvl6pPr marL="3564331" indent="0">
              <a:buNone/>
              <a:defRPr sz="2495"/>
            </a:lvl6pPr>
            <a:lvl7pPr marL="4277197" indent="0">
              <a:buNone/>
              <a:defRPr sz="2495"/>
            </a:lvl7pPr>
            <a:lvl8pPr marL="4990064" indent="0">
              <a:buNone/>
              <a:defRPr sz="2495"/>
            </a:lvl8pPr>
            <a:lvl9pPr marL="5702930" indent="0">
              <a:buNone/>
              <a:defRPr sz="2495"/>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800859" y="8626887"/>
            <a:ext cx="13761359" cy="769825"/>
          </a:xfrm>
        </p:spPr>
        <p:txBody>
          <a:bodyPr>
            <a:normAutofit/>
          </a:bodyPr>
          <a:lstStyle>
            <a:lvl1pPr marL="0" indent="0">
              <a:buNone/>
              <a:defRPr sz="1871">
                <a:solidFill>
                  <a:schemeClr val="accent1"/>
                </a:solidFill>
              </a:defRPr>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6284329" y="0"/>
            <a:ext cx="1069330" cy="178223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52641911"/>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9010313" cy="106934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800857" y="1658142"/>
            <a:ext cx="13761363" cy="2151396"/>
          </a:xfrm>
        </p:spPr>
        <p:txBody>
          <a:bodyPr anchor="ctr"/>
          <a:lstStyle>
            <a:lvl1pPr>
              <a:defRPr sz="6237"/>
            </a:lvl1pPr>
          </a:lstStyle>
          <a:p>
            <a:r>
              <a:rPr lang="en-US" smtClean="0"/>
              <a:t>Click to edit Master title style</a:t>
            </a:r>
            <a:endParaRPr lang="en-US" dirty="0"/>
          </a:p>
        </p:txBody>
      </p:sp>
      <p:sp>
        <p:nvSpPr>
          <p:cNvPr id="8" name="Text Placeholder 3"/>
          <p:cNvSpPr>
            <a:spLocks noGrp="1"/>
          </p:cNvSpPr>
          <p:nvPr>
            <p:ph type="body" sz="half" idx="2"/>
          </p:nvPr>
        </p:nvSpPr>
        <p:spPr>
          <a:xfrm>
            <a:off x="1800857" y="5524923"/>
            <a:ext cx="13761363" cy="3861506"/>
          </a:xfrm>
        </p:spPr>
        <p:txBody>
          <a:bodyPr anchor="ctr">
            <a:normAutofit/>
          </a:bodyPr>
          <a:lstStyle>
            <a:lvl1pPr marL="0" indent="0">
              <a:buNone/>
              <a:defRPr sz="2807"/>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6284329" y="0"/>
            <a:ext cx="1069330" cy="178223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02242376"/>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9010313" cy="106934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1400662" y="941152"/>
            <a:ext cx="1250377" cy="239572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14968" dirty="0"/>
              <a:t>“</a:t>
            </a:r>
          </a:p>
        </p:txBody>
      </p:sp>
      <p:sp>
        <p:nvSpPr>
          <p:cNvPr id="13" name="TextBox 12"/>
          <p:cNvSpPr txBox="1"/>
          <p:nvPr/>
        </p:nvSpPr>
        <p:spPr bwMode="gray">
          <a:xfrm>
            <a:off x="15132685" y="4075571"/>
            <a:ext cx="1250377" cy="239572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14968" dirty="0"/>
              <a:t>”</a:t>
            </a:r>
          </a:p>
        </p:txBody>
      </p:sp>
      <p:sp>
        <p:nvSpPr>
          <p:cNvPr id="2" name="Title 1"/>
          <p:cNvSpPr>
            <a:spLocks noGrp="1"/>
          </p:cNvSpPr>
          <p:nvPr>
            <p:ph type="title"/>
          </p:nvPr>
        </p:nvSpPr>
        <p:spPr>
          <a:xfrm>
            <a:off x="2455501" y="1528880"/>
            <a:ext cx="13192744" cy="4217849"/>
          </a:xfrm>
        </p:spPr>
        <p:txBody>
          <a:bodyPr anchor="ctr"/>
          <a:lstStyle>
            <a:lvl1pPr>
              <a:defRPr sz="6237"/>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3034205" y="5748233"/>
            <a:ext cx="12046370" cy="533538"/>
          </a:xfrm>
        </p:spPr>
        <p:txBody>
          <a:bodyPr anchor="t">
            <a:normAutofit/>
          </a:bodyPr>
          <a:lstStyle>
            <a:lvl1pPr marL="0" indent="0">
              <a:buNone/>
              <a:defRPr lang="en-US" sz="2183" b="0" i="0" kern="1200" cap="small" dirty="0">
                <a:solidFill>
                  <a:schemeClr val="accent1"/>
                </a:solidFill>
                <a:latin typeface="+mn-lt"/>
                <a:ea typeface="+mn-ea"/>
              </a:defRPr>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n-US" smtClean="0"/>
              <a:t>Click to edit Master text styles</a:t>
            </a:r>
          </a:p>
        </p:txBody>
      </p:sp>
      <p:sp>
        <p:nvSpPr>
          <p:cNvPr id="10" name="Text Placeholder 3"/>
          <p:cNvSpPr>
            <a:spLocks noGrp="1"/>
          </p:cNvSpPr>
          <p:nvPr>
            <p:ph type="body" sz="half" idx="2"/>
          </p:nvPr>
        </p:nvSpPr>
        <p:spPr>
          <a:xfrm>
            <a:off x="1800857" y="7818739"/>
            <a:ext cx="13761363" cy="1579006"/>
          </a:xfrm>
        </p:spPr>
        <p:txBody>
          <a:bodyPr anchor="ctr">
            <a:normAutofit/>
          </a:bodyPr>
          <a:lstStyle>
            <a:lvl1pPr marL="0" indent="0">
              <a:buNone/>
              <a:defRPr sz="2183"/>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24" name="Rectangle 23"/>
          <p:cNvSpPr/>
          <p:nvPr/>
        </p:nvSpPr>
        <p:spPr>
          <a:xfrm>
            <a:off x="16284329" y="0"/>
            <a:ext cx="1069330" cy="178223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3218864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37216" y="3326836"/>
            <a:ext cx="6726370" cy="589029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1212135" y="3315331"/>
            <a:ext cx="6726370" cy="589029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6531" y="1113896"/>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829226" y="1228357"/>
            <a:ext cx="1215848" cy="5693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1304570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9010313" cy="106934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800858" y="3749203"/>
            <a:ext cx="13761363" cy="2789053"/>
          </a:xfrm>
        </p:spPr>
        <p:txBody>
          <a:bodyPr anchor="b"/>
          <a:lstStyle>
            <a:lvl1pPr algn="l">
              <a:defRPr sz="623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775336" y="7835226"/>
            <a:ext cx="13761362" cy="1341587"/>
          </a:xfrm>
        </p:spPr>
        <p:txBody>
          <a:bodyPr anchor="t"/>
          <a:lstStyle>
            <a:lvl1pPr marL="0" indent="0" algn="l">
              <a:buNone/>
              <a:defRPr sz="3118" cap="none">
                <a:solidFill>
                  <a:schemeClr val="accent1"/>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6284329" y="0"/>
            <a:ext cx="1069330" cy="178223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5804344"/>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800857" y="1478053"/>
            <a:ext cx="13661188" cy="1135889"/>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800856" y="4071224"/>
            <a:ext cx="4879139" cy="898542"/>
          </a:xfrm>
        </p:spPr>
        <p:txBody>
          <a:bodyPr anchor="b">
            <a:noAutofit/>
          </a:bodyPr>
          <a:lstStyle>
            <a:lvl1pPr marL="0" indent="0">
              <a:buNone/>
              <a:defRPr sz="3742" b="0">
                <a:solidFill>
                  <a:schemeClr val="accent1"/>
                </a:solidFill>
              </a:defRPr>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smtClean="0"/>
              <a:t>Click to edit Master text styles</a:t>
            </a:r>
          </a:p>
        </p:txBody>
      </p:sp>
      <p:sp>
        <p:nvSpPr>
          <p:cNvPr id="16" name="Text Placeholder 3"/>
          <p:cNvSpPr>
            <a:spLocks noGrp="1"/>
          </p:cNvSpPr>
          <p:nvPr>
            <p:ph type="body" sz="half" idx="15"/>
          </p:nvPr>
        </p:nvSpPr>
        <p:spPr>
          <a:xfrm>
            <a:off x="1800856" y="4969766"/>
            <a:ext cx="4879139" cy="4427978"/>
          </a:xfrm>
        </p:spPr>
        <p:txBody>
          <a:bodyPr anchor="t">
            <a:normAutofit/>
          </a:bodyPr>
          <a:lstStyle>
            <a:lvl1pPr marL="0" indent="0">
              <a:buNone/>
              <a:defRPr sz="2183"/>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n-US" smtClean="0"/>
              <a:t>Click to edit Master text styles</a:t>
            </a:r>
          </a:p>
        </p:txBody>
      </p:sp>
      <p:sp>
        <p:nvSpPr>
          <p:cNvPr id="5" name="Text Placeholder 4"/>
          <p:cNvSpPr>
            <a:spLocks noGrp="1"/>
          </p:cNvSpPr>
          <p:nvPr>
            <p:ph type="body" sz="quarter" idx="3"/>
          </p:nvPr>
        </p:nvSpPr>
        <p:spPr>
          <a:xfrm>
            <a:off x="7036437" y="4071224"/>
            <a:ext cx="4904418" cy="898542"/>
          </a:xfrm>
        </p:spPr>
        <p:txBody>
          <a:bodyPr anchor="b">
            <a:noAutofit/>
          </a:bodyPr>
          <a:lstStyle>
            <a:lvl1pPr marL="0" indent="0">
              <a:buNone/>
              <a:defRPr sz="3742" b="0">
                <a:solidFill>
                  <a:schemeClr val="accent1"/>
                </a:solidFill>
              </a:defRPr>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smtClean="0"/>
              <a:t>Click to edit Master text styles</a:t>
            </a:r>
          </a:p>
        </p:txBody>
      </p:sp>
      <p:sp>
        <p:nvSpPr>
          <p:cNvPr id="19" name="Text Placeholder 3"/>
          <p:cNvSpPr>
            <a:spLocks noGrp="1"/>
          </p:cNvSpPr>
          <p:nvPr>
            <p:ph type="body" sz="half" idx="16"/>
          </p:nvPr>
        </p:nvSpPr>
        <p:spPr>
          <a:xfrm>
            <a:off x="7036437" y="4969767"/>
            <a:ext cx="4904418" cy="4427977"/>
          </a:xfrm>
        </p:spPr>
        <p:txBody>
          <a:bodyPr anchor="t">
            <a:normAutofit/>
          </a:bodyPr>
          <a:lstStyle>
            <a:lvl1pPr marL="0" indent="0">
              <a:buNone/>
              <a:defRPr sz="2183"/>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n-US" smtClean="0"/>
              <a:t>Click to edit Master text styles</a:t>
            </a:r>
          </a:p>
        </p:txBody>
      </p:sp>
      <p:sp>
        <p:nvSpPr>
          <p:cNvPr id="14" name="Text Placeholder 4"/>
          <p:cNvSpPr>
            <a:spLocks noGrp="1"/>
          </p:cNvSpPr>
          <p:nvPr>
            <p:ph type="body" sz="quarter" idx="13"/>
          </p:nvPr>
        </p:nvSpPr>
        <p:spPr>
          <a:xfrm>
            <a:off x="12297298" y="4059532"/>
            <a:ext cx="4923234" cy="898540"/>
          </a:xfrm>
        </p:spPr>
        <p:txBody>
          <a:bodyPr anchor="b">
            <a:noAutofit/>
          </a:bodyPr>
          <a:lstStyle>
            <a:lvl1pPr marL="0" indent="0">
              <a:buNone/>
              <a:defRPr sz="3742" b="0">
                <a:solidFill>
                  <a:schemeClr val="accent1"/>
                </a:solidFill>
              </a:defRPr>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smtClean="0"/>
              <a:t>Click to edit Master text styles</a:t>
            </a:r>
          </a:p>
        </p:txBody>
      </p:sp>
      <p:sp>
        <p:nvSpPr>
          <p:cNvPr id="20" name="Text Placeholder 3"/>
          <p:cNvSpPr>
            <a:spLocks noGrp="1"/>
          </p:cNvSpPr>
          <p:nvPr>
            <p:ph type="body" sz="half" idx="17"/>
          </p:nvPr>
        </p:nvSpPr>
        <p:spPr>
          <a:xfrm>
            <a:off x="12297297" y="4969766"/>
            <a:ext cx="4928818" cy="4427975"/>
          </a:xfrm>
        </p:spPr>
        <p:txBody>
          <a:bodyPr anchor="t">
            <a:normAutofit/>
          </a:bodyPr>
          <a:lstStyle>
            <a:lvl1pPr marL="0" indent="0">
              <a:buNone/>
              <a:defRPr sz="2183"/>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n-US" smtClean="0"/>
              <a:t>Click to edit Master text styles</a:t>
            </a:r>
          </a:p>
        </p:txBody>
      </p:sp>
      <p:cxnSp>
        <p:nvCxnSpPr>
          <p:cNvPr id="22" name="Straight Connector 21"/>
          <p:cNvCxnSpPr/>
          <p:nvPr/>
        </p:nvCxnSpPr>
        <p:spPr>
          <a:xfrm>
            <a:off x="6866869" y="4006725"/>
            <a:ext cx="0" cy="5445711"/>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2119076" y="4006725"/>
            <a:ext cx="0" cy="5445711"/>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92629215"/>
      </p:ext>
    </p:extLst>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5613"/>
            </a:lvl1pPr>
          </a:lstStyle>
          <a:p>
            <a:r>
              <a:rPr lang="en-US" smtClean="0"/>
              <a:t>Click to edit Master title style</a:t>
            </a:r>
            <a:endParaRPr lang="en-US" dirty="0"/>
          </a:p>
        </p:txBody>
      </p:sp>
      <p:sp>
        <p:nvSpPr>
          <p:cNvPr id="3" name="Text Placeholder 2"/>
          <p:cNvSpPr>
            <a:spLocks noGrp="1"/>
          </p:cNvSpPr>
          <p:nvPr>
            <p:ph type="body" idx="1"/>
          </p:nvPr>
        </p:nvSpPr>
        <p:spPr>
          <a:xfrm>
            <a:off x="1800856" y="7067880"/>
            <a:ext cx="4710079" cy="898543"/>
          </a:xfrm>
        </p:spPr>
        <p:txBody>
          <a:bodyPr anchor="b">
            <a:noAutofit/>
          </a:bodyPr>
          <a:lstStyle>
            <a:lvl1pPr marL="0" indent="0">
              <a:buNone/>
              <a:defRPr sz="3742" b="0">
                <a:solidFill>
                  <a:schemeClr val="accent1"/>
                </a:solidFill>
              </a:defRPr>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smtClean="0"/>
              <a:t>Click to edit Master text styles</a:t>
            </a:r>
          </a:p>
        </p:txBody>
      </p:sp>
      <p:sp>
        <p:nvSpPr>
          <p:cNvPr id="29" name="Picture Placeholder 2"/>
          <p:cNvSpPr>
            <a:spLocks noGrp="1" noChangeAspect="1"/>
          </p:cNvSpPr>
          <p:nvPr>
            <p:ph type="pic" idx="15"/>
          </p:nvPr>
        </p:nvSpPr>
        <p:spPr>
          <a:xfrm>
            <a:off x="2080893" y="4071609"/>
            <a:ext cx="4196305" cy="24694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95"/>
            </a:lvl1pPr>
            <a:lvl2pPr marL="712866" indent="0">
              <a:buNone/>
              <a:defRPr sz="2495"/>
            </a:lvl2pPr>
            <a:lvl3pPr marL="1425732" indent="0">
              <a:buNone/>
              <a:defRPr sz="2495"/>
            </a:lvl3pPr>
            <a:lvl4pPr marL="2138599" indent="0">
              <a:buNone/>
              <a:defRPr sz="2495"/>
            </a:lvl4pPr>
            <a:lvl5pPr marL="2851465" indent="0">
              <a:buNone/>
              <a:defRPr sz="2495"/>
            </a:lvl5pPr>
            <a:lvl6pPr marL="3564331" indent="0">
              <a:buNone/>
              <a:defRPr sz="2495"/>
            </a:lvl6pPr>
            <a:lvl7pPr marL="4277197" indent="0">
              <a:buNone/>
              <a:defRPr sz="2495"/>
            </a:lvl7pPr>
            <a:lvl8pPr marL="4990064" indent="0">
              <a:buNone/>
              <a:defRPr sz="2495"/>
            </a:lvl8pPr>
            <a:lvl9pPr marL="5702930" indent="0">
              <a:buNone/>
              <a:defRPr sz="2495"/>
            </a:lvl9pPr>
          </a:lstStyle>
          <a:p>
            <a:r>
              <a:rPr lang="en-US" smtClean="0"/>
              <a:t>Click icon to add picture</a:t>
            </a:r>
            <a:endParaRPr lang="en-US" dirty="0"/>
          </a:p>
        </p:txBody>
      </p:sp>
      <p:sp>
        <p:nvSpPr>
          <p:cNvPr id="22" name="Text Placeholder 3"/>
          <p:cNvSpPr>
            <a:spLocks noGrp="1"/>
          </p:cNvSpPr>
          <p:nvPr>
            <p:ph type="body" sz="half" idx="18"/>
          </p:nvPr>
        </p:nvSpPr>
        <p:spPr>
          <a:xfrm>
            <a:off x="1800855" y="7966423"/>
            <a:ext cx="4710081" cy="1431320"/>
          </a:xfrm>
        </p:spPr>
        <p:txBody>
          <a:bodyPr anchor="t">
            <a:normAutofit/>
          </a:bodyPr>
          <a:lstStyle>
            <a:lvl1pPr marL="0" indent="0">
              <a:buNone/>
              <a:defRPr sz="2183"/>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n-US" smtClean="0"/>
              <a:t>Click to edit Master text styles</a:t>
            </a:r>
          </a:p>
        </p:txBody>
      </p:sp>
      <p:sp>
        <p:nvSpPr>
          <p:cNvPr id="5" name="Text Placeholder 4"/>
          <p:cNvSpPr>
            <a:spLocks noGrp="1"/>
          </p:cNvSpPr>
          <p:nvPr>
            <p:ph type="body" sz="quarter" idx="3"/>
          </p:nvPr>
        </p:nvSpPr>
        <p:spPr>
          <a:xfrm>
            <a:off x="7123979" y="7067880"/>
            <a:ext cx="4756380" cy="898542"/>
          </a:xfrm>
        </p:spPr>
        <p:txBody>
          <a:bodyPr anchor="b">
            <a:noAutofit/>
          </a:bodyPr>
          <a:lstStyle>
            <a:lvl1pPr marL="0" indent="0">
              <a:buNone/>
              <a:defRPr sz="3742" b="0">
                <a:solidFill>
                  <a:schemeClr val="accent1"/>
                </a:solidFill>
              </a:defRPr>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smtClean="0"/>
              <a:t>Click to edit Master text styles</a:t>
            </a:r>
          </a:p>
        </p:txBody>
      </p:sp>
      <p:sp>
        <p:nvSpPr>
          <p:cNvPr id="30" name="Picture Placeholder 2"/>
          <p:cNvSpPr>
            <a:spLocks noGrp="1" noChangeAspect="1"/>
          </p:cNvSpPr>
          <p:nvPr>
            <p:ph type="pic" idx="21"/>
          </p:nvPr>
        </p:nvSpPr>
        <p:spPr>
          <a:xfrm>
            <a:off x="7404016" y="4120873"/>
            <a:ext cx="4196305" cy="2420235"/>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95"/>
            </a:lvl1pPr>
            <a:lvl2pPr marL="712866" indent="0">
              <a:buNone/>
              <a:defRPr sz="2495"/>
            </a:lvl2pPr>
            <a:lvl3pPr marL="1425732" indent="0">
              <a:buNone/>
              <a:defRPr sz="2495"/>
            </a:lvl3pPr>
            <a:lvl4pPr marL="2138599" indent="0">
              <a:buNone/>
              <a:defRPr sz="2495"/>
            </a:lvl4pPr>
            <a:lvl5pPr marL="2851465" indent="0">
              <a:buNone/>
              <a:defRPr sz="2495"/>
            </a:lvl5pPr>
            <a:lvl6pPr marL="3564331" indent="0">
              <a:buNone/>
              <a:defRPr sz="2495"/>
            </a:lvl6pPr>
            <a:lvl7pPr marL="4277197" indent="0">
              <a:buNone/>
              <a:defRPr sz="2495"/>
            </a:lvl7pPr>
            <a:lvl8pPr marL="4990064" indent="0">
              <a:buNone/>
              <a:defRPr sz="2495"/>
            </a:lvl8pPr>
            <a:lvl9pPr marL="5702930" indent="0">
              <a:buNone/>
              <a:defRPr sz="2495"/>
            </a:lvl9pPr>
          </a:lstStyle>
          <a:p>
            <a:r>
              <a:rPr lang="en-US" smtClean="0"/>
              <a:t>Click icon to add picture</a:t>
            </a:r>
            <a:endParaRPr lang="en-US" dirty="0"/>
          </a:p>
        </p:txBody>
      </p:sp>
      <p:sp>
        <p:nvSpPr>
          <p:cNvPr id="23" name="Text Placeholder 3"/>
          <p:cNvSpPr>
            <a:spLocks noGrp="1"/>
          </p:cNvSpPr>
          <p:nvPr>
            <p:ph type="body" sz="half" idx="19"/>
          </p:nvPr>
        </p:nvSpPr>
        <p:spPr>
          <a:xfrm>
            <a:off x="7123979" y="7966423"/>
            <a:ext cx="4756380" cy="1436716"/>
          </a:xfrm>
        </p:spPr>
        <p:txBody>
          <a:bodyPr anchor="t">
            <a:normAutofit/>
          </a:bodyPr>
          <a:lstStyle>
            <a:lvl1pPr marL="0" indent="0">
              <a:buNone/>
              <a:defRPr sz="2183"/>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n-US" smtClean="0"/>
              <a:t>Click to edit Master text styles</a:t>
            </a:r>
          </a:p>
        </p:txBody>
      </p:sp>
      <p:sp>
        <p:nvSpPr>
          <p:cNvPr id="14" name="Text Placeholder 4"/>
          <p:cNvSpPr>
            <a:spLocks noGrp="1"/>
          </p:cNvSpPr>
          <p:nvPr>
            <p:ph type="body" sz="quarter" idx="13"/>
          </p:nvPr>
        </p:nvSpPr>
        <p:spPr>
          <a:xfrm>
            <a:off x="12448128" y="7067880"/>
            <a:ext cx="4756380" cy="898542"/>
          </a:xfrm>
        </p:spPr>
        <p:txBody>
          <a:bodyPr anchor="b">
            <a:noAutofit/>
          </a:bodyPr>
          <a:lstStyle>
            <a:lvl1pPr marL="0" indent="0">
              <a:buNone/>
              <a:defRPr sz="3742" b="0">
                <a:solidFill>
                  <a:schemeClr val="accent1"/>
                </a:solidFill>
              </a:defRPr>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smtClean="0"/>
              <a:t>Click to edit Master text styles</a:t>
            </a:r>
          </a:p>
        </p:txBody>
      </p:sp>
      <p:sp>
        <p:nvSpPr>
          <p:cNvPr id="31" name="Picture Placeholder 2"/>
          <p:cNvSpPr>
            <a:spLocks noGrp="1" noChangeAspect="1"/>
          </p:cNvSpPr>
          <p:nvPr>
            <p:ph type="pic" idx="22"/>
          </p:nvPr>
        </p:nvSpPr>
        <p:spPr>
          <a:xfrm>
            <a:off x="12728164" y="4083687"/>
            <a:ext cx="4196305" cy="245742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95"/>
            </a:lvl1pPr>
            <a:lvl2pPr marL="712866" indent="0">
              <a:buNone/>
              <a:defRPr sz="2495"/>
            </a:lvl2pPr>
            <a:lvl3pPr marL="1425732" indent="0">
              <a:buNone/>
              <a:defRPr sz="2495"/>
            </a:lvl3pPr>
            <a:lvl4pPr marL="2138599" indent="0">
              <a:buNone/>
              <a:defRPr sz="2495"/>
            </a:lvl4pPr>
            <a:lvl5pPr marL="2851465" indent="0">
              <a:buNone/>
              <a:defRPr sz="2495"/>
            </a:lvl5pPr>
            <a:lvl6pPr marL="3564331" indent="0">
              <a:buNone/>
              <a:defRPr sz="2495"/>
            </a:lvl6pPr>
            <a:lvl7pPr marL="4277197" indent="0">
              <a:buNone/>
              <a:defRPr sz="2495"/>
            </a:lvl7pPr>
            <a:lvl8pPr marL="4990064" indent="0">
              <a:buNone/>
              <a:defRPr sz="2495"/>
            </a:lvl8pPr>
            <a:lvl9pPr marL="5702930" indent="0">
              <a:buNone/>
              <a:defRPr sz="2495"/>
            </a:lvl9pPr>
          </a:lstStyle>
          <a:p>
            <a:r>
              <a:rPr lang="en-US" smtClean="0"/>
              <a:t>Click icon to add picture</a:t>
            </a:r>
            <a:endParaRPr lang="en-US" dirty="0"/>
          </a:p>
        </p:txBody>
      </p:sp>
      <p:sp>
        <p:nvSpPr>
          <p:cNvPr id="24" name="Text Placeholder 3"/>
          <p:cNvSpPr>
            <a:spLocks noGrp="1"/>
          </p:cNvSpPr>
          <p:nvPr>
            <p:ph type="body" sz="half" idx="20"/>
          </p:nvPr>
        </p:nvSpPr>
        <p:spPr>
          <a:xfrm>
            <a:off x="12448129" y="7966423"/>
            <a:ext cx="4762132" cy="1397628"/>
          </a:xfrm>
        </p:spPr>
        <p:txBody>
          <a:bodyPr anchor="t">
            <a:normAutofit/>
          </a:bodyPr>
          <a:lstStyle>
            <a:lvl1pPr marL="0" indent="0">
              <a:buNone/>
              <a:defRPr sz="2183"/>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n-US" smtClean="0"/>
              <a:t>Click to edit Master text styles</a:t>
            </a:r>
          </a:p>
        </p:txBody>
      </p:sp>
      <p:cxnSp>
        <p:nvCxnSpPr>
          <p:cNvPr id="21" name="Straight Connector 20"/>
          <p:cNvCxnSpPr/>
          <p:nvPr/>
        </p:nvCxnSpPr>
        <p:spPr>
          <a:xfrm>
            <a:off x="6869769" y="4006725"/>
            <a:ext cx="0" cy="5445711"/>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2158682" y="4006725"/>
            <a:ext cx="0" cy="5445711"/>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66043933"/>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800857" y="1478053"/>
            <a:ext cx="13661188" cy="1135889"/>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800857" y="4059532"/>
            <a:ext cx="13761363" cy="5326897"/>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764210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9010313" cy="106934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13386484" y="2023030"/>
            <a:ext cx="2198481" cy="7374713"/>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800856" y="2023029"/>
            <a:ext cx="9741454" cy="737471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8" name="Rectangle 17"/>
          <p:cNvSpPr/>
          <p:nvPr/>
        </p:nvSpPr>
        <p:spPr>
          <a:xfrm>
            <a:off x="16284329" y="0"/>
            <a:ext cx="1069330" cy="178223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3748416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037218" y="3920914"/>
            <a:ext cx="13901290" cy="3528262"/>
          </a:xfrm>
        </p:spPr>
        <p:txBody>
          <a:bodyPr anchor="b">
            <a:normAutofit/>
          </a:bodyPr>
          <a:lstStyle>
            <a:lvl1pPr>
              <a:defRPr sz="8420"/>
            </a:lvl1pPr>
          </a:lstStyle>
          <a:p>
            <a:r>
              <a:rPr lang="en-US" smtClean="0"/>
              <a:t>Click to edit Master title style</a:t>
            </a:r>
            <a:endParaRPr lang="en-US" dirty="0"/>
          </a:p>
        </p:txBody>
      </p:sp>
      <p:sp>
        <p:nvSpPr>
          <p:cNvPr id="3" name="Subtitle 2"/>
          <p:cNvSpPr>
            <a:spLocks noGrp="1"/>
          </p:cNvSpPr>
          <p:nvPr>
            <p:ph type="subTitle" idx="1"/>
          </p:nvPr>
        </p:nvSpPr>
        <p:spPr>
          <a:xfrm>
            <a:off x="4037218" y="7449173"/>
            <a:ext cx="13901290" cy="1756167"/>
          </a:xfrm>
        </p:spPr>
        <p:txBody>
          <a:bodyPr anchor="t"/>
          <a:lstStyle>
            <a:lvl1pPr marL="0" indent="0" algn="l">
              <a:buNone/>
              <a:defRPr>
                <a:solidFill>
                  <a:schemeClr val="tx1">
                    <a:lumMod val="65000"/>
                    <a:lumOff val="35000"/>
                  </a:schemeClr>
                </a:solidFill>
              </a:defRPr>
            </a:lvl1pPr>
            <a:lvl2pPr marL="712866" indent="0" algn="ctr">
              <a:buNone/>
              <a:defRPr>
                <a:solidFill>
                  <a:schemeClr val="tx1">
                    <a:tint val="75000"/>
                  </a:schemeClr>
                </a:solidFill>
              </a:defRPr>
            </a:lvl2pPr>
            <a:lvl3pPr marL="1425732" indent="0" algn="ctr">
              <a:buNone/>
              <a:defRPr>
                <a:solidFill>
                  <a:schemeClr val="tx1">
                    <a:tint val="75000"/>
                  </a:schemeClr>
                </a:solidFill>
              </a:defRPr>
            </a:lvl3pPr>
            <a:lvl4pPr marL="2138599" indent="0" algn="ctr">
              <a:buNone/>
              <a:defRPr>
                <a:solidFill>
                  <a:schemeClr val="tx1">
                    <a:tint val="75000"/>
                  </a:schemeClr>
                </a:solidFill>
              </a:defRPr>
            </a:lvl4pPr>
            <a:lvl5pPr marL="2851465" indent="0" algn="ctr">
              <a:buNone/>
              <a:defRPr>
                <a:solidFill>
                  <a:schemeClr val="tx1">
                    <a:tint val="75000"/>
                  </a:schemeClr>
                </a:solidFill>
              </a:defRPr>
            </a:lvl5pPr>
            <a:lvl6pPr marL="3564331" indent="0" algn="ctr">
              <a:buNone/>
              <a:defRPr>
                <a:solidFill>
                  <a:schemeClr val="tx1">
                    <a:tint val="75000"/>
                  </a:schemeClr>
                </a:solidFill>
              </a:defRPr>
            </a:lvl6pPr>
            <a:lvl7pPr marL="4277197" indent="0" algn="ctr">
              <a:buNone/>
              <a:defRPr>
                <a:solidFill>
                  <a:schemeClr val="tx1">
                    <a:tint val="75000"/>
                  </a:schemeClr>
                </a:solidFill>
              </a:defRPr>
            </a:lvl7pPr>
            <a:lvl8pPr marL="4990064" indent="0" algn="ctr">
              <a:buNone/>
              <a:defRPr>
                <a:solidFill>
                  <a:schemeClr val="tx1">
                    <a:tint val="75000"/>
                  </a:schemeClr>
                </a:solidFill>
              </a:defRPr>
            </a:lvl8pPr>
            <a:lvl9pPr marL="570293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6741942"/>
            <a:ext cx="2720340" cy="121402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829226" y="7062728"/>
            <a:ext cx="1215848" cy="5693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036803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43006" y="973149"/>
            <a:ext cx="13895502" cy="199724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037216" y="3326836"/>
            <a:ext cx="13901291" cy="58902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6531" y="1113896"/>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767514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37216" y="3210125"/>
            <a:ext cx="13901290" cy="2290240"/>
          </a:xfrm>
        </p:spPr>
        <p:txBody>
          <a:bodyPr anchor="b"/>
          <a:lstStyle>
            <a:lvl1pPr algn="l">
              <a:defRPr sz="623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037216" y="5504386"/>
            <a:ext cx="13901290" cy="1341587"/>
          </a:xfrm>
        </p:spPr>
        <p:txBody>
          <a:bodyPr anchor="t"/>
          <a:lstStyle>
            <a:lvl1pPr marL="0" indent="0" algn="l">
              <a:buNone/>
              <a:defRPr sz="3118">
                <a:solidFill>
                  <a:schemeClr val="tx1">
                    <a:lumMod val="65000"/>
                    <a:lumOff val="35000"/>
                  </a:schemeClr>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6531" y="4955599"/>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829226" y="5058454"/>
            <a:ext cx="1215848" cy="5693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646311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37216" y="3326836"/>
            <a:ext cx="6726370" cy="589029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1212135" y="3315331"/>
            <a:ext cx="6726370" cy="589029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6531" y="1113896"/>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829226" y="1228357"/>
            <a:ext cx="1215848" cy="5693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2721102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583202" y="3075955"/>
            <a:ext cx="6225647" cy="898542"/>
          </a:xfrm>
        </p:spPr>
        <p:txBody>
          <a:bodyPr anchor="b">
            <a:noAutofit/>
          </a:bodyPr>
          <a:lstStyle>
            <a:lvl1pPr marL="0" indent="0">
              <a:buNone/>
              <a:defRPr sz="3742" b="0"/>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smtClean="0"/>
              <a:t>Click to edit Master text styles</a:t>
            </a:r>
          </a:p>
        </p:txBody>
      </p:sp>
      <p:sp>
        <p:nvSpPr>
          <p:cNvPr id="4" name="Content Placeholder 3"/>
          <p:cNvSpPr>
            <a:spLocks noGrp="1"/>
          </p:cNvSpPr>
          <p:nvPr>
            <p:ph sz="half" idx="2"/>
          </p:nvPr>
        </p:nvSpPr>
        <p:spPr>
          <a:xfrm>
            <a:off x="4037216" y="3974499"/>
            <a:ext cx="6771633" cy="522984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1704673" y="3070922"/>
            <a:ext cx="6235422" cy="898542"/>
          </a:xfrm>
        </p:spPr>
        <p:txBody>
          <a:bodyPr anchor="b">
            <a:noAutofit/>
          </a:bodyPr>
          <a:lstStyle>
            <a:lvl1pPr marL="0" indent="0">
              <a:buNone/>
              <a:defRPr sz="3742" b="0"/>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smtClean="0"/>
              <a:t>Click to edit Master text styles</a:t>
            </a:r>
          </a:p>
        </p:txBody>
      </p:sp>
      <p:sp>
        <p:nvSpPr>
          <p:cNvPr id="6" name="Content Placeholder 5"/>
          <p:cNvSpPr>
            <a:spLocks noGrp="1"/>
          </p:cNvSpPr>
          <p:nvPr>
            <p:ph sz="quarter" idx="4"/>
          </p:nvPr>
        </p:nvSpPr>
        <p:spPr>
          <a:xfrm>
            <a:off x="11175041" y="3969466"/>
            <a:ext cx="6765055" cy="522984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6531" y="1113896"/>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829226" y="1228357"/>
            <a:ext cx="1215848" cy="5693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7569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583202" y="3075955"/>
            <a:ext cx="6225647" cy="898542"/>
          </a:xfrm>
        </p:spPr>
        <p:txBody>
          <a:bodyPr anchor="b">
            <a:noAutofit/>
          </a:bodyPr>
          <a:lstStyle>
            <a:lvl1pPr marL="0" indent="0">
              <a:buNone/>
              <a:defRPr sz="3742" b="0"/>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smtClean="0"/>
              <a:t>Click to edit Master text styles</a:t>
            </a:r>
          </a:p>
        </p:txBody>
      </p:sp>
      <p:sp>
        <p:nvSpPr>
          <p:cNvPr id="4" name="Content Placeholder 3"/>
          <p:cNvSpPr>
            <a:spLocks noGrp="1"/>
          </p:cNvSpPr>
          <p:nvPr>
            <p:ph sz="half" idx="2"/>
          </p:nvPr>
        </p:nvSpPr>
        <p:spPr>
          <a:xfrm>
            <a:off x="4037216" y="3974499"/>
            <a:ext cx="6771633" cy="522984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1704673" y="3070922"/>
            <a:ext cx="6235422" cy="898542"/>
          </a:xfrm>
        </p:spPr>
        <p:txBody>
          <a:bodyPr anchor="b">
            <a:noAutofit/>
          </a:bodyPr>
          <a:lstStyle>
            <a:lvl1pPr marL="0" indent="0">
              <a:buNone/>
              <a:defRPr sz="3742" b="0"/>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smtClean="0"/>
              <a:t>Click to edit Master text styles</a:t>
            </a:r>
          </a:p>
        </p:txBody>
      </p:sp>
      <p:sp>
        <p:nvSpPr>
          <p:cNvPr id="6" name="Content Placeholder 5"/>
          <p:cNvSpPr>
            <a:spLocks noGrp="1"/>
          </p:cNvSpPr>
          <p:nvPr>
            <p:ph sz="quarter" idx="4"/>
          </p:nvPr>
        </p:nvSpPr>
        <p:spPr>
          <a:xfrm>
            <a:off x="11175041" y="3969466"/>
            <a:ext cx="6765055" cy="522984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6531" y="1113896"/>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829226" y="1228357"/>
            <a:ext cx="1215848" cy="5693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8786005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6531" y="1113896"/>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5893330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6531" y="1113896"/>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3113765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37216" y="695567"/>
            <a:ext cx="5465463" cy="1522324"/>
          </a:xfrm>
        </p:spPr>
        <p:txBody>
          <a:bodyPr anchor="b"/>
          <a:lstStyle>
            <a:lvl1pPr algn="l">
              <a:defRPr sz="3118" b="0"/>
            </a:lvl1pPr>
          </a:lstStyle>
          <a:p>
            <a:r>
              <a:rPr lang="en-US" smtClean="0"/>
              <a:t>Click to edit Master title style</a:t>
            </a:r>
            <a:endParaRPr lang="en-US" dirty="0"/>
          </a:p>
        </p:txBody>
      </p:sp>
      <p:sp>
        <p:nvSpPr>
          <p:cNvPr id="3" name="Content Placeholder 2"/>
          <p:cNvSpPr>
            <a:spLocks noGrp="1"/>
          </p:cNvSpPr>
          <p:nvPr>
            <p:ph idx="1"/>
          </p:nvPr>
        </p:nvSpPr>
        <p:spPr>
          <a:xfrm>
            <a:off x="9859124" y="695568"/>
            <a:ext cx="8079383" cy="8443331"/>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037216" y="2492652"/>
            <a:ext cx="5465463" cy="6646243"/>
          </a:xfrm>
        </p:spPr>
        <p:txBody>
          <a:bodyPr/>
          <a:lstStyle>
            <a:lvl1pPr marL="0" indent="0">
              <a:buNone/>
              <a:defRPr sz="2183"/>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6531" y="1113896"/>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860819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37217" y="7485380"/>
            <a:ext cx="13901291" cy="883691"/>
          </a:xfrm>
        </p:spPr>
        <p:txBody>
          <a:bodyPr anchor="b">
            <a:normAutofit/>
          </a:bodyPr>
          <a:lstStyle>
            <a:lvl1pPr algn="l">
              <a:defRPr sz="3742"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37216" y="990075"/>
            <a:ext cx="13901291" cy="6010898"/>
          </a:xfrm>
        </p:spPr>
        <p:txBody>
          <a:bodyPr anchor="t">
            <a:normAutofit/>
          </a:bodyPr>
          <a:lstStyle>
            <a:lvl1pPr marL="0" indent="0" algn="ctr">
              <a:buNone/>
              <a:defRPr sz="2495"/>
            </a:lvl1pPr>
            <a:lvl2pPr marL="712866" indent="0">
              <a:buNone/>
              <a:defRPr sz="2495"/>
            </a:lvl2pPr>
            <a:lvl3pPr marL="1425732" indent="0">
              <a:buNone/>
              <a:defRPr sz="2495"/>
            </a:lvl3pPr>
            <a:lvl4pPr marL="2138599" indent="0">
              <a:buNone/>
              <a:defRPr sz="2495"/>
            </a:lvl4pPr>
            <a:lvl5pPr marL="2851465" indent="0">
              <a:buNone/>
              <a:defRPr sz="2495"/>
            </a:lvl5pPr>
            <a:lvl6pPr marL="3564331" indent="0">
              <a:buNone/>
              <a:defRPr sz="2495"/>
            </a:lvl6pPr>
            <a:lvl7pPr marL="4277197" indent="0">
              <a:buNone/>
              <a:defRPr sz="2495"/>
            </a:lvl7pPr>
            <a:lvl8pPr marL="4990064" indent="0">
              <a:buNone/>
              <a:defRPr sz="2495"/>
            </a:lvl8pPr>
            <a:lvl9pPr marL="5702930" indent="0">
              <a:buNone/>
              <a:defRPr sz="2495"/>
            </a:lvl9pPr>
          </a:lstStyle>
          <a:p>
            <a:r>
              <a:rPr lang="en-US" smtClean="0"/>
              <a:t>Click icon to add picture</a:t>
            </a:r>
            <a:endParaRPr lang="en-US" dirty="0"/>
          </a:p>
        </p:txBody>
      </p:sp>
      <p:sp>
        <p:nvSpPr>
          <p:cNvPr id="4" name="Text Placeholder 3"/>
          <p:cNvSpPr>
            <a:spLocks noGrp="1"/>
          </p:cNvSpPr>
          <p:nvPr>
            <p:ph type="body" sz="half" idx="2"/>
          </p:nvPr>
        </p:nvSpPr>
        <p:spPr>
          <a:xfrm>
            <a:off x="4037217" y="8369071"/>
            <a:ext cx="13901291" cy="769825"/>
          </a:xfrm>
        </p:spPr>
        <p:txBody>
          <a:bodyPr>
            <a:normAutofit/>
          </a:bodyPr>
          <a:lstStyle>
            <a:lvl1pPr marL="0" indent="0">
              <a:buNone/>
              <a:defRPr sz="1871"/>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6531" y="7658653"/>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829226" y="7769925"/>
            <a:ext cx="1215848" cy="5693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8708846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4037216" y="950525"/>
            <a:ext cx="13901290" cy="4860273"/>
          </a:xfrm>
        </p:spPr>
        <p:txBody>
          <a:bodyPr anchor="ctr">
            <a:normAutofit/>
          </a:bodyPr>
          <a:lstStyle>
            <a:lvl1pPr algn="l">
              <a:defRPr sz="7484"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037216" y="6789087"/>
            <a:ext cx="13901290" cy="2425995"/>
          </a:xfrm>
        </p:spPr>
        <p:txBody>
          <a:bodyPr anchor="ctr">
            <a:normAutofit/>
          </a:bodyPr>
          <a:lstStyle>
            <a:lvl1pPr marL="0" indent="0" algn="l">
              <a:buNone/>
              <a:defRPr sz="2807">
                <a:solidFill>
                  <a:schemeClr val="tx1">
                    <a:lumMod val="65000"/>
                    <a:lumOff val="35000"/>
                  </a:schemeClr>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6531" y="4955599"/>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829226" y="5058454"/>
            <a:ext cx="1215848" cy="5693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58077027"/>
      </p:ext>
    </p:extLst>
  </p:cSld>
  <p:clrMapOvr>
    <a:masterClrMapping/>
  </p:clrMapOvr>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43768" y="950525"/>
            <a:ext cx="13088186" cy="4514991"/>
          </a:xfrm>
        </p:spPr>
        <p:txBody>
          <a:bodyPr anchor="ctr">
            <a:normAutofit/>
          </a:bodyPr>
          <a:lstStyle>
            <a:lvl1pPr algn="l">
              <a:defRPr sz="7484"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5106545" y="5465515"/>
            <a:ext cx="11751333" cy="594078"/>
          </a:xfrm>
        </p:spPr>
        <p:txBody>
          <a:bodyPr anchor="ctr">
            <a:noAutofit/>
          </a:bodyPr>
          <a:lstStyle>
            <a:lvl1pPr marL="0" indent="0">
              <a:buFontTx/>
              <a:buNone/>
              <a:defRPr sz="2495">
                <a:solidFill>
                  <a:schemeClr val="tx1">
                    <a:lumMod val="50000"/>
                    <a:lumOff val="50000"/>
                  </a:schemeClr>
                </a:solidFill>
              </a:defRPr>
            </a:lvl1pPr>
            <a:lvl2pPr marL="712866" indent="0">
              <a:buFontTx/>
              <a:buNone/>
              <a:defRPr/>
            </a:lvl2pPr>
            <a:lvl3pPr marL="1425732" indent="0">
              <a:buFontTx/>
              <a:buNone/>
              <a:defRPr/>
            </a:lvl3pPr>
            <a:lvl4pPr marL="2138599" indent="0">
              <a:buFontTx/>
              <a:buNone/>
              <a:defRPr/>
            </a:lvl4pPr>
            <a:lvl5pPr marL="2851465"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4037216" y="6789087"/>
            <a:ext cx="13901290" cy="2425995"/>
          </a:xfrm>
        </p:spPr>
        <p:txBody>
          <a:bodyPr anchor="ctr">
            <a:normAutofit/>
          </a:bodyPr>
          <a:lstStyle>
            <a:lvl1pPr marL="0" indent="0" algn="l">
              <a:buNone/>
              <a:defRPr sz="2807">
                <a:solidFill>
                  <a:schemeClr val="tx1">
                    <a:lumMod val="65000"/>
                    <a:lumOff val="35000"/>
                  </a:schemeClr>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6531" y="4955599"/>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829226" y="5058454"/>
            <a:ext cx="1215848" cy="569325"/>
          </a:xfrm>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4" name="TextBox 13"/>
          <p:cNvSpPr txBox="1"/>
          <p:nvPr/>
        </p:nvSpPr>
        <p:spPr>
          <a:xfrm>
            <a:off x="3847673" y="1010408"/>
            <a:ext cx="950516" cy="911817"/>
          </a:xfrm>
          <a:prstGeom prst="rect">
            <a:avLst/>
          </a:prstGeom>
        </p:spPr>
        <p:txBody>
          <a:bodyPr vert="horz" lIns="142577" tIns="71289" rIns="142577" bIns="71289" rtlCol="0" anchor="ctr">
            <a:noAutofit/>
          </a:bodyPr>
          <a:lstStyle/>
          <a:p>
            <a:pPr lvl="0"/>
            <a:r>
              <a:rPr lang="en-US" sz="12474" baseline="0" dirty="0">
                <a:ln w="3175" cmpd="sng">
                  <a:noFill/>
                </a:ln>
                <a:solidFill>
                  <a:schemeClr val="accent1"/>
                </a:solidFill>
                <a:effectLst/>
                <a:latin typeface="Arial"/>
              </a:rPr>
              <a:t>“</a:t>
            </a:r>
          </a:p>
        </p:txBody>
      </p:sp>
      <p:sp>
        <p:nvSpPr>
          <p:cNvPr id="15" name="TextBox 14"/>
          <p:cNvSpPr txBox="1"/>
          <p:nvPr/>
        </p:nvSpPr>
        <p:spPr>
          <a:xfrm>
            <a:off x="17330775" y="4530125"/>
            <a:ext cx="950516" cy="911817"/>
          </a:xfrm>
          <a:prstGeom prst="rect">
            <a:avLst/>
          </a:prstGeom>
        </p:spPr>
        <p:txBody>
          <a:bodyPr vert="horz" lIns="142577" tIns="71289" rIns="142577" bIns="71289" rtlCol="0" anchor="ctr">
            <a:noAutofit/>
          </a:bodyPr>
          <a:lstStyle/>
          <a:p>
            <a:pPr lvl="0"/>
            <a:r>
              <a:rPr lang="en-US" sz="12474"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44981320"/>
      </p:ext>
    </p:extLst>
  </p:cSld>
  <p:clrMapOvr>
    <a:masterClrMapping/>
  </p:clrMapOvr>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4037217" y="3802098"/>
            <a:ext cx="13901291" cy="4248740"/>
          </a:xfrm>
        </p:spPr>
        <p:txBody>
          <a:bodyPr anchor="b">
            <a:normAutofit/>
          </a:bodyPr>
          <a:lstStyle>
            <a:lvl1pPr algn="l">
              <a:defRPr sz="7484" b="0"/>
            </a:lvl1pPr>
          </a:lstStyle>
          <a:p>
            <a:r>
              <a:rPr lang="en-US" smtClean="0"/>
              <a:t>Click to edit Master title style</a:t>
            </a:r>
            <a:endParaRPr lang="en-US" dirty="0"/>
          </a:p>
        </p:txBody>
      </p:sp>
      <p:sp>
        <p:nvSpPr>
          <p:cNvPr id="4" name="Text Placeholder 3"/>
          <p:cNvSpPr>
            <a:spLocks noGrp="1"/>
          </p:cNvSpPr>
          <p:nvPr>
            <p:ph type="body" sz="half" idx="2"/>
          </p:nvPr>
        </p:nvSpPr>
        <p:spPr>
          <a:xfrm>
            <a:off x="4037217" y="8079458"/>
            <a:ext cx="13901291" cy="1137670"/>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6531" y="7658653"/>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829226" y="7769925"/>
            <a:ext cx="1215848" cy="5693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45942587"/>
      </p:ext>
    </p:extLst>
  </p:cSld>
  <p:clrMapOvr>
    <a:masterClrMapping/>
  </p:clrMapOvr>
  <p:hf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4443768" y="950525"/>
            <a:ext cx="13088186" cy="4514991"/>
          </a:xfrm>
        </p:spPr>
        <p:txBody>
          <a:bodyPr anchor="ctr">
            <a:normAutofit/>
          </a:bodyPr>
          <a:lstStyle>
            <a:lvl1pPr algn="l">
              <a:defRPr sz="7484"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4037216" y="6772487"/>
            <a:ext cx="13901291" cy="1306971"/>
          </a:xfrm>
        </p:spPr>
        <p:txBody>
          <a:bodyPr anchor="b">
            <a:noAutofit/>
          </a:bodyPr>
          <a:lstStyle>
            <a:lvl1pPr marL="0" indent="0">
              <a:buFontTx/>
              <a:buNone/>
              <a:defRPr sz="3742">
                <a:solidFill>
                  <a:schemeClr val="accent1"/>
                </a:solidFill>
              </a:defRPr>
            </a:lvl1pPr>
            <a:lvl2pPr marL="712866" indent="0">
              <a:buFontTx/>
              <a:buNone/>
              <a:defRPr/>
            </a:lvl2pPr>
            <a:lvl3pPr marL="1425732" indent="0">
              <a:buFontTx/>
              <a:buNone/>
              <a:defRPr/>
            </a:lvl3pPr>
            <a:lvl4pPr marL="2138599" indent="0">
              <a:buFontTx/>
              <a:buNone/>
              <a:defRPr/>
            </a:lvl4pPr>
            <a:lvl5pPr marL="2851465"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4037217" y="8079458"/>
            <a:ext cx="13901291" cy="1137670"/>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6531" y="7658653"/>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829226" y="7769925"/>
            <a:ext cx="1215848" cy="569325"/>
          </a:xfrm>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7" name="TextBox 16"/>
          <p:cNvSpPr txBox="1"/>
          <p:nvPr/>
        </p:nvSpPr>
        <p:spPr>
          <a:xfrm>
            <a:off x="3847673" y="1010408"/>
            <a:ext cx="950516" cy="911817"/>
          </a:xfrm>
          <a:prstGeom prst="rect">
            <a:avLst/>
          </a:prstGeom>
        </p:spPr>
        <p:txBody>
          <a:bodyPr vert="horz" lIns="142577" tIns="71289" rIns="142577" bIns="71289" rtlCol="0" anchor="ctr">
            <a:noAutofit/>
          </a:bodyPr>
          <a:lstStyle/>
          <a:p>
            <a:pPr lvl="0"/>
            <a:r>
              <a:rPr lang="en-US" sz="12474" baseline="0" dirty="0">
                <a:ln w="3175" cmpd="sng">
                  <a:noFill/>
                </a:ln>
                <a:solidFill>
                  <a:schemeClr val="accent1"/>
                </a:solidFill>
                <a:effectLst/>
                <a:latin typeface="Arial"/>
              </a:rPr>
              <a:t>“</a:t>
            </a:r>
          </a:p>
        </p:txBody>
      </p:sp>
      <p:sp>
        <p:nvSpPr>
          <p:cNvPr id="18" name="TextBox 17"/>
          <p:cNvSpPr txBox="1"/>
          <p:nvPr/>
        </p:nvSpPr>
        <p:spPr>
          <a:xfrm>
            <a:off x="17330775" y="4530125"/>
            <a:ext cx="950516" cy="911817"/>
          </a:xfrm>
          <a:prstGeom prst="rect">
            <a:avLst/>
          </a:prstGeom>
        </p:spPr>
        <p:txBody>
          <a:bodyPr vert="horz" lIns="142577" tIns="71289" rIns="142577" bIns="71289" rtlCol="0" anchor="ctr">
            <a:noAutofit/>
          </a:bodyPr>
          <a:lstStyle/>
          <a:p>
            <a:pPr lvl="0"/>
            <a:r>
              <a:rPr lang="en-US" sz="12474"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44170969"/>
      </p:ext>
    </p:extLst>
  </p:cSld>
  <p:clrMapOvr>
    <a:masterClrMapping/>
  </p:clrMapOvr>
  <p:hf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4037216" y="978290"/>
            <a:ext cx="13901290" cy="4490698"/>
          </a:xfrm>
        </p:spPr>
        <p:txBody>
          <a:bodyPr anchor="ctr">
            <a:normAutofit/>
          </a:bodyPr>
          <a:lstStyle>
            <a:lvl1pPr algn="l">
              <a:defRPr sz="7484"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4037216" y="6772487"/>
            <a:ext cx="13901291" cy="1306971"/>
          </a:xfrm>
        </p:spPr>
        <p:txBody>
          <a:bodyPr anchor="b">
            <a:noAutofit/>
          </a:bodyPr>
          <a:lstStyle>
            <a:lvl1pPr marL="0" indent="0">
              <a:buFontTx/>
              <a:buNone/>
              <a:defRPr sz="3742">
                <a:solidFill>
                  <a:schemeClr val="accent1"/>
                </a:solidFill>
              </a:defRPr>
            </a:lvl1pPr>
            <a:lvl2pPr marL="712866" indent="0">
              <a:buFontTx/>
              <a:buNone/>
              <a:defRPr/>
            </a:lvl2pPr>
            <a:lvl3pPr marL="1425732" indent="0">
              <a:buFontTx/>
              <a:buNone/>
              <a:defRPr/>
            </a:lvl3pPr>
            <a:lvl4pPr marL="2138599" indent="0">
              <a:buFontTx/>
              <a:buNone/>
              <a:defRPr/>
            </a:lvl4pPr>
            <a:lvl5pPr marL="2851465"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4037217" y="8079458"/>
            <a:ext cx="13901291" cy="1137670"/>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6531" y="7658653"/>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829226" y="7769925"/>
            <a:ext cx="1215848" cy="5693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66409787"/>
      </p:ext>
    </p:extLst>
  </p:cSld>
  <p:clrMapOvr>
    <a:masterClrMapping/>
  </p:clrMapOvr>
  <p:hf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6531" y="1113896"/>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60032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6531" y="1113896"/>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967708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492889" y="978288"/>
            <a:ext cx="3442190" cy="823884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037215" y="978288"/>
            <a:ext cx="10099229" cy="823884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6531" y="1113896"/>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2943724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76289" y="1750055"/>
            <a:ext cx="14257735" cy="3722887"/>
          </a:xfrm>
        </p:spPr>
        <p:txBody>
          <a:bodyPr anchor="b"/>
          <a:lstStyle>
            <a:lvl1pPr algn="ctr">
              <a:defRPr sz="9355"/>
            </a:lvl1pPr>
          </a:lstStyle>
          <a:p>
            <a:r>
              <a:rPr lang="en-US" smtClean="0"/>
              <a:t>Click to edit Master title style</a:t>
            </a:r>
            <a:endParaRPr lang="en-US"/>
          </a:p>
        </p:txBody>
      </p:sp>
      <p:sp>
        <p:nvSpPr>
          <p:cNvPr id="3" name="Subtitle 2"/>
          <p:cNvSpPr>
            <a:spLocks noGrp="1"/>
          </p:cNvSpPr>
          <p:nvPr>
            <p:ph type="subTitle" idx="1"/>
          </p:nvPr>
        </p:nvSpPr>
        <p:spPr>
          <a:xfrm>
            <a:off x="2376289" y="5616511"/>
            <a:ext cx="14257735" cy="2581762"/>
          </a:xfrm>
        </p:spPr>
        <p:txBody>
          <a:bodyPr/>
          <a:lstStyle>
            <a:lvl1pPr marL="0" indent="0" algn="ctr">
              <a:buNone/>
              <a:defRPr sz="3742"/>
            </a:lvl1pPr>
            <a:lvl2pPr marL="712866" indent="0" algn="ctr">
              <a:buNone/>
              <a:defRPr sz="3118"/>
            </a:lvl2pPr>
            <a:lvl3pPr marL="1425732" indent="0" algn="ctr">
              <a:buNone/>
              <a:defRPr sz="2807"/>
            </a:lvl3pPr>
            <a:lvl4pPr marL="2138599" indent="0" algn="ctr">
              <a:buNone/>
              <a:defRPr sz="2495"/>
            </a:lvl4pPr>
            <a:lvl5pPr marL="2851465" indent="0" algn="ctr">
              <a:buNone/>
              <a:defRPr sz="2495"/>
            </a:lvl5pPr>
            <a:lvl6pPr marL="3564331" indent="0" algn="ctr">
              <a:buNone/>
              <a:defRPr sz="2495"/>
            </a:lvl6pPr>
            <a:lvl7pPr marL="4277197" indent="0" algn="ctr">
              <a:buNone/>
              <a:defRPr sz="2495"/>
            </a:lvl7pPr>
            <a:lvl8pPr marL="4990064" indent="0" algn="ctr">
              <a:buNone/>
              <a:defRPr sz="2495"/>
            </a:lvl8pPr>
            <a:lvl9pPr marL="5702930" indent="0" algn="ctr">
              <a:buNone/>
              <a:defRPr sz="2495"/>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9789503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3239357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7058" y="2665925"/>
            <a:ext cx="16396395" cy="4448157"/>
          </a:xfrm>
        </p:spPr>
        <p:txBody>
          <a:bodyPr anchor="b"/>
          <a:lstStyle>
            <a:lvl1pPr>
              <a:defRPr sz="9355"/>
            </a:lvl1pPr>
          </a:lstStyle>
          <a:p>
            <a:r>
              <a:rPr lang="en-US" smtClean="0"/>
              <a:t>Click to edit Master title style</a:t>
            </a:r>
            <a:endParaRPr lang="en-US"/>
          </a:p>
        </p:txBody>
      </p:sp>
      <p:sp>
        <p:nvSpPr>
          <p:cNvPr id="3" name="Text Placeholder 2"/>
          <p:cNvSpPr>
            <a:spLocks noGrp="1"/>
          </p:cNvSpPr>
          <p:nvPr>
            <p:ph type="body" idx="1"/>
          </p:nvPr>
        </p:nvSpPr>
        <p:spPr>
          <a:xfrm>
            <a:off x="1297058" y="7156164"/>
            <a:ext cx="16396395" cy="2339180"/>
          </a:xfrm>
        </p:spPr>
        <p:txBody>
          <a:bodyPr/>
          <a:lstStyle>
            <a:lvl1pPr marL="0" indent="0">
              <a:buNone/>
              <a:defRPr sz="3742">
                <a:solidFill>
                  <a:schemeClr val="tx1">
                    <a:tint val="75000"/>
                  </a:schemeClr>
                </a:solidFill>
              </a:defRPr>
            </a:lvl1pPr>
            <a:lvl2pPr marL="712866" indent="0">
              <a:buNone/>
              <a:defRPr sz="3118">
                <a:solidFill>
                  <a:schemeClr val="tx1">
                    <a:tint val="75000"/>
                  </a:schemeClr>
                </a:solidFill>
              </a:defRPr>
            </a:lvl2pPr>
            <a:lvl3pPr marL="1425732" indent="0">
              <a:buNone/>
              <a:defRPr sz="2807">
                <a:solidFill>
                  <a:schemeClr val="tx1">
                    <a:tint val="75000"/>
                  </a:schemeClr>
                </a:solidFill>
              </a:defRPr>
            </a:lvl3pPr>
            <a:lvl4pPr marL="2138599" indent="0">
              <a:buNone/>
              <a:defRPr sz="2495">
                <a:solidFill>
                  <a:schemeClr val="tx1">
                    <a:tint val="75000"/>
                  </a:schemeClr>
                </a:solidFill>
              </a:defRPr>
            </a:lvl4pPr>
            <a:lvl5pPr marL="2851465" indent="0">
              <a:buNone/>
              <a:defRPr sz="2495">
                <a:solidFill>
                  <a:schemeClr val="tx1">
                    <a:tint val="75000"/>
                  </a:schemeClr>
                </a:solidFill>
              </a:defRPr>
            </a:lvl5pPr>
            <a:lvl6pPr marL="3564331" indent="0">
              <a:buNone/>
              <a:defRPr sz="2495">
                <a:solidFill>
                  <a:schemeClr val="tx1">
                    <a:tint val="75000"/>
                  </a:schemeClr>
                </a:solidFill>
              </a:defRPr>
            </a:lvl6pPr>
            <a:lvl7pPr marL="4277197" indent="0">
              <a:buNone/>
              <a:defRPr sz="2495">
                <a:solidFill>
                  <a:schemeClr val="tx1">
                    <a:tint val="75000"/>
                  </a:schemeClr>
                </a:solidFill>
              </a:defRPr>
            </a:lvl7pPr>
            <a:lvl8pPr marL="4990064" indent="0">
              <a:buNone/>
              <a:defRPr sz="2495">
                <a:solidFill>
                  <a:schemeClr val="tx1">
                    <a:tint val="75000"/>
                  </a:schemeClr>
                </a:solidFill>
              </a:defRPr>
            </a:lvl8pPr>
            <a:lvl9pPr marL="5702930" indent="0">
              <a:buNone/>
              <a:defRPr sz="2495">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6828983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06959" y="2846623"/>
            <a:ext cx="8079383" cy="678486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623971" y="2846623"/>
            <a:ext cx="8079383" cy="678486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7648049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09435" y="569326"/>
            <a:ext cx="16396395" cy="2066896"/>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309436" y="2621369"/>
            <a:ext cx="8042253"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smtClean="0"/>
              <a:t>Click to edit Master text styles</a:t>
            </a:r>
          </a:p>
        </p:txBody>
      </p:sp>
      <p:sp>
        <p:nvSpPr>
          <p:cNvPr id="4" name="Content Placeholder 3"/>
          <p:cNvSpPr>
            <a:spLocks noGrp="1"/>
          </p:cNvSpPr>
          <p:nvPr>
            <p:ph sz="half" idx="2"/>
          </p:nvPr>
        </p:nvSpPr>
        <p:spPr>
          <a:xfrm>
            <a:off x="1309436" y="3906061"/>
            <a:ext cx="8042253" cy="5745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623971" y="2621369"/>
            <a:ext cx="8081859"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smtClean="0"/>
              <a:t>Click to edit Master text styles</a:t>
            </a:r>
          </a:p>
        </p:txBody>
      </p:sp>
      <p:sp>
        <p:nvSpPr>
          <p:cNvPr id="6" name="Content Placeholder 5"/>
          <p:cNvSpPr>
            <a:spLocks noGrp="1"/>
          </p:cNvSpPr>
          <p:nvPr>
            <p:ph sz="quarter" idx="4"/>
          </p:nvPr>
        </p:nvSpPr>
        <p:spPr>
          <a:xfrm>
            <a:off x="9623971" y="3906061"/>
            <a:ext cx="8081859" cy="5745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382887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7726100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817838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smtClean="0"/>
              <a:t>Click to edit Master title style</a:t>
            </a:r>
            <a:endParaRPr lang="en-US"/>
          </a:p>
        </p:txBody>
      </p:sp>
      <p:sp>
        <p:nvSpPr>
          <p:cNvPr id="3" name="Content Placeholder 2"/>
          <p:cNvSpPr>
            <a:spLocks noGrp="1"/>
          </p:cNvSpPr>
          <p:nvPr>
            <p:ph idx="1"/>
          </p:nvPr>
        </p:nvSpPr>
        <p:spPr>
          <a:xfrm>
            <a:off x="8081859" y="1539652"/>
            <a:ext cx="9623971" cy="7599245"/>
          </a:xfrm>
        </p:spPr>
        <p:txBody>
          <a:bodyPr/>
          <a:lstStyle>
            <a:lvl1pPr>
              <a:defRPr sz="4989"/>
            </a:lvl1pPr>
            <a:lvl2pPr>
              <a:defRPr sz="4366"/>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5268729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smtClean="0"/>
              <a:t>Click to edit Master title style</a:t>
            </a:r>
            <a:endParaRPr lang="en-US"/>
          </a:p>
        </p:txBody>
      </p:sp>
      <p:sp>
        <p:nvSpPr>
          <p:cNvPr id="3" name="Picture Placeholder 2"/>
          <p:cNvSpPr>
            <a:spLocks noGrp="1"/>
          </p:cNvSpPr>
          <p:nvPr>
            <p:ph type="pic" idx="1"/>
          </p:nvPr>
        </p:nvSpPr>
        <p:spPr>
          <a:xfrm>
            <a:off x="8081859" y="1539652"/>
            <a:ext cx="9623971" cy="7599245"/>
          </a:xfrm>
        </p:spPr>
        <p:txBody>
          <a:bodyPr/>
          <a:lstStyle>
            <a:lvl1pPr marL="0" indent="0">
              <a:buNone/>
              <a:defRPr sz="4989"/>
            </a:lvl1pPr>
            <a:lvl2pPr marL="712866" indent="0">
              <a:buNone/>
              <a:defRPr sz="4366"/>
            </a:lvl2pPr>
            <a:lvl3pPr marL="1425732" indent="0">
              <a:buNone/>
              <a:defRPr sz="3742"/>
            </a:lvl3pPr>
            <a:lvl4pPr marL="2138599" indent="0">
              <a:buNone/>
              <a:defRPr sz="3118"/>
            </a:lvl4pPr>
            <a:lvl5pPr marL="2851465" indent="0">
              <a:buNone/>
              <a:defRPr sz="3118"/>
            </a:lvl5pPr>
            <a:lvl6pPr marL="3564331" indent="0">
              <a:buNone/>
              <a:defRPr sz="3118"/>
            </a:lvl6pPr>
            <a:lvl7pPr marL="4277197" indent="0">
              <a:buNone/>
              <a:defRPr sz="3118"/>
            </a:lvl7pPr>
            <a:lvl8pPr marL="4990064" indent="0">
              <a:buNone/>
              <a:defRPr sz="3118"/>
            </a:lvl8pPr>
            <a:lvl9pPr marL="5702930" indent="0">
              <a:buNone/>
              <a:defRPr sz="3118"/>
            </a:lvl9pPr>
          </a:lstStyle>
          <a:p>
            <a:endParaRPr lang="en-US"/>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0635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6531" y="1113896"/>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248571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0161839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604255" y="569325"/>
            <a:ext cx="4099099" cy="90621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06959" y="569325"/>
            <a:ext cx="12059667" cy="9062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84899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37216" y="695567"/>
            <a:ext cx="5465463" cy="1522324"/>
          </a:xfrm>
        </p:spPr>
        <p:txBody>
          <a:bodyPr anchor="b"/>
          <a:lstStyle>
            <a:lvl1pPr algn="l">
              <a:defRPr sz="3118" b="0"/>
            </a:lvl1pPr>
          </a:lstStyle>
          <a:p>
            <a:r>
              <a:rPr lang="en-US" smtClean="0"/>
              <a:t>Click to edit Master title style</a:t>
            </a:r>
            <a:endParaRPr lang="en-US" dirty="0"/>
          </a:p>
        </p:txBody>
      </p:sp>
      <p:sp>
        <p:nvSpPr>
          <p:cNvPr id="3" name="Content Placeholder 2"/>
          <p:cNvSpPr>
            <a:spLocks noGrp="1"/>
          </p:cNvSpPr>
          <p:nvPr>
            <p:ph idx="1"/>
          </p:nvPr>
        </p:nvSpPr>
        <p:spPr>
          <a:xfrm>
            <a:off x="9859124" y="695568"/>
            <a:ext cx="8079383" cy="8443331"/>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037216" y="2492652"/>
            <a:ext cx="5465463" cy="6646243"/>
          </a:xfrm>
        </p:spPr>
        <p:txBody>
          <a:bodyPr/>
          <a:lstStyle>
            <a:lvl1pPr marL="0" indent="0">
              <a:buNone/>
              <a:defRPr sz="2183"/>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6531" y="1113896"/>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95456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37217" y="7485380"/>
            <a:ext cx="13901291" cy="883691"/>
          </a:xfrm>
        </p:spPr>
        <p:txBody>
          <a:bodyPr anchor="b">
            <a:normAutofit/>
          </a:bodyPr>
          <a:lstStyle>
            <a:lvl1pPr algn="l">
              <a:defRPr sz="3742"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37216" y="990075"/>
            <a:ext cx="13901291" cy="6010898"/>
          </a:xfrm>
        </p:spPr>
        <p:txBody>
          <a:bodyPr anchor="t">
            <a:normAutofit/>
          </a:bodyPr>
          <a:lstStyle>
            <a:lvl1pPr marL="0" indent="0" algn="ctr">
              <a:buNone/>
              <a:defRPr sz="2495"/>
            </a:lvl1pPr>
            <a:lvl2pPr marL="712866" indent="0">
              <a:buNone/>
              <a:defRPr sz="2495"/>
            </a:lvl2pPr>
            <a:lvl3pPr marL="1425732" indent="0">
              <a:buNone/>
              <a:defRPr sz="2495"/>
            </a:lvl3pPr>
            <a:lvl4pPr marL="2138599" indent="0">
              <a:buNone/>
              <a:defRPr sz="2495"/>
            </a:lvl4pPr>
            <a:lvl5pPr marL="2851465" indent="0">
              <a:buNone/>
              <a:defRPr sz="2495"/>
            </a:lvl5pPr>
            <a:lvl6pPr marL="3564331" indent="0">
              <a:buNone/>
              <a:defRPr sz="2495"/>
            </a:lvl6pPr>
            <a:lvl7pPr marL="4277197" indent="0">
              <a:buNone/>
              <a:defRPr sz="2495"/>
            </a:lvl7pPr>
            <a:lvl8pPr marL="4990064" indent="0">
              <a:buNone/>
              <a:defRPr sz="2495"/>
            </a:lvl8pPr>
            <a:lvl9pPr marL="5702930" indent="0">
              <a:buNone/>
              <a:defRPr sz="2495"/>
            </a:lvl9pPr>
          </a:lstStyle>
          <a:p>
            <a:r>
              <a:rPr lang="en-US" smtClean="0"/>
              <a:t>Click icon to add picture</a:t>
            </a:r>
            <a:endParaRPr lang="en-US" dirty="0"/>
          </a:p>
        </p:txBody>
      </p:sp>
      <p:sp>
        <p:nvSpPr>
          <p:cNvPr id="4" name="Text Placeholder 3"/>
          <p:cNvSpPr>
            <a:spLocks noGrp="1"/>
          </p:cNvSpPr>
          <p:nvPr>
            <p:ph type="body" sz="half" idx="2"/>
          </p:nvPr>
        </p:nvSpPr>
        <p:spPr>
          <a:xfrm>
            <a:off x="4037217" y="8369071"/>
            <a:ext cx="13901291" cy="769825"/>
          </a:xfrm>
        </p:spPr>
        <p:txBody>
          <a:bodyPr>
            <a:normAutofit/>
          </a:bodyPr>
          <a:lstStyle>
            <a:lvl1pPr marL="0" indent="0">
              <a:buNone/>
              <a:defRPr sz="1871"/>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6531" y="7658653"/>
            <a:ext cx="2476903"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829226" y="7769925"/>
            <a:ext cx="1215848" cy="5693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7592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theme" Target="../theme/theme3.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19" Type="http://schemas.openxmlformats.org/officeDocument/2006/relationships/image" Target="../media/image1.jpeg"/><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theme" Target="../theme/theme4.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theme" Target="../theme/theme5.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356447"/>
            <a:ext cx="4446212" cy="10351342"/>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42444" y="-1225"/>
            <a:ext cx="3674632" cy="10687224"/>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285155" cy="10693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043004" y="973149"/>
            <a:ext cx="13895502" cy="199724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37216" y="3326836"/>
            <a:ext cx="13901291" cy="605959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6156291" y="9558941"/>
            <a:ext cx="1787336" cy="577543"/>
          </a:xfrm>
          <a:prstGeom prst="rect">
            <a:avLst/>
          </a:prstGeom>
        </p:spPr>
        <p:txBody>
          <a:bodyPr vert="horz" lIns="91440" tIns="45720" rIns="91440" bIns="45720" rtlCol="0" anchor="ctr"/>
          <a:lstStyle>
            <a:lvl1pPr algn="r">
              <a:defRPr sz="1403">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7216" y="9567316"/>
            <a:ext cx="11881444" cy="569325"/>
          </a:xfrm>
          <a:prstGeom prst="rect">
            <a:avLst/>
          </a:prstGeom>
        </p:spPr>
        <p:txBody>
          <a:bodyPr vert="horz" lIns="91440" tIns="45720" rIns="91440" bIns="45720" rtlCol="0" anchor="ctr"/>
          <a:lstStyle>
            <a:lvl1pPr algn="l">
              <a:defRPr sz="1403">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829226" y="1228357"/>
            <a:ext cx="1215848" cy="569325"/>
          </a:xfrm>
          <a:prstGeom prst="rect">
            <a:avLst/>
          </a:prstGeom>
        </p:spPr>
        <p:txBody>
          <a:bodyPr vert="horz" lIns="91440" tIns="45720" rIns="91440" bIns="45720" rtlCol="0" anchor="ctr"/>
          <a:lstStyle>
            <a:lvl1pPr algn="r">
              <a:defRPr sz="3118">
                <a:solidFill>
                  <a:srgbClr val="FEFFFF"/>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61831539"/>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hf hdr="0" ftr="0" dt="0"/>
  <p:txStyles>
    <p:titleStyle>
      <a:lvl1pPr algn="l" defTabSz="712866" rtl="0" eaLnBrk="1" latinLnBrk="0" hangingPunct="1">
        <a:spcBef>
          <a:spcPct val="0"/>
        </a:spcBef>
        <a:buNone/>
        <a:defRPr sz="5613"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34650" indent="-534650" algn="l" defTabSz="712866" rtl="0" eaLnBrk="1" latinLnBrk="0" hangingPunct="1">
        <a:spcBef>
          <a:spcPts val="1559"/>
        </a:spcBef>
        <a:spcAft>
          <a:spcPts val="0"/>
        </a:spcAft>
        <a:buClr>
          <a:schemeClr val="accent1"/>
        </a:buClr>
        <a:buFont typeface="Wingdings 3" charset="2"/>
        <a:buChar char=""/>
        <a:defRPr sz="2807" kern="1200">
          <a:solidFill>
            <a:schemeClr val="tx1">
              <a:lumMod val="75000"/>
              <a:lumOff val="25000"/>
            </a:schemeClr>
          </a:solidFill>
          <a:latin typeface="+mn-lt"/>
          <a:ea typeface="+mn-ea"/>
          <a:cs typeface="+mn-cs"/>
        </a:defRPr>
      </a:lvl1pPr>
      <a:lvl2pPr marL="1158408" indent="-445541" algn="l" defTabSz="712866" rtl="0" eaLnBrk="1" latinLnBrk="0" hangingPunct="1">
        <a:spcBef>
          <a:spcPts val="1559"/>
        </a:spcBef>
        <a:spcAft>
          <a:spcPts val="0"/>
        </a:spcAft>
        <a:buClr>
          <a:schemeClr val="accent1"/>
        </a:buClr>
        <a:buFont typeface="Wingdings 3" charset="2"/>
        <a:buChar char=""/>
        <a:defRPr sz="2495" kern="1200">
          <a:solidFill>
            <a:schemeClr val="tx1">
              <a:lumMod val="75000"/>
              <a:lumOff val="25000"/>
            </a:schemeClr>
          </a:solidFill>
          <a:latin typeface="+mn-lt"/>
          <a:ea typeface="+mn-ea"/>
          <a:cs typeface="+mn-cs"/>
        </a:defRPr>
      </a:lvl2pPr>
      <a:lvl3pPr marL="1782166" indent="-356433" algn="l" defTabSz="712866" rtl="0" eaLnBrk="1" latinLnBrk="0" hangingPunct="1">
        <a:spcBef>
          <a:spcPts val="1559"/>
        </a:spcBef>
        <a:spcAft>
          <a:spcPts val="0"/>
        </a:spcAft>
        <a:buClr>
          <a:schemeClr val="accent1"/>
        </a:buClr>
        <a:buFont typeface="Wingdings 3" charset="2"/>
        <a:buChar char=""/>
        <a:defRPr sz="2183" kern="1200">
          <a:solidFill>
            <a:schemeClr val="tx1">
              <a:lumMod val="75000"/>
              <a:lumOff val="25000"/>
            </a:schemeClr>
          </a:solidFill>
          <a:latin typeface="+mn-lt"/>
          <a:ea typeface="+mn-ea"/>
          <a:cs typeface="+mn-cs"/>
        </a:defRPr>
      </a:lvl3pPr>
      <a:lvl4pPr marL="2495032" indent="-356433" algn="l" defTabSz="712866" rtl="0" eaLnBrk="1" latinLnBrk="0" hangingPunct="1">
        <a:spcBef>
          <a:spcPts val="1559"/>
        </a:spcBef>
        <a:spcAft>
          <a:spcPts val="0"/>
        </a:spcAft>
        <a:buClr>
          <a:schemeClr val="accent1"/>
        </a:buClr>
        <a:buFont typeface="Wingdings 3" charset="2"/>
        <a:buChar char=""/>
        <a:defRPr sz="1871" kern="1200">
          <a:solidFill>
            <a:schemeClr val="tx1">
              <a:lumMod val="75000"/>
              <a:lumOff val="25000"/>
            </a:schemeClr>
          </a:solidFill>
          <a:latin typeface="+mn-lt"/>
          <a:ea typeface="+mn-ea"/>
          <a:cs typeface="+mn-cs"/>
        </a:defRPr>
      </a:lvl4pPr>
      <a:lvl5pPr marL="3207898" indent="-356433" algn="l" defTabSz="712866" rtl="0" eaLnBrk="1" latinLnBrk="0" hangingPunct="1">
        <a:spcBef>
          <a:spcPts val="1559"/>
        </a:spcBef>
        <a:spcAft>
          <a:spcPts val="0"/>
        </a:spcAft>
        <a:buClr>
          <a:schemeClr val="accent1"/>
        </a:buClr>
        <a:buFont typeface="Wingdings 3" charset="2"/>
        <a:buChar char=""/>
        <a:defRPr sz="1871" kern="1200">
          <a:solidFill>
            <a:schemeClr val="tx1">
              <a:lumMod val="75000"/>
              <a:lumOff val="25000"/>
            </a:schemeClr>
          </a:solidFill>
          <a:latin typeface="+mn-lt"/>
          <a:ea typeface="+mn-ea"/>
          <a:cs typeface="+mn-cs"/>
        </a:defRPr>
      </a:lvl5pPr>
      <a:lvl6pPr marL="3920764" indent="-356433" algn="l" defTabSz="712866" rtl="0" eaLnBrk="1" latinLnBrk="0" hangingPunct="1">
        <a:spcBef>
          <a:spcPts val="1559"/>
        </a:spcBef>
        <a:spcAft>
          <a:spcPts val="0"/>
        </a:spcAft>
        <a:buClr>
          <a:schemeClr val="accent1"/>
        </a:buClr>
        <a:buFont typeface="Wingdings 3" charset="2"/>
        <a:buChar char=""/>
        <a:defRPr sz="1871" kern="1200">
          <a:solidFill>
            <a:schemeClr val="tx1">
              <a:lumMod val="75000"/>
              <a:lumOff val="25000"/>
            </a:schemeClr>
          </a:solidFill>
          <a:latin typeface="+mn-lt"/>
          <a:ea typeface="+mn-ea"/>
          <a:cs typeface="+mn-cs"/>
        </a:defRPr>
      </a:lvl6pPr>
      <a:lvl7pPr marL="4633631" indent="-356433" algn="l" defTabSz="712866" rtl="0" eaLnBrk="1" latinLnBrk="0" hangingPunct="1">
        <a:spcBef>
          <a:spcPts val="1559"/>
        </a:spcBef>
        <a:spcAft>
          <a:spcPts val="0"/>
        </a:spcAft>
        <a:buClr>
          <a:schemeClr val="accent1"/>
        </a:buClr>
        <a:buFont typeface="Wingdings 3" charset="2"/>
        <a:buChar char=""/>
        <a:defRPr sz="1871" kern="1200">
          <a:solidFill>
            <a:schemeClr val="tx1">
              <a:lumMod val="75000"/>
              <a:lumOff val="25000"/>
            </a:schemeClr>
          </a:solidFill>
          <a:latin typeface="+mn-lt"/>
          <a:ea typeface="+mn-ea"/>
          <a:cs typeface="+mn-cs"/>
        </a:defRPr>
      </a:lvl7pPr>
      <a:lvl8pPr marL="5346497" indent="-356433" algn="l" defTabSz="712866" rtl="0" eaLnBrk="1" latinLnBrk="0" hangingPunct="1">
        <a:spcBef>
          <a:spcPts val="1559"/>
        </a:spcBef>
        <a:spcAft>
          <a:spcPts val="0"/>
        </a:spcAft>
        <a:buClr>
          <a:schemeClr val="accent1"/>
        </a:buClr>
        <a:buFont typeface="Wingdings 3" charset="2"/>
        <a:buChar char=""/>
        <a:defRPr sz="1871" kern="1200">
          <a:solidFill>
            <a:schemeClr val="tx1">
              <a:lumMod val="75000"/>
              <a:lumOff val="25000"/>
            </a:schemeClr>
          </a:solidFill>
          <a:latin typeface="+mn-lt"/>
          <a:ea typeface="+mn-ea"/>
          <a:cs typeface="+mn-cs"/>
        </a:defRPr>
      </a:lvl8pPr>
      <a:lvl9pPr marL="6059363" indent="-356433" algn="l" defTabSz="712866" rtl="0" eaLnBrk="1" latinLnBrk="0" hangingPunct="1">
        <a:spcBef>
          <a:spcPts val="1559"/>
        </a:spcBef>
        <a:spcAft>
          <a:spcPts val="0"/>
        </a:spcAft>
        <a:buClr>
          <a:schemeClr val="accent1"/>
        </a:buClr>
        <a:buFont typeface="Wingdings 3" charset="2"/>
        <a:buChar char=""/>
        <a:defRPr sz="1871" kern="1200">
          <a:solidFill>
            <a:schemeClr val="tx1">
              <a:lumMod val="75000"/>
              <a:lumOff val="25000"/>
            </a:schemeClr>
          </a:solidFill>
          <a:latin typeface="+mn-lt"/>
          <a:ea typeface="+mn-ea"/>
          <a:cs typeface="+mn-cs"/>
        </a:defRPr>
      </a:lvl9pPr>
    </p:bodyStyle>
    <p:otherStyle>
      <a:defPPr>
        <a:defRPr lang="en-US"/>
      </a:defPPr>
      <a:lvl1pPr marL="0" algn="l" defTabSz="712866" rtl="0" eaLnBrk="1" latinLnBrk="0" hangingPunct="1">
        <a:defRPr sz="2807" kern="1200">
          <a:solidFill>
            <a:schemeClr val="tx1"/>
          </a:solidFill>
          <a:latin typeface="+mn-lt"/>
          <a:ea typeface="+mn-ea"/>
          <a:cs typeface="+mn-cs"/>
        </a:defRPr>
      </a:lvl1pPr>
      <a:lvl2pPr marL="712866" algn="l" defTabSz="712866" rtl="0" eaLnBrk="1" latinLnBrk="0" hangingPunct="1">
        <a:defRPr sz="2807" kern="1200">
          <a:solidFill>
            <a:schemeClr val="tx1"/>
          </a:solidFill>
          <a:latin typeface="+mn-lt"/>
          <a:ea typeface="+mn-ea"/>
          <a:cs typeface="+mn-cs"/>
        </a:defRPr>
      </a:lvl2pPr>
      <a:lvl3pPr marL="1425732" algn="l" defTabSz="712866" rtl="0" eaLnBrk="1" latinLnBrk="0" hangingPunct="1">
        <a:defRPr sz="2807" kern="1200">
          <a:solidFill>
            <a:schemeClr val="tx1"/>
          </a:solidFill>
          <a:latin typeface="+mn-lt"/>
          <a:ea typeface="+mn-ea"/>
          <a:cs typeface="+mn-cs"/>
        </a:defRPr>
      </a:lvl3pPr>
      <a:lvl4pPr marL="2138599" algn="l" defTabSz="712866" rtl="0" eaLnBrk="1" latinLnBrk="0" hangingPunct="1">
        <a:defRPr sz="2807" kern="1200">
          <a:solidFill>
            <a:schemeClr val="tx1"/>
          </a:solidFill>
          <a:latin typeface="+mn-lt"/>
          <a:ea typeface="+mn-ea"/>
          <a:cs typeface="+mn-cs"/>
        </a:defRPr>
      </a:lvl4pPr>
      <a:lvl5pPr marL="2851465" algn="l" defTabSz="712866" rtl="0" eaLnBrk="1" latinLnBrk="0" hangingPunct="1">
        <a:defRPr sz="2807" kern="1200">
          <a:solidFill>
            <a:schemeClr val="tx1"/>
          </a:solidFill>
          <a:latin typeface="+mn-lt"/>
          <a:ea typeface="+mn-ea"/>
          <a:cs typeface="+mn-cs"/>
        </a:defRPr>
      </a:lvl5pPr>
      <a:lvl6pPr marL="3564331" algn="l" defTabSz="712866" rtl="0" eaLnBrk="1" latinLnBrk="0" hangingPunct="1">
        <a:defRPr sz="2807" kern="1200">
          <a:solidFill>
            <a:schemeClr val="tx1"/>
          </a:solidFill>
          <a:latin typeface="+mn-lt"/>
          <a:ea typeface="+mn-ea"/>
          <a:cs typeface="+mn-cs"/>
        </a:defRPr>
      </a:lvl6pPr>
      <a:lvl7pPr marL="4277197" algn="l" defTabSz="712866" rtl="0" eaLnBrk="1" latinLnBrk="0" hangingPunct="1">
        <a:defRPr sz="2807" kern="1200">
          <a:solidFill>
            <a:schemeClr val="tx1"/>
          </a:solidFill>
          <a:latin typeface="+mn-lt"/>
          <a:ea typeface="+mn-ea"/>
          <a:cs typeface="+mn-cs"/>
        </a:defRPr>
      </a:lvl7pPr>
      <a:lvl8pPr marL="4990064" algn="l" defTabSz="712866" rtl="0" eaLnBrk="1" latinLnBrk="0" hangingPunct="1">
        <a:defRPr sz="2807" kern="1200">
          <a:solidFill>
            <a:schemeClr val="tx1"/>
          </a:solidFill>
          <a:latin typeface="+mn-lt"/>
          <a:ea typeface="+mn-ea"/>
          <a:cs typeface="+mn-cs"/>
        </a:defRPr>
      </a:lvl8pPr>
      <a:lvl9pPr marL="5702930" algn="l" defTabSz="712866" rtl="0" eaLnBrk="1" latinLnBrk="0" hangingPunct="1">
        <a:defRPr sz="280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7608303" y="0"/>
            <a:ext cx="1425773" cy="106934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967567" y="570315"/>
            <a:ext cx="15113199" cy="206689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67567" y="2851574"/>
            <a:ext cx="13402271" cy="67848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6835999" y="1556982"/>
            <a:ext cx="2970387" cy="569319"/>
          </a:xfrm>
          <a:prstGeom prst="rect">
            <a:avLst/>
          </a:prstGeom>
        </p:spPr>
        <p:txBody>
          <a:bodyPr vert="horz" lIns="91440" tIns="45720" rIns="91440" bIns="45720" rtlCol="0" anchor="ctr"/>
          <a:lstStyle>
            <a:lvl1pPr algn="r">
              <a:defRPr sz="1637" b="0">
                <a:solidFill>
                  <a:schemeClr val="tx2">
                    <a:lumMod val="20000"/>
                    <a:lumOff val="80000"/>
                  </a:schemeClr>
                </a:solidFill>
              </a:defRPr>
            </a:lvl1pPr>
          </a:lstStyle>
          <a:p>
            <a:endParaRPr lang="en-US"/>
          </a:p>
        </p:txBody>
      </p:sp>
      <p:sp>
        <p:nvSpPr>
          <p:cNvPr id="5" name="Footer Placeholder 4"/>
          <p:cNvSpPr>
            <a:spLocks noGrp="1"/>
          </p:cNvSpPr>
          <p:nvPr>
            <p:ph type="ftr" sz="quarter" idx="3"/>
          </p:nvPr>
        </p:nvSpPr>
        <p:spPr>
          <a:xfrm rot="16200000">
            <a:off x="15529025" y="6309604"/>
            <a:ext cx="5584331" cy="569319"/>
          </a:xfrm>
          <a:prstGeom prst="rect">
            <a:avLst/>
          </a:prstGeom>
        </p:spPr>
        <p:txBody>
          <a:bodyPr vert="horz" lIns="91440" tIns="45720" rIns="91440" bIns="45720" rtlCol="0" anchor="ctr"/>
          <a:lstStyle>
            <a:lvl1pPr algn="l">
              <a:defRPr sz="1637">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7608303" y="9624061"/>
            <a:ext cx="1425773" cy="925771"/>
          </a:xfrm>
          <a:prstGeom prst="rect">
            <a:avLst/>
          </a:prstGeom>
        </p:spPr>
        <p:txBody>
          <a:bodyPr vert="horz" lIns="45720" tIns="45720" rIns="45720" bIns="45720" rtlCol="0" anchor="ctr">
            <a:normAutofit/>
          </a:bodyPr>
          <a:lstStyle>
            <a:lvl1pPr algn="ctr">
              <a:defRPr sz="5613">
                <a:solidFill>
                  <a:schemeClr val="tx2">
                    <a:lumMod val="60000"/>
                    <a:lumOff val="40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83174247"/>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hf hdr="0" ftr="0" dt="0"/>
  <p:txStyles>
    <p:titleStyle>
      <a:lvl1pPr algn="l" defTabSz="1425732" rtl="0" eaLnBrk="1" latinLnBrk="0" hangingPunct="1">
        <a:lnSpc>
          <a:spcPct val="90000"/>
        </a:lnSpc>
        <a:spcBef>
          <a:spcPct val="0"/>
        </a:spcBef>
        <a:buNone/>
        <a:defRPr sz="6860" kern="1200" spc="-78" baseline="0">
          <a:solidFill>
            <a:schemeClr val="tx1"/>
          </a:solidFill>
          <a:latin typeface="+mj-lt"/>
          <a:ea typeface="+mj-ea"/>
          <a:cs typeface="+mj-cs"/>
        </a:defRPr>
      </a:lvl1pPr>
    </p:titleStyle>
    <p:bodyStyle>
      <a:lvl1pPr marL="285146" indent="-285146" algn="l" defTabSz="1425732" rtl="0" eaLnBrk="1" latinLnBrk="0" hangingPunct="1">
        <a:lnSpc>
          <a:spcPct val="95000"/>
        </a:lnSpc>
        <a:spcBef>
          <a:spcPts val="2183"/>
        </a:spcBef>
        <a:spcAft>
          <a:spcPts val="312"/>
        </a:spcAft>
        <a:buClr>
          <a:schemeClr val="accent1"/>
        </a:buClr>
        <a:buSzPct val="80000"/>
        <a:buFont typeface="Arial" pitchFamily="34" charset="0"/>
        <a:buChar char="•"/>
        <a:defRPr sz="2807" kern="1200" spc="16" baseline="0">
          <a:solidFill>
            <a:schemeClr val="tx1"/>
          </a:solidFill>
          <a:latin typeface="+mn-lt"/>
          <a:ea typeface="+mn-ea"/>
          <a:cs typeface="+mn-cs"/>
        </a:defRPr>
      </a:lvl1pPr>
      <a:lvl2pPr marL="712866" indent="-285146" algn="l" defTabSz="1425732" rtl="0" eaLnBrk="1" latinLnBrk="0" hangingPunct="1">
        <a:lnSpc>
          <a:spcPct val="90000"/>
        </a:lnSpc>
        <a:spcBef>
          <a:spcPts val="468"/>
        </a:spcBef>
        <a:spcAft>
          <a:spcPts val="468"/>
        </a:spcAft>
        <a:buClr>
          <a:schemeClr val="accent1"/>
        </a:buClr>
        <a:buFont typeface="Wingdings 2" pitchFamily="18" charset="2"/>
        <a:buChar char=""/>
        <a:defRPr sz="2495" kern="1200">
          <a:solidFill>
            <a:schemeClr val="tx1">
              <a:lumMod val="85000"/>
              <a:lumOff val="15000"/>
            </a:schemeClr>
          </a:solidFill>
          <a:latin typeface="+mn-lt"/>
          <a:ea typeface="+mn-ea"/>
          <a:cs typeface="+mn-cs"/>
        </a:defRPr>
      </a:lvl2pPr>
      <a:lvl3pPr marL="1140586" indent="-285146" algn="l" defTabSz="1425732" rtl="0" eaLnBrk="1" latinLnBrk="0" hangingPunct="1">
        <a:lnSpc>
          <a:spcPct val="90000"/>
        </a:lnSpc>
        <a:spcBef>
          <a:spcPts val="468"/>
        </a:spcBef>
        <a:spcAft>
          <a:spcPts val="468"/>
        </a:spcAft>
        <a:buClr>
          <a:schemeClr val="accent1"/>
        </a:buClr>
        <a:buFont typeface="Wingdings 2" pitchFamily="18" charset="2"/>
        <a:buChar char=""/>
        <a:defRPr sz="2183" kern="1200">
          <a:solidFill>
            <a:schemeClr val="tx1">
              <a:lumMod val="85000"/>
              <a:lumOff val="15000"/>
            </a:schemeClr>
          </a:solidFill>
          <a:latin typeface="+mn-lt"/>
          <a:ea typeface="+mn-ea"/>
          <a:cs typeface="+mn-cs"/>
        </a:defRPr>
      </a:lvl3pPr>
      <a:lvl4pPr marL="1568306" indent="-285146" algn="l" defTabSz="1425732" rtl="0" eaLnBrk="1" latinLnBrk="0" hangingPunct="1">
        <a:lnSpc>
          <a:spcPct val="90000"/>
        </a:lnSpc>
        <a:spcBef>
          <a:spcPts val="468"/>
        </a:spcBef>
        <a:spcAft>
          <a:spcPts val="468"/>
        </a:spcAft>
        <a:buClr>
          <a:schemeClr val="accent1"/>
        </a:buClr>
        <a:buFont typeface="Wingdings 2" pitchFamily="18" charset="2"/>
        <a:buChar char=""/>
        <a:defRPr sz="2183" kern="1200">
          <a:solidFill>
            <a:schemeClr val="tx1">
              <a:lumMod val="85000"/>
              <a:lumOff val="15000"/>
            </a:schemeClr>
          </a:solidFill>
          <a:latin typeface="+mn-lt"/>
          <a:ea typeface="+mn-ea"/>
          <a:cs typeface="+mn-cs"/>
        </a:defRPr>
      </a:lvl4pPr>
      <a:lvl5pPr marL="1996025" indent="-285146" algn="l" defTabSz="1425732" rtl="0" eaLnBrk="1" latinLnBrk="0" hangingPunct="1">
        <a:lnSpc>
          <a:spcPct val="90000"/>
        </a:lnSpc>
        <a:spcBef>
          <a:spcPts val="468"/>
        </a:spcBef>
        <a:spcAft>
          <a:spcPts val="468"/>
        </a:spcAft>
        <a:buClr>
          <a:schemeClr val="accent1"/>
        </a:buClr>
        <a:buFont typeface="Wingdings 2" pitchFamily="18" charset="2"/>
        <a:buChar char=""/>
        <a:defRPr sz="2183" kern="1200">
          <a:solidFill>
            <a:schemeClr val="tx1">
              <a:lumMod val="85000"/>
              <a:lumOff val="15000"/>
            </a:schemeClr>
          </a:solidFill>
          <a:latin typeface="+mn-lt"/>
          <a:ea typeface="+mn-ea"/>
          <a:cs typeface="+mn-cs"/>
        </a:defRPr>
      </a:lvl5pPr>
      <a:lvl6pPr marL="2494720" indent="-356433" algn="l" defTabSz="1425732" rtl="0" eaLnBrk="1" latinLnBrk="0" hangingPunct="1">
        <a:lnSpc>
          <a:spcPct val="90000"/>
        </a:lnSpc>
        <a:spcBef>
          <a:spcPts val="468"/>
        </a:spcBef>
        <a:spcAft>
          <a:spcPts val="468"/>
        </a:spcAft>
        <a:buClr>
          <a:schemeClr val="accent1"/>
        </a:buClr>
        <a:buFont typeface="Wingdings 2" pitchFamily="18" charset="2"/>
        <a:buChar char=""/>
        <a:defRPr sz="2183" kern="1200">
          <a:solidFill>
            <a:schemeClr val="tx1">
              <a:lumMod val="85000"/>
              <a:lumOff val="15000"/>
            </a:schemeClr>
          </a:solidFill>
          <a:latin typeface="+mn-lt"/>
          <a:ea typeface="+mn-ea"/>
          <a:cs typeface="+mn-cs"/>
        </a:defRPr>
      </a:lvl6pPr>
      <a:lvl7pPr marL="2962480" indent="-356433" algn="l" defTabSz="1425732" rtl="0" eaLnBrk="1" latinLnBrk="0" hangingPunct="1">
        <a:lnSpc>
          <a:spcPct val="90000"/>
        </a:lnSpc>
        <a:spcBef>
          <a:spcPts val="468"/>
        </a:spcBef>
        <a:spcAft>
          <a:spcPts val="468"/>
        </a:spcAft>
        <a:buClr>
          <a:schemeClr val="accent1"/>
        </a:buClr>
        <a:buFont typeface="Wingdings 2" pitchFamily="18" charset="2"/>
        <a:buChar char=""/>
        <a:defRPr sz="2183" kern="1200">
          <a:solidFill>
            <a:schemeClr val="tx1">
              <a:lumMod val="85000"/>
              <a:lumOff val="15000"/>
            </a:schemeClr>
          </a:solidFill>
          <a:latin typeface="+mn-lt"/>
          <a:ea typeface="+mn-ea"/>
          <a:cs typeface="+mn-cs"/>
        </a:defRPr>
      </a:lvl7pPr>
      <a:lvl8pPr marL="3430240" indent="-356433" algn="l" defTabSz="1425732" rtl="0" eaLnBrk="1" latinLnBrk="0" hangingPunct="1">
        <a:lnSpc>
          <a:spcPct val="90000"/>
        </a:lnSpc>
        <a:spcBef>
          <a:spcPts val="468"/>
        </a:spcBef>
        <a:spcAft>
          <a:spcPts val="468"/>
        </a:spcAft>
        <a:buClr>
          <a:schemeClr val="accent1"/>
        </a:buClr>
        <a:buFont typeface="Wingdings 2" pitchFamily="18" charset="2"/>
        <a:buChar char=""/>
        <a:defRPr sz="2183" kern="1200">
          <a:solidFill>
            <a:schemeClr val="tx1">
              <a:lumMod val="85000"/>
              <a:lumOff val="15000"/>
            </a:schemeClr>
          </a:solidFill>
          <a:latin typeface="+mn-lt"/>
          <a:ea typeface="+mn-ea"/>
          <a:cs typeface="+mn-cs"/>
        </a:defRPr>
      </a:lvl8pPr>
      <a:lvl9pPr marL="3898000" indent="-356433" algn="l" defTabSz="1425732" rtl="0" eaLnBrk="1" latinLnBrk="0" hangingPunct="1">
        <a:lnSpc>
          <a:spcPct val="90000"/>
        </a:lnSpc>
        <a:spcBef>
          <a:spcPts val="468"/>
        </a:spcBef>
        <a:spcAft>
          <a:spcPts val="468"/>
        </a:spcAft>
        <a:buClr>
          <a:schemeClr val="accent1"/>
        </a:buClr>
        <a:buFont typeface="Wingdings 2" pitchFamily="18" charset="2"/>
        <a:buChar char=""/>
        <a:defRPr sz="2183" kern="1200">
          <a:solidFill>
            <a:schemeClr val="tx1">
              <a:lumMod val="85000"/>
              <a:lumOff val="15000"/>
            </a:schemeClr>
          </a:solidFill>
          <a:latin typeface="+mn-lt"/>
          <a:ea typeface="+mn-ea"/>
          <a:cs typeface="+mn-cs"/>
        </a:defRPr>
      </a:lvl9pPr>
    </p:bodyStyle>
    <p:otherStyle>
      <a:defPPr>
        <a:defRPr lang="en-US"/>
      </a:defPPr>
      <a:lvl1pPr marL="0" algn="l" defTabSz="1425732" rtl="0" eaLnBrk="1" latinLnBrk="0" hangingPunct="1">
        <a:defRPr sz="2807" kern="1200">
          <a:solidFill>
            <a:schemeClr val="tx1"/>
          </a:solidFill>
          <a:latin typeface="+mn-lt"/>
          <a:ea typeface="+mn-ea"/>
          <a:cs typeface="+mn-cs"/>
        </a:defRPr>
      </a:lvl1pPr>
      <a:lvl2pPr marL="712866" algn="l" defTabSz="1425732" rtl="0" eaLnBrk="1" latinLnBrk="0" hangingPunct="1">
        <a:defRPr sz="2807" kern="1200">
          <a:solidFill>
            <a:schemeClr val="tx1"/>
          </a:solidFill>
          <a:latin typeface="+mn-lt"/>
          <a:ea typeface="+mn-ea"/>
          <a:cs typeface="+mn-cs"/>
        </a:defRPr>
      </a:lvl2pPr>
      <a:lvl3pPr marL="1425732" algn="l" defTabSz="1425732" rtl="0" eaLnBrk="1" latinLnBrk="0" hangingPunct="1">
        <a:defRPr sz="2807" kern="1200">
          <a:solidFill>
            <a:schemeClr val="tx1"/>
          </a:solidFill>
          <a:latin typeface="+mn-lt"/>
          <a:ea typeface="+mn-ea"/>
          <a:cs typeface="+mn-cs"/>
        </a:defRPr>
      </a:lvl3pPr>
      <a:lvl4pPr marL="2138599" algn="l" defTabSz="1425732" rtl="0" eaLnBrk="1" latinLnBrk="0" hangingPunct="1">
        <a:defRPr sz="2807" kern="1200">
          <a:solidFill>
            <a:schemeClr val="tx1"/>
          </a:solidFill>
          <a:latin typeface="+mn-lt"/>
          <a:ea typeface="+mn-ea"/>
          <a:cs typeface="+mn-cs"/>
        </a:defRPr>
      </a:lvl4pPr>
      <a:lvl5pPr marL="2851465" algn="l" defTabSz="1425732" rtl="0" eaLnBrk="1" latinLnBrk="0" hangingPunct="1">
        <a:defRPr sz="2807" kern="1200">
          <a:solidFill>
            <a:schemeClr val="tx1"/>
          </a:solidFill>
          <a:latin typeface="+mn-lt"/>
          <a:ea typeface="+mn-ea"/>
          <a:cs typeface="+mn-cs"/>
        </a:defRPr>
      </a:lvl5pPr>
      <a:lvl6pPr marL="3564331" algn="l" defTabSz="1425732" rtl="0" eaLnBrk="1" latinLnBrk="0" hangingPunct="1">
        <a:defRPr sz="2807" kern="1200">
          <a:solidFill>
            <a:schemeClr val="tx1"/>
          </a:solidFill>
          <a:latin typeface="+mn-lt"/>
          <a:ea typeface="+mn-ea"/>
          <a:cs typeface="+mn-cs"/>
        </a:defRPr>
      </a:lvl6pPr>
      <a:lvl7pPr marL="4277197" algn="l" defTabSz="1425732" rtl="0" eaLnBrk="1" latinLnBrk="0" hangingPunct="1">
        <a:defRPr sz="2807" kern="1200">
          <a:solidFill>
            <a:schemeClr val="tx1"/>
          </a:solidFill>
          <a:latin typeface="+mn-lt"/>
          <a:ea typeface="+mn-ea"/>
          <a:cs typeface="+mn-cs"/>
        </a:defRPr>
      </a:lvl7pPr>
      <a:lvl8pPr marL="4990064" algn="l" defTabSz="1425732" rtl="0" eaLnBrk="1" latinLnBrk="0" hangingPunct="1">
        <a:defRPr sz="2807" kern="1200">
          <a:solidFill>
            <a:schemeClr val="tx1"/>
          </a:solidFill>
          <a:latin typeface="+mn-lt"/>
          <a:ea typeface="+mn-ea"/>
          <a:cs typeface="+mn-cs"/>
        </a:defRPr>
      </a:lvl8pPr>
      <a:lvl9pPr marL="5702930" algn="l" defTabSz="1425732" rtl="0" eaLnBrk="1" latinLnBrk="0" hangingPunct="1">
        <a:defRPr sz="280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9010313" cy="106934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800857" y="1478053"/>
            <a:ext cx="13661188" cy="1135889"/>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800857" y="4059532"/>
            <a:ext cx="13661188" cy="532689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874909" y="9966535"/>
            <a:ext cx="6018365" cy="475264"/>
          </a:xfrm>
          <a:prstGeom prst="rect">
            <a:avLst/>
          </a:prstGeom>
        </p:spPr>
        <p:txBody>
          <a:bodyPr vert="horz" lIns="91440" tIns="45720" rIns="91440" bIns="45720" rtlCol="0" anchor="ctr"/>
          <a:lstStyle>
            <a:lvl1pPr algn="l">
              <a:defRPr sz="1559" b="1" i="0">
                <a:solidFill>
                  <a:schemeClr val="accent1"/>
                </a:solidFill>
              </a:defRPr>
            </a:lvl1pPr>
          </a:lstStyle>
          <a:p>
            <a:endParaRPr lang="en-US"/>
          </a:p>
        </p:txBody>
      </p:sp>
      <p:sp>
        <p:nvSpPr>
          <p:cNvPr id="4" name="Date Placeholder 3"/>
          <p:cNvSpPr>
            <a:spLocks noGrp="1"/>
          </p:cNvSpPr>
          <p:nvPr>
            <p:ph type="dt" sz="half" idx="2"/>
          </p:nvPr>
        </p:nvSpPr>
        <p:spPr>
          <a:xfrm>
            <a:off x="16607421" y="9970539"/>
            <a:ext cx="1544586" cy="475261"/>
          </a:xfrm>
          <a:prstGeom prst="rect">
            <a:avLst/>
          </a:prstGeom>
        </p:spPr>
        <p:txBody>
          <a:bodyPr vert="horz" lIns="91440" tIns="45720" rIns="91440" bIns="45720" rtlCol="0" anchor="ctr"/>
          <a:lstStyle>
            <a:lvl1pPr algn="r">
              <a:defRPr sz="1559" b="1" i="0">
                <a:solidFill>
                  <a:schemeClr val="accent1"/>
                </a:solidFill>
              </a:defRPr>
            </a:lvl1pPr>
          </a:lstStyle>
          <a:p>
            <a:endParaRPr lang="en-US"/>
          </a:p>
        </p:txBody>
      </p:sp>
      <p:sp>
        <p:nvSpPr>
          <p:cNvPr id="20" name="Rectangle 19"/>
          <p:cNvSpPr/>
          <p:nvPr/>
        </p:nvSpPr>
        <p:spPr>
          <a:xfrm>
            <a:off x="16284329" y="0"/>
            <a:ext cx="1069330" cy="178223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6142146" y="461119"/>
            <a:ext cx="1306957" cy="1197023"/>
          </a:xfrm>
          <a:prstGeom prst="rect">
            <a:avLst/>
          </a:prstGeom>
        </p:spPr>
        <p:txBody>
          <a:bodyPr vert="horz" lIns="91440" tIns="45720" rIns="91440" bIns="45720" rtlCol="0" anchor="b"/>
          <a:lstStyle>
            <a:lvl1pPr algn="ctr">
              <a:defRPr sz="4366" b="0" i="0">
                <a:solidFill>
                  <a:schemeClr val="bg1"/>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03486405"/>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Lst>
  <p:hf hdr="0" ftr="0" dt="0"/>
  <p:txStyles>
    <p:titleStyle>
      <a:lvl1pPr algn="l" defTabSz="712866" rtl="0" eaLnBrk="1" latinLnBrk="0" hangingPunct="1">
        <a:spcBef>
          <a:spcPct val="0"/>
        </a:spcBef>
        <a:buNone/>
        <a:defRPr sz="5613"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34650" indent="-534650" algn="l" defTabSz="712866" rtl="0" eaLnBrk="1" latinLnBrk="0" hangingPunct="1">
        <a:spcBef>
          <a:spcPts val="1559"/>
        </a:spcBef>
        <a:spcAft>
          <a:spcPts val="0"/>
        </a:spcAft>
        <a:buClr>
          <a:schemeClr val="accent1"/>
        </a:buClr>
        <a:buSzPct val="80000"/>
        <a:buFont typeface="Wingdings 3" charset="2"/>
        <a:buChar char=""/>
        <a:defRPr sz="2807" b="0" i="0" kern="1200">
          <a:solidFill>
            <a:schemeClr val="tx1">
              <a:lumMod val="75000"/>
              <a:lumOff val="25000"/>
            </a:schemeClr>
          </a:solidFill>
          <a:latin typeface="+mn-lt"/>
          <a:ea typeface="+mn-ea"/>
          <a:cs typeface="+mn-cs"/>
        </a:defRPr>
      </a:lvl1pPr>
      <a:lvl2pPr marL="1158408" indent="-445541" algn="l" defTabSz="712866" rtl="0" eaLnBrk="1" latinLnBrk="0" hangingPunct="1">
        <a:spcBef>
          <a:spcPts val="1559"/>
        </a:spcBef>
        <a:spcAft>
          <a:spcPts val="0"/>
        </a:spcAft>
        <a:buClr>
          <a:schemeClr val="accent1"/>
        </a:buClr>
        <a:buSzPct val="80000"/>
        <a:buFont typeface="Wingdings 3" charset="2"/>
        <a:buChar char=""/>
        <a:defRPr sz="2495" b="0" i="0" kern="1200">
          <a:solidFill>
            <a:schemeClr val="tx1">
              <a:lumMod val="75000"/>
              <a:lumOff val="25000"/>
            </a:schemeClr>
          </a:solidFill>
          <a:latin typeface="+mn-lt"/>
          <a:ea typeface="+mn-ea"/>
          <a:cs typeface="+mn-cs"/>
        </a:defRPr>
      </a:lvl2pPr>
      <a:lvl3pPr marL="1782166" indent="-356433" algn="l" defTabSz="712866" rtl="0" eaLnBrk="1" latinLnBrk="0" hangingPunct="1">
        <a:spcBef>
          <a:spcPts val="1559"/>
        </a:spcBef>
        <a:spcAft>
          <a:spcPts val="0"/>
        </a:spcAft>
        <a:buClr>
          <a:schemeClr val="accent1"/>
        </a:buClr>
        <a:buSzPct val="80000"/>
        <a:buFont typeface="Wingdings 3" charset="2"/>
        <a:buChar char=""/>
        <a:defRPr sz="2183" b="0" i="0" kern="1200">
          <a:solidFill>
            <a:schemeClr val="tx1">
              <a:lumMod val="75000"/>
              <a:lumOff val="25000"/>
            </a:schemeClr>
          </a:solidFill>
          <a:latin typeface="+mn-lt"/>
          <a:ea typeface="+mn-ea"/>
          <a:cs typeface="+mn-cs"/>
        </a:defRPr>
      </a:lvl3pPr>
      <a:lvl4pPr marL="2495032" indent="-356433" algn="l" defTabSz="712866" rtl="0" eaLnBrk="1" latinLnBrk="0" hangingPunct="1">
        <a:spcBef>
          <a:spcPts val="1559"/>
        </a:spcBef>
        <a:spcAft>
          <a:spcPts val="0"/>
        </a:spcAft>
        <a:buClr>
          <a:schemeClr val="accent1"/>
        </a:buClr>
        <a:buSzPct val="80000"/>
        <a:buFont typeface="Wingdings 3" charset="2"/>
        <a:buChar char=""/>
        <a:defRPr sz="1871" b="0" i="0" kern="1200">
          <a:solidFill>
            <a:schemeClr val="tx1">
              <a:lumMod val="75000"/>
              <a:lumOff val="25000"/>
            </a:schemeClr>
          </a:solidFill>
          <a:latin typeface="+mn-lt"/>
          <a:ea typeface="+mn-ea"/>
          <a:cs typeface="+mn-cs"/>
        </a:defRPr>
      </a:lvl4pPr>
      <a:lvl5pPr marL="3207898" indent="-356433" algn="l" defTabSz="712866" rtl="0" eaLnBrk="1" latinLnBrk="0" hangingPunct="1">
        <a:spcBef>
          <a:spcPts val="1559"/>
        </a:spcBef>
        <a:spcAft>
          <a:spcPts val="0"/>
        </a:spcAft>
        <a:buClr>
          <a:schemeClr val="accent1"/>
        </a:buClr>
        <a:buSzPct val="80000"/>
        <a:buFont typeface="Wingdings 3" charset="2"/>
        <a:buChar char=""/>
        <a:defRPr sz="1871" b="0" i="0" kern="1200">
          <a:solidFill>
            <a:schemeClr val="tx1">
              <a:lumMod val="75000"/>
              <a:lumOff val="25000"/>
            </a:schemeClr>
          </a:solidFill>
          <a:latin typeface="+mn-lt"/>
          <a:ea typeface="+mn-ea"/>
          <a:cs typeface="+mn-cs"/>
        </a:defRPr>
      </a:lvl5pPr>
      <a:lvl6pPr marL="3920764" indent="-356433" algn="l" defTabSz="712866" rtl="0" eaLnBrk="1" latinLnBrk="0" hangingPunct="1">
        <a:spcBef>
          <a:spcPts val="1559"/>
        </a:spcBef>
        <a:spcAft>
          <a:spcPts val="0"/>
        </a:spcAft>
        <a:buClr>
          <a:schemeClr val="accent1"/>
        </a:buClr>
        <a:buSzPct val="80000"/>
        <a:buFont typeface="Wingdings 3" charset="2"/>
        <a:buChar char=""/>
        <a:defRPr sz="1871" b="0" i="0" kern="1200">
          <a:solidFill>
            <a:schemeClr val="tx1">
              <a:lumMod val="75000"/>
              <a:lumOff val="25000"/>
            </a:schemeClr>
          </a:solidFill>
          <a:latin typeface="+mn-lt"/>
          <a:ea typeface="+mn-ea"/>
          <a:cs typeface="+mn-cs"/>
        </a:defRPr>
      </a:lvl6pPr>
      <a:lvl7pPr marL="4633631" indent="-356433" algn="l" defTabSz="712866" rtl="0" eaLnBrk="1" latinLnBrk="0" hangingPunct="1">
        <a:spcBef>
          <a:spcPts val="1559"/>
        </a:spcBef>
        <a:spcAft>
          <a:spcPts val="0"/>
        </a:spcAft>
        <a:buClr>
          <a:schemeClr val="accent1"/>
        </a:buClr>
        <a:buSzPct val="80000"/>
        <a:buFont typeface="Wingdings 3" charset="2"/>
        <a:buChar char=""/>
        <a:defRPr sz="1871" b="0" i="0" kern="1200">
          <a:solidFill>
            <a:schemeClr val="tx1">
              <a:lumMod val="75000"/>
              <a:lumOff val="25000"/>
            </a:schemeClr>
          </a:solidFill>
          <a:latin typeface="+mn-lt"/>
          <a:ea typeface="+mn-ea"/>
          <a:cs typeface="+mn-cs"/>
        </a:defRPr>
      </a:lvl7pPr>
      <a:lvl8pPr marL="5346497" indent="-356433" algn="l" defTabSz="712866" rtl="0" eaLnBrk="1" latinLnBrk="0" hangingPunct="1">
        <a:spcBef>
          <a:spcPts val="1559"/>
        </a:spcBef>
        <a:spcAft>
          <a:spcPts val="0"/>
        </a:spcAft>
        <a:buClr>
          <a:schemeClr val="accent1"/>
        </a:buClr>
        <a:buSzPct val="80000"/>
        <a:buFont typeface="Wingdings 3" charset="2"/>
        <a:buChar char=""/>
        <a:defRPr sz="1871" b="0" i="0" kern="1200">
          <a:solidFill>
            <a:schemeClr val="tx1">
              <a:lumMod val="75000"/>
              <a:lumOff val="25000"/>
            </a:schemeClr>
          </a:solidFill>
          <a:latin typeface="+mn-lt"/>
          <a:ea typeface="+mn-ea"/>
          <a:cs typeface="+mn-cs"/>
        </a:defRPr>
      </a:lvl8pPr>
      <a:lvl9pPr marL="6059363" indent="-356433" algn="l" defTabSz="712866" rtl="0" eaLnBrk="1" latinLnBrk="0" hangingPunct="1">
        <a:spcBef>
          <a:spcPts val="1559"/>
        </a:spcBef>
        <a:spcAft>
          <a:spcPts val="0"/>
        </a:spcAft>
        <a:buClr>
          <a:schemeClr val="accent1"/>
        </a:buClr>
        <a:buSzPct val="80000"/>
        <a:buFont typeface="Wingdings 3" charset="2"/>
        <a:buChar char=""/>
        <a:defRPr sz="1871" b="0" i="0" kern="1200">
          <a:solidFill>
            <a:schemeClr val="tx1">
              <a:lumMod val="75000"/>
              <a:lumOff val="25000"/>
            </a:schemeClr>
          </a:solidFill>
          <a:latin typeface="+mn-lt"/>
          <a:ea typeface="+mn-ea"/>
          <a:cs typeface="+mn-cs"/>
        </a:defRPr>
      </a:lvl9pPr>
    </p:bodyStyle>
    <p:otherStyle>
      <a:defPPr>
        <a:defRPr lang="en-US"/>
      </a:defPPr>
      <a:lvl1pPr marL="0" algn="l" defTabSz="712866" rtl="0" eaLnBrk="1" latinLnBrk="0" hangingPunct="1">
        <a:defRPr sz="2807" kern="1200">
          <a:solidFill>
            <a:schemeClr val="tx1"/>
          </a:solidFill>
          <a:latin typeface="+mn-lt"/>
          <a:ea typeface="+mn-ea"/>
          <a:cs typeface="+mn-cs"/>
        </a:defRPr>
      </a:lvl1pPr>
      <a:lvl2pPr marL="712866" algn="l" defTabSz="712866" rtl="0" eaLnBrk="1" latinLnBrk="0" hangingPunct="1">
        <a:defRPr sz="2807" kern="1200">
          <a:solidFill>
            <a:schemeClr val="tx1"/>
          </a:solidFill>
          <a:latin typeface="+mn-lt"/>
          <a:ea typeface="+mn-ea"/>
          <a:cs typeface="+mn-cs"/>
        </a:defRPr>
      </a:lvl2pPr>
      <a:lvl3pPr marL="1425732" algn="l" defTabSz="712866" rtl="0" eaLnBrk="1" latinLnBrk="0" hangingPunct="1">
        <a:defRPr sz="2807" kern="1200">
          <a:solidFill>
            <a:schemeClr val="tx1"/>
          </a:solidFill>
          <a:latin typeface="+mn-lt"/>
          <a:ea typeface="+mn-ea"/>
          <a:cs typeface="+mn-cs"/>
        </a:defRPr>
      </a:lvl3pPr>
      <a:lvl4pPr marL="2138599" algn="l" defTabSz="712866" rtl="0" eaLnBrk="1" latinLnBrk="0" hangingPunct="1">
        <a:defRPr sz="2807" kern="1200">
          <a:solidFill>
            <a:schemeClr val="tx1"/>
          </a:solidFill>
          <a:latin typeface="+mn-lt"/>
          <a:ea typeface="+mn-ea"/>
          <a:cs typeface="+mn-cs"/>
        </a:defRPr>
      </a:lvl4pPr>
      <a:lvl5pPr marL="2851465" algn="l" defTabSz="712866" rtl="0" eaLnBrk="1" latinLnBrk="0" hangingPunct="1">
        <a:defRPr sz="2807" kern="1200">
          <a:solidFill>
            <a:schemeClr val="tx1"/>
          </a:solidFill>
          <a:latin typeface="+mn-lt"/>
          <a:ea typeface="+mn-ea"/>
          <a:cs typeface="+mn-cs"/>
        </a:defRPr>
      </a:lvl5pPr>
      <a:lvl6pPr marL="3564331" algn="l" defTabSz="712866" rtl="0" eaLnBrk="1" latinLnBrk="0" hangingPunct="1">
        <a:defRPr sz="2807" kern="1200">
          <a:solidFill>
            <a:schemeClr val="tx1"/>
          </a:solidFill>
          <a:latin typeface="+mn-lt"/>
          <a:ea typeface="+mn-ea"/>
          <a:cs typeface="+mn-cs"/>
        </a:defRPr>
      </a:lvl6pPr>
      <a:lvl7pPr marL="4277197" algn="l" defTabSz="712866" rtl="0" eaLnBrk="1" latinLnBrk="0" hangingPunct="1">
        <a:defRPr sz="2807" kern="1200">
          <a:solidFill>
            <a:schemeClr val="tx1"/>
          </a:solidFill>
          <a:latin typeface="+mn-lt"/>
          <a:ea typeface="+mn-ea"/>
          <a:cs typeface="+mn-cs"/>
        </a:defRPr>
      </a:lvl7pPr>
      <a:lvl8pPr marL="4990064" algn="l" defTabSz="712866" rtl="0" eaLnBrk="1" latinLnBrk="0" hangingPunct="1">
        <a:defRPr sz="2807" kern="1200">
          <a:solidFill>
            <a:schemeClr val="tx1"/>
          </a:solidFill>
          <a:latin typeface="+mn-lt"/>
          <a:ea typeface="+mn-ea"/>
          <a:cs typeface="+mn-cs"/>
        </a:defRPr>
      </a:lvl8pPr>
      <a:lvl9pPr marL="5702930" algn="l" defTabSz="712866" rtl="0" eaLnBrk="1" latinLnBrk="0" hangingPunct="1">
        <a:defRPr sz="2807"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356447"/>
            <a:ext cx="4446212" cy="10351342"/>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42444" y="-1225"/>
            <a:ext cx="3674632" cy="10687224"/>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285155" cy="10693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043004" y="973149"/>
            <a:ext cx="13895502" cy="199724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37216" y="3326836"/>
            <a:ext cx="13901291" cy="605959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6156291" y="9558941"/>
            <a:ext cx="1787336" cy="577543"/>
          </a:xfrm>
          <a:prstGeom prst="rect">
            <a:avLst/>
          </a:prstGeom>
        </p:spPr>
        <p:txBody>
          <a:bodyPr vert="horz" lIns="91440" tIns="45720" rIns="91440" bIns="45720" rtlCol="0" anchor="ctr"/>
          <a:lstStyle>
            <a:lvl1pPr algn="r">
              <a:defRPr sz="1403">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7216" y="9567316"/>
            <a:ext cx="11881444" cy="569325"/>
          </a:xfrm>
          <a:prstGeom prst="rect">
            <a:avLst/>
          </a:prstGeom>
        </p:spPr>
        <p:txBody>
          <a:bodyPr vert="horz" lIns="91440" tIns="45720" rIns="91440" bIns="45720" rtlCol="0" anchor="ctr"/>
          <a:lstStyle>
            <a:lvl1pPr algn="l">
              <a:defRPr sz="140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29226" y="1228357"/>
            <a:ext cx="1215848" cy="569325"/>
          </a:xfrm>
          <a:prstGeom prst="rect">
            <a:avLst/>
          </a:prstGeom>
        </p:spPr>
        <p:txBody>
          <a:bodyPr vert="horz" lIns="91440" tIns="45720" rIns="91440" bIns="45720" rtlCol="0" anchor="ctr"/>
          <a:lstStyle>
            <a:lvl1pPr algn="r">
              <a:defRPr sz="3118">
                <a:solidFill>
                  <a:srgbClr val="FEFFFF"/>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43753965"/>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Lst>
  <p:hf hdr="0" ftr="0" dt="0"/>
  <p:txStyles>
    <p:titleStyle>
      <a:lvl1pPr algn="l" defTabSz="712866" rtl="0" eaLnBrk="1" latinLnBrk="0" hangingPunct="1">
        <a:spcBef>
          <a:spcPct val="0"/>
        </a:spcBef>
        <a:buNone/>
        <a:defRPr sz="5613"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34650" indent="-534650" algn="l" defTabSz="712866" rtl="0" eaLnBrk="1" latinLnBrk="0" hangingPunct="1">
        <a:spcBef>
          <a:spcPts val="1559"/>
        </a:spcBef>
        <a:spcAft>
          <a:spcPts val="0"/>
        </a:spcAft>
        <a:buClr>
          <a:schemeClr val="accent1"/>
        </a:buClr>
        <a:buFont typeface="Wingdings 3" charset="2"/>
        <a:buChar char=""/>
        <a:defRPr sz="2807" kern="1200">
          <a:solidFill>
            <a:schemeClr val="tx1">
              <a:lumMod val="75000"/>
              <a:lumOff val="25000"/>
            </a:schemeClr>
          </a:solidFill>
          <a:latin typeface="+mn-lt"/>
          <a:ea typeface="+mn-ea"/>
          <a:cs typeface="+mn-cs"/>
        </a:defRPr>
      </a:lvl1pPr>
      <a:lvl2pPr marL="1158408" indent="-445541" algn="l" defTabSz="712866" rtl="0" eaLnBrk="1" latinLnBrk="0" hangingPunct="1">
        <a:spcBef>
          <a:spcPts val="1559"/>
        </a:spcBef>
        <a:spcAft>
          <a:spcPts val="0"/>
        </a:spcAft>
        <a:buClr>
          <a:schemeClr val="accent1"/>
        </a:buClr>
        <a:buFont typeface="Wingdings 3" charset="2"/>
        <a:buChar char=""/>
        <a:defRPr sz="2495" kern="1200">
          <a:solidFill>
            <a:schemeClr val="tx1">
              <a:lumMod val="75000"/>
              <a:lumOff val="25000"/>
            </a:schemeClr>
          </a:solidFill>
          <a:latin typeface="+mn-lt"/>
          <a:ea typeface="+mn-ea"/>
          <a:cs typeface="+mn-cs"/>
        </a:defRPr>
      </a:lvl2pPr>
      <a:lvl3pPr marL="1782166" indent="-356433" algn="l" defTabSz="712866" rtl="0" eaLnBrk="1" latinLnBrk="0" hangingPunct="1">
        <a:spcBef>
          <a:spcPts val="1559"/>
        </a:spcBef>
        <a:spcAft>
          <a:spcPts val="0"/>
        </a:spcAft>
        <a:buClr>
          <a:schemeClr val="accent1"/>
        </a:buClr>
        <a:buFont typeface="Wingdings 3" charset="2"/>
        <a:buChar char=""/>
        <a:defRPr sz="2183" kern="1200">
          <a:solidFill>
            <a:schemeClr val="tx1">
              <a:lumMod val="75000"/>
              <a:lumOff val="25000"/>
            </a:schemeClr>
          </a:solidFill>
          <a:latin typeface="+mn-lt"/>
          <a:ea typeface="+mn-ea"/>
          <a:cs typeface="+mn-cs"/>
        </a:defRPr>
      </a:lvl3pPr>
      <a:lvl4pPr marL="2495032" indent="-356433" algn="l" defTabSz="712866" rtl="0" eaLnBrk="1" latinLnBrk="0" hangingPunct="1">
        <a:spcBef>
          <a:spcPts val="1559"/>
        </a:spcBef>
        <a:spcAft>
          <a:spcPts val="0"/>
        </a:spcAft>
        <a:buClr>
          <a:schemeClr val="accent1"/>
        </a:buClr>
        <a:buFont typeface="Wingdings 3" charset="2"/>
        <a:buChar char=""/>
        <a:defRPr sz="1871" kern="1200">
          <a:solidFill>
            <a:schemeClr val="tx1">
              <a:lumMod val="75000"/>
              <a:lumOff val="25000"/>
            </a:schemeClr>
          </a:solidFill>
          <a:latin typeface="+mn-lt"/>
          <a:ea typeface="+mn-ea"/>
          <a:cs typeface="+mn-cs"/>
        </a:defRPr>
      </a:lvl4pPr>
      <a:lvl5pPr marL="3207898" indent="-356433" algn="l" defTabSz="712866" rtl="0" eaLnBrk="1" latinLnBrk="0" hangingPunct="1">
        <a:spcBef>
          <a:spcPts val="1559"/>
        </a:spcBef>
        <a:spcAft>
          <a:spcPts val="0"/>
        </a:spcAft>
        <a:buClr>
          <a:schemeClr val="accent1"/>
        </a:buClr>
        <a:buFont typeface="Wingdings 3" charset="2"/>
        <a:buChar char=""/>
        <a:defRPr sz="1871" kern="1200">
          <a:solidFill>
            <a:schemeClr val="tx1">
              <a:lumMod val="75000"/>
              <a:lumOff val="25000"/>
            </a:schemeClr>
          </a:solidFill>
          <a:latin typeface="+mn-lt"/>
          <a:ea typeface="+mn-ea"/>
          <a:cs typeface="+mn-cs"/>
        </a:defRPr>
      </a:lvl5pPr>
      <a:lvl6pPr marL="3920764" indent="-356433" algn="l" defTabSz="712866" rtl="0" eaLnBrk="1" latinLnBrk="0" hangingPunct="1">
        <a:spcBef>
          <a:spcPts val="1559"/>
        </a:spcBef>
        <a:spcAft>
          <a:spcPts val="0"/>
        </a:spcAft>
        <a:buClr>
          <a:schemeClr val="accent1"/>
        </a:buClr>
        <a:buFont typeface="Wingdings 3" charset="2"/>
        <a:buChar char=""/>
        <a:defRPr sz="1871" kern="1200">
          <a:solidFill>
            <a:schemeClr val="tx1">
              <a:lumMod val="75000"/>
              <a:lumOff val="25000"/>
            </a:schemeClr>
          </a:solidFill>
          <a:latin typeface="+mn-lt"/>
          <a:ea typeface="+mn-ea"/>
          <a:cs typeface="+mn-cs"/>
        </a:defRPr>
      </a:lvl6pPr>
      <a:lvl7pPr marL="4633631" indent="-356433" algn="l" defTabSz="712866" rtl="0" eaLnBrk="1" latinLnBrk="0" hangingPunct="1">
        <a:spcBef>
          <a:spcPts val="1559"/>
        </a:spcBef>
        <a:spcAft>
          <a:spcPts val="0"/>
        </a:spcAft>
        <a:buClr>
          <a:schemeClr val="accent1"/>
        </a:buClr>
        <a:buFont typeface="Wingdings 3" charset="2"/>
        <a:buChar char=""/>
        <a:defRPr sz="1871" kern="1200">
          <a:solidFill>
            <a:schemeClr val="tx1">
              <a:lumMod val="75000"/>
              <a:lumOff val="25000"/>
            </a:schemeClr>
          </a:solidFill>
          <a:latin typeface="+mn-lt"/>
          <a:ea typeface="+mn-ea"/>
          <a:cs typeface="+mn-cs"/>
        </a:defRPr>
      </a:lvl7pPr>
      <a:lvl8pPr marL="5346497" indent="-356433" algn="l" defTabSz="712866" rtl="0" eaLnBrk="1" latinLnBrk="0" hangingPunct="1">
        <a:spcBef>
          <a:spcPts val="1559"/>
        </a:spcBef>
        <a:spcAft>
          <a:spcPts val="0"/>
        </a:spcAft>
        <a:buClr>
          <a:schemeClr val="accent1"/>
        </a:buClr>
        <a:buFont typeface="Wingdings 3" charset="2"/>
        <a:buChar char=""/>
        <a:defRPr sz="1871" kern="1200">
          <a:solidFill>
            <a:schemeClr val="tx1">
              <a:lumMod val="75000"/>
              <a:lumOff val="25000"/>
            </a:schemeClr>
          </a:solidFill>
          <a:latin typeface="+mn-lt"/>
          <a:ea typeface="+mn-ea"/>
          <a:cs typeface="+mn-cs"/>
        </a:defRPr>
      </a:lvl8pPr>
      <a:lvl9pPr marL="6059363" indent="-356433" algn="l" defTabSz="712866" rtl="0" eaLnBrk="1" latinLnBrk="0" hangingPunct="1">
        <a:spcBef>
          <a:spcPts val="1559"/>
        </a:spcBef>
        <a:spcAft>
          <a:spcPts val="0"/>
        </a:spcAft>
        <a:buClr>
          <a:schemeClr val="accent1"/>
        </a:buClr>
        <a:buFont typeface="Wingdings 3" charset="2"/>
        <a:buChar char=""/>
        <a:defRPr sz="1871" kern="1200">
          <a:solidFill>
            <a:schemeClr val="tx1">
              <a:lumMod val="75000"/>
              <a:lumOff val="25000"/>
            </a:schemeClr>
          </a:solidFill>
          <a:latin typeface="+mn-lt"/>
          <a:ea typeface="+mn-ea"/>
          <a:cs typeface="+mn-cs"/>
        </a:defRPr>
      </a:lvl9pPr>
    </p:bodyStyle>
    <p:otherStyle>
      <a:defPPr>
        <a:defRPr lang="en-US"/>
      </a:defPPr>
      <a:lvl1pPr marL="0" algn="l" defTabSz="712866" rtl="0" eaLnBrk="1" latinLnBrk="0" hangingPunct="1">
        <a:defRPr sz="2807" kern="1200">
          <a:solidFill>
            <a:schemeClr val="tx1"/>
          </a:solidFill>
          <a:latin typeface="+mn-lt"/>
          <a:ea typeface="+mn-ea"/>
          <a:cs typeface="+mn-cs"/>
        </a:defRPr>
      </a:lvl1pPr>
      <a:lvl2pPr marL="712866" algn="l" defTabSz="712866" rtl="0" eaLnBrk="1" latinLnBrk="0" hangingPunct="1">
        <a:defRPr sz="2807" kern="1200">
          <a:solidFill>
            <a:schemeClr val="tx1"/>
          </a:solidFill>
          <a:latin typeface="+mn-lt"/>
          <a:ea typeface="+mn-ea"/>
          <a:cs typeface="+mn-cs"/>
        </a:defRPr>
      </a:lvl2pPr>
      <a:lvl3pPr marL="1425732" algn="l" defTabSz="712866" rtl="0" eaLnBrk="1" latinLnBrk="0" hangingPunct="1">
        <a:defRPr sz="2807" kern="1200">
          <a:solidFill>
            <a:schemeClr val="tx1"/>
          </a:solidFill>
          <a:latin typeface="+mn-lt"/>
          <a:ea typeface="+mn-ea"/>
          <a:cs typeface="+mn-cs"/>
        </a:defRPr>
      </a:lvl3pPr>
      <a:lvl4pPr marL="2138599" algn="l" defTabSz="712866" rtl="0" eaLnBrk="1" latinLnBrk="0" hangingPunct="1">
        <a:defRPr sz="2807" kern="1200">
          <a:solidFill>
            <a:schemeClr val="tx1"/>
          </a:solidFill>
          <a:latin typeface="+mn-lt"/>
          <a:ea typeface="+mn-ea"/>
          <a:cs typeface="+mn-cs"/>
        </a:defRPr>
      </a:lvl4pPr>
      <a:lvl5pPr marL="2851465" algn="l" defTabSz="712866" rtl="0" eaLnBrk="1" latinLnBrk="0" hangingPunct="1">
        <a:defRPr sz="2807" kern="1200">
          <a:solidFill>
            <a:schemeClr val="tx1"/>
          </a:solidFill>
          <a:latin typeface="+mn-lt"/>
          <a:ea typeface="+mn-ea"/>
          <a:cs typeface="+mn-cs"/>
        </a:defRPr>
      </a:lvl5pPr>
      <a:lvl6pPr marL="3564331" algn="l" defTabSz="712866" rtl="0" eaLnBrk="1" latinLnBrk="0" hangingPunct="1">
        <a:defRPr sz="2807" kern="1200">
          <a:solidFill>
            <a:schemeClr val="tx1"/>
          </a:solidFill>
          <a:latin typeface="+mn-lt"/>
          <a:ea typeface="+mn-ea"/>
          <a:cs typeface="+mn-cs"/>
        </a:defRPr>
      </a:lvl6pPr>
      <a:lvl7pPr marL="4277197" algn="l" defTabSz="712866" rtl="0" eaLnBrk="1" latinLnBrk="0" hangingPunct="1">
        <a:defRPr sz="2807" kern="1200">
          <a:solidFill>
            <a:schemeClr val="tx1"/>
          </a:solidFill>
          <a:latin typeface="+mn-lt"/>
          <a:ea typeface="+mn-ea"/>
          <a:cs typeface="+mn-cs"/>
        </a:defRPr>
      </a:lvl7pPr>
      <a:lvl8pPr marL="4990064" algn="l" defTabSz="712866" rtl="0" eaLnBrk="1" latinLnBrk="0" hangingPunct="1">
        <a:defRPr sz="2807" kern="1200">
          <a:solidFill>
            <a:schemeClr val="tx1"/>
          </a:solidFill>
          <a:latin typeface="+mn-lt"/>
          <a:ea typeface="+mn-ea"/>
          <a:cs typeface="+mn-cs"/>
        </a:defRPr>
      </a:lvl8pPr>
      <a:lvl9pPr marL="5702930" algn="l" defTabSz="712866" rtl="0" eaLnBrk="1" latinLnBrk="0" hangingPunct="1">
        <a:defRPr sz="2807"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06959" y="569326"/>
            <a:ext cx="16396395" cy="2066896"/>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306959" y="2846623"/>
            <a:ext cx="16396395" cy="678486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306959" y="9911198"/>
            <a:ext cx="4277320" cy="569325"/>
          </a:xfrm>
          <a:prstGeom prst="rect">
            <a:avLst/>
          </a:prstGeom>
        </p:spPr>
        <p:txBody>
          <a:bodyPr vert="horz" lIns="91440" tIns="45720" rIns="91440" bIns="45720" rtlCol="0" anchor="ctr"/>
          <a:lstStyle>
            <a:lvl1pPr algn="l">
              <a:defRPr sz="1871">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297166" y="9911198"/>
            <a:ext cx="6415981" cy="569325"/>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426034" y="9911198"/>
            <a:ext cx="4277320" cy="569325"/>
          </a:xfrm>
          <a:prstGeom prst="rect">
            <a:avLst/>
          </a:prstGeom>
        </p:spPr>
        <p:txBody>
          <a:bodyPr vert="horz" lIns="91440" tIns="45720" rIns="91440" bIns="45720" rtlCol="0" anchor="ctr"/>
          <a:lstStyle>
            <a:lvl1pPr algn="r">
              <a:defRPr sz="1871">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4856842"/>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hf hdr="0" ftr="0" dt="0"/>
  <p:txStyles>
    <p:titleStyle>
      <a:lvl1pPr algn="l" defTabSz="1425732"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p:bodyStyle>
    <p:otherStyle>
      <a:defPPr>
        <a:defRPr lang="en-US"/>
      </a:defPPr>
      <a:lvl1pPr marL="0" algn="l" defTabSz="1425732" rtl="0" eaLnBrk="1" latinLnBrk="0" hangingPunct="1">
        <a:defRPr sz="2807" kern="1200">
          <a:solidFill>
            <a:schemeClr val="tx1"/>
          </a:solidFill>
          <a:latin typeface="+mn-lt"/>
          <a:ea typeface="+mn-ea"/>
          <a:cs typeface="+mn-cs"/>
        </a:defRPr>
      </a:lvl1pPr>
      <a:lvl2pPr marL="712866" algn="l" defTabSz="1425732" rtl="0" eaLnBrk="1" latinLnBrk="0" hangingPunct="1">
        <a:defRPr sz="2807" kern="1200">
          <a:solidFill>
            <a:schemeClr val="tx1"/>
          </a:solidFill>
          <a:latin typeface="+mn-lt"/>
          <a:ea typeface="+mn-ea"/>
          <a:cs typeface="+mn-cs"/>
        </a:defRPr>
      </a:lvl2pPr>
      <a:lvl3pPr marL="1425732" algn="l" defTabSz="1425732" rtl="0" eaLnBrk="1" latinLnBrk="0" hangingPunct="1">
        <a:defRPr sz="2807" kern="1200">
          <a:solidFill>
            <a:schemeClr val="tx1"/>
          </a:solidFill>
          <a:latin typeface="+mn-lt"/>
          <a:ea typeface="+mn-ea"/>
          <a:cs typeface="+mn-cs"/>
        </a:defRPr>
      </a:lvl3pPr>
      <a:lvl4pPr marL="2138599" algn="l" defTabSz="1425732" rtl="0" eaLnBrk="1" latinLnBrk="0" hangingPunct="1">
        <a:defRPr sz="2807" kern="1200">
          <a:solidFill>
            <a:schemeClr val="tx1"/>
          </a:solidFill>
          <a:latin typeface="+mn-lt"/>
          <a:ea typeface="+mn-ea"/>
          <a:cs typeface="+mn-cs"/>
        </a:defRPr>
      </a:lvl4pPr>
      <a:lvl5pPr marL="2851465" algn="l" defTabSz="1425732" rtl="0" eaLnBrk="1" latinLnBrk="0" hangingPunct="1">
        <a:defRPr sz="2807" kern="1200">
          <a:solidFill>
            <a:schemeClr val="tx1"/>
          </a:solidFill>
          <a:latin typeface="+mn-lt"/>
          <a:ea typeface="+mn-ea"/>
          <a:cs typeface="+mn-cs"/>
        </a:defRPr>
      </a:lvl5pPr>
      <a:lvl6pPr marL="3564331" algn="l" defTabSz="1425732" rtl="0" eaLnBrk="1" latinLnBrk="0" hangingPunct="1">
        <a:defRPr sz="2807" kern="1200">
          <a:solidFill>
            <a:schemeClr val="tx1"/>
          </a:solidFill>
          <a:latin typeface="+mn-lt"/>
          <a:ea typeface="+mn-ea"/>
          <a:cs typeface="+mn-cs"/>
        </a:defRPr>
      </a:lvl6pPr>
      <a:lvl7pPr marL="4277197" algn="l" defTabSz="1425732" rtl="0" eaLnBrk="1" latinLnBrk="0" hangingPunct="1">
        <a:defRPr sz="2807" kern="1200">
          <a:solidFill>
            <a:schemeClr val="tx1"/>
          </a:solidFill>
          <a:latin typeface="+mn-lt"/>
          <a:ea typeface="+mn-ea"/>
          <a:cs typeface="+mn-cs"/>
        </a:defRPr>
      </a:lvl7pPr>
      <a:lvl8pPr marL="4990064" algn="l" defTabSz="1425732" rtl="0" eaLnBrk="1" latinLnBrk="0" hangingPunct="1">
        <a:defRPr sz="2807" kern="1200">
          <a:solidFill>
            <a:schemeClr val="tx1"/>
          </a:solidFill>
          <a:latin typeface="+mn-lt"/>
          <a:ea typeface="+mn-ea"/>
          <a:cs typeface="+mn-cs"/>
        </a:defRPr>
      </a:lvl8pPr>
      <a:lvl9pPr marL="5702930" algn="l" defTabSz="1425732" rtl="0" eaLnBrk="1" latinLnBrk="0" hangingPunct="1">
        <a:defRPr sz="28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1.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000"/>
          </a:schemeClr>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a:lum bright="70000" contrast="-70000"/>
            <a:extLst>
              <a:ext uri="{BEBA8EAE-BF5A-486C-A8C5-ECC9F3942E4B}">
                <a14:imgProps xmlns:a14="http://schemas.microsoft.com/office/drawing/2010/main">
                  <a14:imgLayer r:embed="rId4">
                    <a14:imgEffect>
                      <a14:sharpenSoften amount="-28000"/>
                    </a14:imgEffect>
                    <a14:imgEffect>
                      <a14:colorTemperature colorTemp="6400"/>
                    </a14:imgEffect>
                    <a14:imgEffect>
                      <a14:saturation sat="166000"/>
                    </a14:imgEffect>
                  </a14:imgLayer>
                </a14:imgProps>
              </a:ext>
              <a:ext uri="{28A0092B-C50C-407E-A947-70E740481C1C}">
                <a14:useLocalDpi xmlns:a14="http://schemas.microsoft.com/office/drawing/2010/main" val="0"/>
              </a:ext>
            </a:extLst>
          </a:blip>
          <a:stretch>
            <a:fillRect/>
          </a:stretch>
        </p:blipFill>
        <p:spPr>
          <a:xfrm>
            <a:off x="20321" y="0"/>
            <a:ext cx="19010311" cy="10693400"/>
          </a:xfrm>
          <a:prstGeom prst="rect">
            <a:avLst/>
          </a:prstGeom>
          <a:noFill/>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itle 7"/>
          <p:cNvSpPr>
            <a:spLocks noGrp="1"/>
          </p:cNvSpPr>
          <p:nvPr>
            <p:ph type="ctrTitle"/>
          </p:nvPr>
        </p:nvSpPr>
        <p:spPr>
          <a:xfrm>
            <a:off x="1403335" y="992008"/>
            <a:ext cx="12115800" cy="1048744"/>
          </a:xfrm>
        </p:spPr>
        <p:txBody>
          <a:bodyPr>
            <a:noAutofit/>
          </a:bodyPr>
          <a:lstStyle/>
          <a:p>
            <a:r>
              <a:rPr lang="en-US" sz="8000" b="1" dirty="0" smtClean="0">
                <a:solidFill>
                  <a:srgbClr val="C00000"/>
                </a:solidFill>
                <a:latin typeface="Bell MT" panose="02020503060305020303" pitchFamily="18" charset="0"/>
              </a:rPr>
              <a:t>IMARTICUS LEARNING</a:t>
            </a:r>
            <a:endParaRPr lang="en-US" sz="8000" b="1" dirty="0">
              <a:solidFill>
                <a:srgbClr val="C00000"/>
              </a:solidFill>
              <a:latin typeface="Bell MT" panose="02020503060305020303" pitchFamily="18" charset="0"/>
            </a:endParaRPr>
          </a:p>
        </p:txBody>
      </p:sp>
      <p:sp>
        <p:nvSpPr>
          <p:cNvPr id="9" name="Subtitle 8"/>
          <p:cNvSpPr>
            <a:spLocks noGrp="1"/>
          </p:cNvSpPr>
          <p:nvPr>
            <p:ph type="subTitle" idx="1"/>
          </p:nvPr>
        </p:nvSpPr>
        <p:spPr>
          <a:xfrm>
            <a:off x="1403335" y="1901915"/>
            <a:ext cx="12115800" cy="551456"/>
          </a:xfrm>
        </p:spPr>
        <p:txBody>
          <a:bodyPr>
            <a:noAutofit/>
          </a:bodyPr>
          <a:lstStyle/>
          <a:p>
            <a:r>
              <a:rPr lang="en-US" sz="3600" u="sng" dirty="0" smtClean="0">
                <a:solidFill>
                  <a:schemeClr val="tx1">
                    <a:lumMod val="65000"/>
                    <a:lumOff val="35000"/>
                  </a:schemeClr>
                </a:solidFill>
                <a:latin typeface="Centaur" panose="02030504050205020304" pitchFamily="18" charset="0"/>
              </a:rPr>
              <a:t>PG Diplom</a:t>
            </a:r>
            <a:r>
              <a:rPr lang="en-US" sz="3600" u="sng" dirty="0">
                <a:solidFill>
                  <a:schemeClr val="tx1">
                    <a:lumMod val="65000"/>
                    <a:lumOff val="35000"/>
                  </a:schemeClr>
                </a:solidFill>
                <a:latin typeface="Centaur" panose="02030504050205020304" pitchFamily="18" charset="0"/>
              </a:rPr>
              <a:t>a</a:t>
            </a:r>
            <a:r>
              <a:rPr lang="en-US" sz="3600" u="sng" dirty="0" smtClean="0">
                <a:solidFill>
                  <a:schemeClr val="tx1">
                    <a:lumMod val="65000"/>
                    <a:lumOff val="35000"/>
                  </a:schemeClr>
                </a:solidFill>
                <a:latin typeface="Centaur" panose="02030504050205020304" pitchFamily="18" charset="0"/>
              </a:rPr>
              <a:t> Data Analytics and Machine Learning (Batch – PGA27)</a:t>
            </a:r>
            <a:endParaRPr lang="en-US" sz="3600" u="sng" dirty="0">
              <a:solidFill>
                <a:schemeClr val="tx1">
                  <a:lumMod val="65000"/>
                  <a:lumOff val="35000"/>
                </a:schemeClr>
              </a:solidFill>
              <a:latin typeface="Centaur" panose="02030504050205020304" pitchFamily="18" charset="0"/>
            </a:endParaRPr>
          </a:p>
        </p:txBody>
      </p:sp>
      <p:pic>
        <p:nvPicPr>
          <p:cNvPr id="11" name="Picture 10"/>
          <p:cNvPicPr>
            <a:picLocks noChangeAspect="1"/>
          </p:cNvPicPr>
          <p:nvPr/>
        </p:nvPicPr>
        <p:blipFill>
          <a:blip r:embed="rId5"/>
          <a:stretch>
            <a:fillRect/>
          </a:stretch>
        </p:blipFill>
        <p:spPr>
          <a:xfrm>
            <a:off x="14922469" y="332231"/>
            <a:ext cx="2444708" cy="2438611"/>
          </a:xfrm>
          <a:prstGeom prst="rect">
            <a:avLst/>
          </a:prstGeom>
        </p:spPr>
      </p:pic>
      <p:sp>
        <p:nvSpPr>
          <p:cNvPr id="13" name="TextBox 12"/>
          <p:cNvSpPr txBox="1"/>
          <p:nvPr/>
        </p:nvSpPr>
        <p:spPr>
          <a:xfrm>
            <a:off x="3420941" y="3447325"/>
            <a:ext cx="11711226" cy="830997"/>
          </a:xfrm>
          <a:prstGeom prst="rect">
            <a:avLst/>
          </a:prstGeom>
          <a:noFill/>
        </p:spPr>
        <p:txBody>
          <a:bodyPr wrap="square" rtlCol="0">
            <a:spAutoFit/>
          </a:bodyPr>
          <a:lstStyle/>
          <a:p>
            <a:r>
              <a:rPr lang="en-US" sz="4800" dirty="0">
                <a:latin typeface="Cambria Math" panose="02040503050406030204" pitchFamily="18" charset="0"/>
                <a:ea typeface="Cambria Math" panose="02040503050406030204" pitchFamily="18" charset="0"/>
              </a:rPr>
              <a:t>Wine Quality Prediction </a:t>
            </a:r>
            <a:r>
              <a:rPr lang="en-US" sz="4800" dirty="0" smtClean="0">
                <a:latin typeface="Cambria Math" panose="02040503050406030204" pitchFamily="18" charset="0"/>
                <a:ea typeface="Cambria Math" panose="02040503050406030204" pitchFamily="18" charset="0"/>
              </a:rPr>
              <a:t>(Capstone Project)</a:t>
            </a:r>
            <a:endParaRPr lang="en-US" sz="1200" dirty="0">
              <a:latin typeface="Cambria Math" panose="02040503050406030204" pitchFamily="18" charset="0"/>
              <a:ea typeface="Cambria Math" panose="02040503050406030204" pitchFamily="18" charset="0"/>
            </a:endParaRPr>
          </a:p>
        </p:txBody>
      </p:sp>
      <p:sp>
        <p:nvSpPr>
          <p:cNvPr id="14" name="TextBox 13"/>
          <p:cNvSpPr txBox="1"/>
          <p:nvPr/>
        </p:nvSpPr>
        <p:spPr>
          <a:xfrm>
            <a:off x="7088445" y="4601201"/>
            <a:ext cx="4900355" cy="4247317"/>
          </a:xfrm>
          <a:prstGeom prst="rect">
            <a:avLst/>
          </a:prstGeom>
          <a:noFill/>
        </p:spPr>
        <p:txBody>
          <a:bodyPr wrap="square" rtlCol="0">
            <a:spAutoFit/>
          </a:bodyPr>
          <a:lstStyle/>
          <a:p>
            <a:r>
              <a:rPr lang="en-US" sz="5400" dirty="0" smtClean="0">
                <a:solidFill>
                  <a:schemeClr val="tx1">
                    <a:lumMod val="95000"/>
                    <a:lumOff val="5000"/>
                  </a:schemeClr>
                </a:solidFill>
                <a:latin typeface="Century Gothic" panose="020B0502020202020204" pitchFamily="34" charset="0"/>
              </a:rPr>
              <a:t>Presented by</a:t>
            </a:r>
          </a:p>
          <a:p>
            <a:pPr marL="571500" indent="-571500">
              <a:lnSpc>
                <a:spcPct val="150000"/>
              </a:lnSpc>
              <a:buFont typeface="Arial" panose="020B0604020202020204" pitchFamily="34" charset="0"/>
              <a:buChar char="•"/>
            </a:pPr>
            <a:r>
              <a:rPr lang="en-US" sz="3600" b="1" dirty="0">
                <a:solidFill>
                  <a:srgbClr val="C00000"/>
                </a:solidFill>
              </a:rPr>
              <a:t>Tushar </a:t>
            </a:r>
            <a:r>
              <a:rPr lang="en-US" sz="3600" b="1" dirty="0" smtClean="0">
                <a:solidFill>
                  <a:srgbClr val="C00000"/>
                </a:solidFill>
              </a:rPr>
              <a:t>Jaiswal</a:t>
            </a:r>
          </a:p>
          <a:p>
            <a:pPr marL="571500" indent="-571500">
              <a:lnSpc>
                <a:spcPct val="150000"/>
              </a:lnSpc>
              <a:buFont typeface="Arial" panose="020B0604020202020204" pitchFamily="34" charset="0"/>
              <a:buChar char="•"/>
            </a:pPr>
            <a:r>
              <a:rPr lang="en-US" sz="3600" b="1" dirty="0">
                <a:solidFill>
                  <a:srgbClr val="C00000"/>
                </a:solidFill>
              </a:rPr>
              <a:t>Rithik Kumar</a:t>
            </a:r>
            <a:endParaRPr lang="en-US" sz="3600" b="1" dirty="0" smtClean="0">
              <a:solidFill>
                <a:srgbClr val="C00000"/>
              </a:solidFill>
            </a:endParaRPr>
          </a:p>
          <a:p>
            <a:pPr marL="571500" indent="-571500">
              <a:lnSpc>
                <a:spcPct val="150000"/>
              </a:lnSpc>
              <a:buFont typeface="Arial" panose="020B0604020202020204" pitchFamily="34" charset="0"/>
              <a:buChar char="•"/>
            </a:pPr>
            <a:r>
              <a:rPr lang="en-US" sz="3600" b="1" dirty="0" smtClean="0">
                <a:solidFill>
                  <a:srgbClr val="C00000"/>
                </a:solidFill>
              </a:rPr>
              <a:t>Sakshi Aggarwal</a:t>
            </a:r>
          </a:p>
          <a:p>
            <a:pPr marL="571500" indent="-571500">
              <a:lnSpc>
                <a:spcPct val="150000"/>
              </a:lnSpc>
              <a:buFont typeface="Arial" panose="020B0604020202020204" pitchFamily="34" charset="0"/>
              <a:buChar char="•"/>
            </a:pPr>
            <a:r>
              <a:rPr lang="en-US" sz="3600" b="1" dirty="0" smtClean="0">
                <a:solidFill>
                  <a:srgbClr val="C00000"/>
                </a:solidFill>
              </a:rPr>
              <a:t>Naman semwal</a:t>
            </a:r>
            <a:endParaRPr lang="en-US" sz="3600" b="1" dirty="0">
              <a:solidFill>
                <a:srgbClr val="C00000"/>
              </a:solidFill>
            </a:endParaRPr>
          </a:p>
        </p:txBody>
      </p:sp>
      <p:sp>
        <p:nvSpPr>
          <p:cNvPr id="17" name="Rectangle 16"/>
          <p:cNvSpPr/>
          <p:nvPr/>
        </p:nvSpPr>
        <p:spPr>
          <a:xfrm>
            <a:off x="0" y="3032760"/>
            <a:ext cx="19010313" cy="12192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8" name="TextBox 17"/>
          <p:cNvSpPr txBox="1"/>
          <p:nvPr/>
        </p:nvSpPr>
        <p:spPr>
          <a:xfrm>
            <a:off x="8290560" y="8939962"/>
            <a:ext cx="13993530" cy="1661993"/>
          </a:xfrm>
          <a:prstGeom prst="rect">
            <a:avLst/>
          </a:prstGeom>
          <a:noFill/>
        </p:spPr>
        <p:txBody>
          <a:bodyPr wrap="square" rtlCol="0">
            <a:spAutoFit/>
          </a:bodyPr>
          <a:lstStyle/>
          <a:p>
            <a:pPr algn="ctr"/>
            <a:r>
              <a:rPr lang="en-US" sz="4800" dirty="0" smtClean="0">
                <a:latin typeface="Century Gothic" panose="020B0502020202020204" pitchFamily="34" charset="0"/>
              </a:rPr>
              <a:t>Under the guidance of  </a:t>
            </a:r>
          </a:p>
          <a:p>
            <a:pPr marL="571500" indent="-571500" algn="ctr">
              <a:lnSpc>
                <a:spcPct val="150000"/>
              </a:lnSpc>
              <a:buFont typeface="Arial" panose="020B0604020202020204" pitchFamily="34" charset="0"/>
              <a:buChar char="•"/>
            </a:pPr>
            <a:r>
              <a:rPr lang="en-US" sz="3600" b="1" dirty="0" smtClean="0">
                <a:solidFill>
                  <a:srgbClr val="C00000"/>
                </a:solidFill>
              </a:rPr>
              <a:t>Vikas Sir</a:t>
            </a:r>
            <a:endParaRPr lang="en-US" sz="3600" b="1" dirty="0">
              <a:solidFill>
                <a:srgbClr val="C00000"/>
              </a:solidFill>
            </a:endParaRPr>
          </a:p>
        </p:txBody>
      </p:sp>
      <p:pic>
        <p:nvPicPr>
          <p:cNvPr id="1026" name="Picture 2" descr="Wine Glass on Facebook 1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2055" y="3363278"/>
            <a:ext cx="1143000"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8873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4905" y="171085"/>
            <a:ext cx="13092263" cy="827722"/>
          </a:xfrm>
        </p:spPr>
        <p:txBody>
          <a:bodyPr>
            <a:noAutofit/>
          </a:bodyPr>
          <a:lstStyle/>
          <a:p>
            <a:pPr algn="ctr"/>
            <a:r>
              <a:rPr lang="en-US" sz="4400" b="1" dirty="0" smtClean="0"/>
              <a:t>4. Algorithms</a:t>
            </a:r>
            <a:endParaRPr lang="en-US" sz="4000" b="1" dirty="0"/>
          </a:p>
        </p:txBody>
      </p:sp>
      <p:sp>
        <p:nvSpPr>
          <p:cNvPr id="3" name="Content Placeholder 2"/>
          <p:cNvSpPr>
            <a:spLocks noGrp="1"/>
          </p:cNvSpPr>
          <p:nvPr>
            <p:ph idx="1"/>
          </p:nvPr>
        </p:nvSpPr>
        <p:spPr>
          <a:xfrm>
            <a:off x="2944906" y="1153552"/>
            <a:ext cx="14231746" cy="8920614"/>
          </a:xfrm>
        </p:spPr>
        <p:txBody>
          <a:bodyPr>
            <a:normAutofit fontScale="92500"/>
          </a:bodyPr>
          <a:lstStyle/>
          <a:p>
            <a:pPr marL="0" indent="0">
              <a:buNone/>
            </a:pPr>
            <a:r>
              <a:rPr lang="en-US" sz="4000" b="1" dirty="0" smtClean="0">
                <a:solidFill>
                  <a:srgbClr val="C00000"/>
                </a:solidFill>
              </a:rPr>
              <a:t>Decision </a:t>
            </a:r>
            <a:r>
              <a:rPr lang="en-US" sz="3600" b="1" dirty="0" smtClean="0">
                <a:solidFill>
                  <a:srgbClr val="C00000"/>
                </a:solidFill>
              </a:rPr>
              <a:t>tree:</a:t>
            </a:r>
          </a:p>
          <a:p>
            <a:pPr marL="0" indent="0">
              <a:buNone/>
            </a:pPr>
            <a:endParaRPr lang="en-US" sz="3200" dirty="0" smtClean="0">
              <a:solidFill>
                <a:srgbClr val="C00000"/>
              </a:solidFill>
            </a:endParaRPr>
          </a:p>
          <a:p>
            <a:pPr marL="914400" lvl="1" indent="-457200">
              <a:lnSpc>
                <a:spcPct val="110000"/>
              </a:lnSpc>
              <a:spcBef>
                <a:spcPts val="0"/>
              </a:spcBef>
              <a:buFont typeface="Wingdings" panose="05000000000000000000" pitchFamily="2" charset="2"/>
              <a:buChar char="q"/>
            </a:pPr>
            <a:r>
              <a:rPr lang="en-IN" sz="3200" dirty="0">
                <a:solidFill>
                  <a:schemeClr val="tx1"/>
                </a:solidFill>
                <a:latin typeface="Calibri"/>
                <a:ea typeface="Calibri"/>
                <a:cs typeface="Calibri"/>
                <a:sym typeface="Calibri"/>
              </a:rPr>
              <a:t> </a:t>
            </a:r>
            <a:r>
              <a:rPr lang="en-US" sz="3200" dirty="0">
                <a:solidFill>
                  <a:schemeClr val="tx1"/>
                </a:solidFill>
              </a:rPr>
              <a:t>Decision-tree algorithm falls under the category of supervised </a:t>
            </a:r>
            <a:r>
              <a:rPr lang="en-US" sz="3200" dirty="0" smtClean="0">
                <a:solidFill>
                  <a:schemeClr val="tx1"/>
                </a:solidFill>
              </a:rPr>
              <a:t>learning</a:t>
            </a:r>
          </a:p>
          <a:p>
            <a:pPr marL="457200" lvl="1" indent="0">
              <a:lnSpc>
                <a:spcPct val="110000"/>
              </a:lnSpc>
              <a:spcBef>
                <a:spcPts val="0"/>
              </a:spcBef>
              <a:buNone/>
            </a:pPr>
            <a:r>
              <a:rPr lang="en-US" sz="3200" dirty="0" smtClean="0">
                <a:solidFill>
                  <a:schemeClr val="tx1"/>
                </a:solidFill>
              </a:rPr>
              <a:t>     algorithms</a:t>
            </a:r>
            <a:r>
              <a:rPr lang="en-US" sz="3200" dirty="0">
                <a:solidFill>
                  <a:schemeClr val="tx1"/>
                </a:solidFill>
              </a:rPr>
              <a:t>.</a:t>
            </a:r>
          </a:p>
          <a:p>
            <a:pPr marL="914400" lvl="1" indent="-457200">
              <a:spcBef>
                <a:spcPts val="0"/>
              </a:spcBef>
              <a:buFont typeface="Wingdings" panose="05000000000000000000" pitchFamily="2" charset="2"/>
              <a:buChar char="q"/>
            </a:pPr>
            <a:endParaRPr lang="en-US" sz="3200" dirty="0">
              <a:solidFill>
                <a:schemeClr val="tx1"/>
              </a:solidFill>
              <a:latin typeface="Calibri"/>
              <a:ea typeface="Calibri"/>
              <a:cs typeface="Calibri"/>
              <a:sym typeface="Calibri"/>
            </a:endParaRPr>
          </a:p>
          <a:p>
            <a:pPr marL="914400" lvl="1" indent="-457200">
              <a:spcBef>
                <a:spcPts val="0"/>
              </a:spcBef>
              <a:buFont typeface="Wingdings" panose="05000000000000000000" pitchFamily="2" charset="2"/>
              <a:buChar char="q"/>
            </a:pPr>
            <a:r>
              <a:rPr lang="en-US" sz="3200" dirty="0" smtClean="0">
                <a:solidFill>
                  <a:schemeClr val="tx1"/>
                </a:solidFill>
              </a:rPr>
              <a:t> A </a:t>
            </a:r>
            <a:r>
              <a:rPr lang="en-US" sz="3200" dirty="0">
                <a:solidFill>
                  <a:schemeClr val="tx1"/>
                </a:solidFill>
              </a:rPr>
              <a:t>decision tree is a flowchart-like structure in which each internal node represents a "test" on an attribute , each branch represents the outcome of the test, and each leaf node represents a class label . </a:t>
            </a:r>
          </a:p>
          <a:p>
            <a:pPr marL="914400" lvl="1" indent="-457200">
              <a:spcBef>
                <a:spcPts val="0"/>
              </a:spcBef>
              <a:buFont typeface="Wingdings" panose="05000000000000000000" pitchFamily="2" charset="2"/>
              <a:buChar char="q"/>
            </a:pPr>
            <a:endParaRPr lang="en-US" sz="3200" dirty="0">
              <a:solidFill>
                <a:schemeClr val="tx1"/>
              </a:solidFill>
              <a:latin typeface="Calibri"/>
              <a:ea typeface="Calibri"/>
              <a:cs typeface="Calibri"/>
              <a:sym typeface="Calibri"/>
            </a:endParaRPr>
          </a:p>
          <a:p>
            <a:pPr marL="914400" lvl="1" indent="-457200">
              <a:spcBef>
                <a:spcPts val="0"/>
              </a:spcBef>
              <a:buFont typeface="Wingdings" panose="05000000000000000000" pitchFamily="2" charset="2"/>
              <a:buChar char="q"/>
            </a:pPr>
            <a:r>
              <a:rPr lang="en-US" sz="3200" dirty="0">
                <a:solidFill>
                  <a:schemeClr val="tx1"/>
                </a:solidFill>
                <a:latin typeface="Calibri"/>
                <a:ea typeface="Calibri"/>
                <a:cs typeface="Calibri"/>
                <a:sym typeface="Calibri"/>
              </a:rPr>
              <a:t> </a:t>
            </a:r>
            <a:r>
              <a:rPr lang="en-US" sz="3200" dirty="0">
                <a:solidFill>
                  <a:schemeClr val="tx1"/>
                </a:solidFill>
              </a:rPr>
              <a:t>The decision tree from the name itself signifies that it is used for making decisions from the given dataset. The concept behind the decision tree is that it helps to select appropriate features for splitting the tree into subparts.</a:t>
            </a:r>
            <a:endParaRPr lang="en-IN" sz="3200" dirty="0">
              <a:solidFill>
                <a:schemeClr val="tx1"/>
              </a:solidFill>
              <a:latin typeface="Calibri"/>
              <a:ea typeface="Calibri"/>
              <a:cs typeface="Calibri"/>
              <a:sym typeface="Calibri"/>
            </a:endParaRPr>
          </a:p>
          <a:p>
            <a:pPr marL="457200" lvl="1" indent="0">
              <a:spcBef>
                <a:spcPts val="0"/>
              </a:spcBef>
              <a:buNone/>
            </a:pPr>
            <a:endParaRPr lang="en-US" sz="3200" dirty="0" smtClean="0">
              <a:solidFill>
                <a:schemeClr val="tx1"/>
              </a:solidFill>
              <a:ea typeface="Calibri"/>
              <a:cs typeface="Calibri"/>
              <a:sym typeface="Calibri"/>
            </a:endParaRPr>
          </a:p>
          <a:p>
            <a:pPr marL="457200" lvl="1" indent="0">
              <a:spcBef>
                <a:spcPts val="0"/>
              </a:spcBef>
              <a:buNone/>
            </a:pPr>
            <a:endParaRPr lang="en-IN" sz="3200" dirty="0" smtClean="0">
              <a:solidFill>
                <a:schemeClr val="tx1"/>
              </a:solidFill>
              <a:ea typeface="Calibri"/>
              <a:cs typeface="Calibri"/>
              <a:sym typeface="Calibri"/>
            </a:endParaRPr>
          </a:p>
          <a:p>
            <a:pPr marL="914400" lvl="1" indent="-457200">
              <a:spcBef>
                <a:spcPts val="0"/>
              </a:spcBef>
              <a:buFont typeface="Arial" panose="020B0604020202020204" pitchFamily="34" charset="0"/>
              <a:buChar char="•"/>
            </a:pPr>
            <a:r>
              <a:rPr lang="en-IN" sz="3600" dirty="0" smtClean="0">
                <a:solidFill>
                  <a:schemeClr val="tx1"/>
                </a:solidFill>
                <a:ea typeface="Calibri"/>
                <a:cs typeface="Calibri"/>
                <a:sym typeface="Calibri"/>
              </a:rPr>
              <a:t>Training  </a:t>
            </a:r>
            <a:r>
              <a:rPr lang="en-IN" sz="3600" dirty="0">
                <a:solidFill>
                  <a:schemeClr val="tx1"/>
                </a:solidFill>
                <a:ea typeface="Calibri"/>
                <a:cs typeface="Calibri"/>
                <a:sym typeface="Calibri"/>
              </a:rPr>
              <a:t>score =  </a:t>
            </a:r>
            <a:r>
              <a:rPr lang="en-IN" sz="3600" dirty="0" smtClean="0">
                <a:solidFill>
                  <a:schemeClr val="tx1"/>
                </a:solidFill>
                <a:ea typeface="Calibri"/>
                <a:cs typeface="Calibri"/>
                <a:sym typeface="Calibri"/>
              </a:rPr>
              <a:t>0.9163408913213448</a:t>
            </a:r>
          </a:p>
          <a:p>
            <a:pPr marL="914400" lvl="1" indent="-457200">
              <a:spcBef>
                <a:spcPts val="0"/>
              </a:spcBef>
              <a:buFont typeface="Arial" panose="020B0604020202020204" pitchFamily="34" charset="0"/>
              <a:buChar char="•"/>
            </a:pPr>
            <a:r>
              <a:rPr lang="en-IN" sz="3600" dirty="0" smtClean="0">
                <a:solidFill>
                  <a:schemeClr val="tx1"/>
                </a:solidFill>
                <a:ea typeface="Calibri"/>
                <a:cs typeface="Calibri"/>
                <a:sym typeface="Calibri"/>
              </a:rPr>
              <a:t>Testing </a:t>
            </a:r>
            <a:r>
              <a:rPr lang="en-IN" sz="3600" dirty="0">
                <a:solidFill>
                  <a:schemeClr val="tx1"/>
                </a:solidFill>
                <a:ea typeface="Calibri"/>
                <a:cs typeface="Calibri"/>
                <a:sym typeface="Calibri"/>
              </a:rPr>
              <a:t>score =   0.909375</a:t>
            </a:r>
            <a:endParaRPr lang="en-US" dirty="0" smtClean="0"/>
          </a:p>
        </p:txBody>
      </p:sp>
    </p:spTree>
    <p:extLst>
      <p:ext uri="{BB962C8B-B14F-4D97-AF65-F5344CB8AC3E}">
        <p14:creationId xmlns:p14="http://schemas.microsoft.com/office/powerpoint/2010/main" val="5348990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0959" y="1224610"/>
            <a:ext cx="14173200" cy="8828690"/>
          </a:xfrm>
        </p:spPr>
        <p:txBody>
          <a:bodyPr>
            <a:normAutofit fontScale="77500" lnSpcReduction="20000"/>
          </a:bodyPr>
          <a:lstStyle/>
          <a:p>
            <a:pPr marL="0" indent="0">
              <a:buNone/>
            </a:pPr>
            <a:r>
              <a:rPr lang="en-US" sz="5200" b="1" dirty="0" smtClean="0">
                <a:solidFill>
                  <a:srgbClr val="C00000"/>
                </a:solidFill>
              </a:rPr>
              <a:t>Random Forest:</a:t>
            </a:r>
          </a:p>
          <a:p>
            <a:pPr marL="0" indent="0">
              <a:buNone/>
            </a:pPr>
            <a:endParaRPr lang="en-US" sz="3100" b="1" dirty="0" smtClean="0">
              <a:solidFill>
                <a:srgbClr val="C00000"/>
              </a:solidFill>
            </a:endParaRPr>
          </a:p>
          <a:p>
            <a:pPr>
              <a:buFont typeface="Wingdings" panose="05000000000000000000" pitchFamily="2" charset="2"/>
              <a:buChar char="q"/>
            </a:pPr>
            <a:r>
              <a:rPr lang="en-US" sz="4000" dirty="0" smtClean="0"/>
              <a:t>Random </a:t>
            </a:r>
            <a:r>
              <a:rPr lang="en-US" sz="4000" dirty="0"/>
              <a:t>forest algorithm falls under the category of supervised learning algorithms</a:t>
            </a:r>
            <a:r>
              <a:rPr lang="en-US" sz="4000" dirty="0" smtClean="0"/>
              <a:t>.</a:t>
            </a:r>
          </a:p>
          <a:p>
            <a:pPr>
              <a:buFont typeface="Wingdings" panose="05000000000000000000" pitchFamily="2" charset="2"/>
              <a:buChar char="q"/>
            </a:pPr>
            <a:endParaRPr lang="en-US" sz="4000" dirty="0"/>
          </a:p>
          <a:p>
            <a:pPr>
              <a:buFont typeface="Wingdings" panose="05000000000000000000" pitchFamily="2" charset="2"/>
              <a:buChar char="q"/>
            </a:pPr>
            <a:r>
              <a:rPr lang="en-US" sz="4000" dirty="0" smtClean="0"/>
              <a:t>Random </a:t>
            </a:r>
            <a:r>
              <a:rPr lang="en-US" sz="4000" dirty="0"/>
              <a:t>forest builds multiple decision trees and merge their predictions together to get a </a:t>
            </a:r>
            <a:r>
              <a:rPr lang="en-US" sz="4000" dirty="0" smtClean="0"/>
              <a:t>more </a:t>
            </a:r>
            <a:r>
              <a:rPr lang="en-US" sz="4000" dirty="0"/>
              <a:t>accurate and stable prediction rather than relying on individual decision trees</a:t>
            </a:r>
            <a:r>
              <a:rPr lang="en-US" sz="4000" dirty="0" smtClean="0"/>
              <a:t>.</a:t>
            </a:r>
          </a:p>
          <a:p>
            <a:pPr>
              <a:buFont typeface="Wingdings" panose="05000000000000000000" pitchFamily="2" charset="2"/>
              <a:buChar char="q"/>
            </a:pPr>
            <a:endParaRPr lang="en-US" sz="4000" dirty="0"/>
          </a:p>
          <a:p>
            <a:pPr>
              <a:buFont typeface="Wingdings" panose="05000000000000000000" pitchFamily="2" charset="2"/>
              <a:buChar char="q"/>
            </a:pPr>
            <a:r>
              <a:rPr lang="en-US" sz="4000" dirty="0" smtClean="0"/>
              <a:t>Random </a:t>
            </a:r>
            <a:r>
              <a:rPr lang="en-US" sz="4000" dirty="0"/>
              <a:t>forest, like its name implies, consists of a large number of individual decision trees that  operate as an ensemble. Each individual tree in the random forest generates a class prediction and the class with the most votes becomes our model’s prediction.</a:t>
            </a:r>
          </a:p>
          <a:p>
            <a:endParaRPr lang="en-US" sz="2600" dirty="0"/>
          </a:p>
          <a:p>
            <a:pPr marL="457200" indent="-457200">
              <a:buFont typeface="Arial" panose="020B0604020202020204" pitchFamily="34" charset="0"/>
              <a:buChar char="•"/>
            </a:pPr>
            <a:r>
              <a:rPr lang="en-US" sz="4600" dirty="0"/>
              <a:t> Training Score = 0.9108678655199375</a:t>
            </a:r>
          </a:p>
          <a:p>
            <a:pPr marL="457200" indent="-457200">
              <a:buFont typeface="Arial" panose="020B0604020202020204" pitchFamily="34" charset="0"/>
              <a:buChar char="•"/>
            </a:pPr>
            <a:r>
              <a:rPr lang="en-US" sz="4600" dirty="0"/>
              <a:t> Testing Score =  0.91875</a:t>
            </a:r>
            <a:endParaRPr lang="en-US" dirty="0"/>
          </a:p>
        </p:txBody>
      </p:sp>
    </p:spTree>
    <p:extLst>
      <p:ext uri="{BB962C8B-B14F-4D97-AF65-F5344CB8AC3E}">
        <p14:creationId xmlns:p14="http://schemas.microsoft.com/office/powerpoint/2010/main" val="18987746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6081" y="1111348"/>
            <a:ext cx="14630400" cy="9101797"/>
          </a:xfrm>
        </p:spPr>
        <p:txBody>
          <a:bodyPr>
            <a:normAutofit/>
          </a:bodyPr>
          <a:lstStyle/>
          <a:p>
            <a:pPr marL="0" indent="0">
              <a:buNone/>
            </a:pPr>
            <a:r>
              <a:rPr lang="en-US" sz="3600" b="1" dirty="0" smtClean="0">
                <a:solidFill>
                  <a:srgbClr val="C00000"/>
                </a:solidFill>
              </a:rPr>
              <a:t>Logistic Regression:</a:t>
            </a:r>
          </a:p>
          <a:p>
            <a:pPr marL="0" indent="0">
              <a:buNone/>
            </a:pPr>
            <a:endParaRPr lang="en-US" sz="3200" b="1" dirty="0" smtClean="0">
              <a:solidFill>
                <a:srgbClr val="C00000"/>
              </a:solidFill>
            </a:endParaRPr>
          </a:p>
          <a:p>
            <a:pPr marL="914400" lvl="1" indent="-457200">
              <a:spcBef>
                <a:spcPts val="0"/>
              </a:spcBef>
              <a:buFont typeface="Wingdings" panose="05000000000000000000" pitchFamily="2" charset="2"/>
              <a:buChar char="q"/>
            </a:pPr>
            <a:r>
              <a:rPr lang="en-IN" sz="3000" dirty="0" smtClean="0">
                <a:solidFill>
                  <a:schemeClr val="tx1"/>
                </a:solidFill>
                <a:ea typeface="Calibri"/>
                <a:cs typeface="Calibri"/>
                <a:sym typeface="Calibri"/>
              </a:rPr>
              <a:t>Logistic </a:t>
            </a:r>
            <a:r>
              <a:rPr lang="en-IN" sz="3000" dirty="0">
                <a:solidFill>
                  <a:schemeClr val="tx1"/>
                </a:solidFill>
                <a:ea typeface="Calibri"/>
                <a:cs typeface="Calibri"/>
                <a:sym typeface="Calibri"/>
              </a:rPr>
              <a:t>Regression </a:t>
            </a:r>
            <a:r>
              <a:rPr lang="en-US" sz="3000" dirty="0"/>
              <a:t>is a supervised learning algorithm used for classification.</a:t>
            </a:r>
          </a:p>
          <a:p>
            <a:pPr marL="914400" lvl="1" indent="-457200">
              <a:spcBef>
                <a:spcPts val="0"/>
              </a:spcBef>
              <a:buFont typeface="Wingdings" panose="05000000000000000000" pitchFamily="2" charset="2"/>
              <a:buChar char="q"/>
            </a:pPr>
            <a:endParaRPr lang="en-US" sz="3000" dirty="0">
              <a:solidFill>
                <a:schemeClr val="tx1"/>
              </a:solidFill>
              <a:latin typeface="Calibri"/>
              <a:ea typeface="Calibri"/>
              <a:cs typeface="Calibri"/>
              <a:sym typeface="Calibri"/>
            </a:endParaRPr>
          </a:p>
          <a:p>
            <a:pPr marL="914400" lvl="1" indent="-457200">
              <a:spcBef>
                <a:spcPts val="0"/>
              </a:spcBef>
              <a:buFont typeface="Wingdings" panose="05000000000000000000" pitchFamily="2" charset="2"/>
              <a:buChar char="q"/>
            </a:pPr>
            <a:r>
              <a:rPr lang="en-US" sz="3000" dirty="0">
                <a:solidFill>
                  <a:schemeClr val="tx1"/>
                </a:solidFill>
                <a:latin typeface="Calibri"/>
                <a:ea typeface="Calibri"/>
                <a:cs typeface="Calibri"/>
                <a:sym typeface="Calibri"/>
              </a:rPr>
              <a:t> </a:t>
            </a:r>
            <a:r>
              <a:rPr lang="en-US" sz="3000" dirty="0"/>
              <a:t>Logistic regression transforms its output using the logistic or sigmoid function to return a probability value which can then be mapped to two or more discrete classes.</a:t>
            </a:r>
          </a:p>
          <a:p>
            <a:pPr marL="914400" lvl="1" indent="-457200">
              <a:spcBef>
                <a:spcPts val="0"/>
              </a:spcBef>
              <a:buFont typeface="Wingdings" panose="05000000000000000000" pitchFamily="2" charset="2"/>
              <a:buChar char="q"/>
            </a:pPr>
            <a:endParaRPr lang="en-US" sz="3000" dirty="0">
              <a:solidFill>
                <a:schemeClr val="tx1"/>
              </a:solidFill>
              <a:latin typeface="Calibri"/>
              <a:ea typeface="Calibri"/>
              <a:cs typeface="Calibri"/>
              <a:sym typeface="Calibri"/>
            </a:endParaRPr>
          </a:p>
          <a:p>
            <a:pPr marL="914400" lvl="1" indent="-457200">
              <a:spcBef>
                <a:spcPts val="0"/>
              </a:spcBef>
              <a:buFont typeface="Wingdings" panose="05000000000000000000" pitchFamily="2" charset="2"/>
              <a:buChar char="q"/>
            </a:pPr>
            <a:r>
              <a:rPr lang="en-US" sz="3000" dirty="0">
                <a:solidFill>
                  <a:schemeClr val="tx1"/>
                </a:solidFill>
                <a:latin typeface="Calibri"/>
                <a:ea typeface="Calibri"/>
                <a:cs typeface="Calibri"/>
                <a:sym typeface="Calibri"/>
              </a:rPr>
              <a:t> </a:t>
            </a:r>
            <a:r>
              <a:rPr lang="en-US" sz="3000" dirty="0"/>
              <a:t>Logistic Regression is a special case of linear regression where the target variable is categorical in nature. It uses a log of odds as the dependent variable. It predicts the probability of occurrence of a binary event utilizing a </a:t>
            </a:r>
            <a:r>
              <a:rPr lang="en-US" sz="3000" dirty="0" smtClean="0"/>
              <a:t>logit </a:t>
            </a:r>
            <a:r>
              <a:rPr lang="en-US" sz="3000" dirty="0"/>
              <a:t>or sigmoid function.</a:t>
            </a:r>
          </a:p>
          <a:p>
            <a:pPr marL="914400" lvl="1" indent="-457200">
              <a:spcBef>
                <a:spcPts val="0"/>
              </a:spcBef>
              <a:buFont typeface="Wingdings" panose="05000000000000000000" pitchFamily="2" charset="2"/>
              <a:buChar char="q"/>
            </a:pPr>
            <a:endParaRPr lang="en-US" sz="4800" dirty="0"/>
          </a:p>
          <a:p>
            <a:pPr marL="914400" lvl="1" indent="-457200">
              <a:spcBef>
                <a:spcPts val="0"/>
              </a:spcBef>
              <a:buFont typeface="Arial" panose="020B0604020202020204" pitchFamily="34" charset="0"/>
              <a:buChar char="•"/>
            </a:pPr>
            <a:r>
              <a:rPr lang="en-US" sz="3200" dirty="0"/>
              <a:t>Training Score = 0.874120406567631</a:t>
            </a:r>
          </a:p>
          <a:p>
            <a:pPr marL="914400" lvl="1" indent="-457200">
              <a:spcBef>
                <a:spcPts val="0"/>
              </a:spcBef>
              <a:buFont typeface="Arial" panose="020B0604020202020204" pitchFamily="34" charset="0"/>
              <a:buChar char="•"/>
            </a:pPr>
            <a:r>
              <a:rPr lang="en-US" sz="3200" dirty="0"/>
              <a:t> Testing Score = 0.89375</a:t>
            </a:r>
            <a:endParaRPr lang="en-US" sz="4400" b="1" dirty="0" smtClean="0">
              <a:solidFill>
                <a:srgbClr val="C00000"/>
              </a:solidFill>
            </a:endParaRPr>
          </a:p>
        </p:txBody>
      </p:sp>
    </p:spTree>
    <p:extLst>
      <p:ext uri="{BB962C8B-B14F-4D97-AF65-F5344CB8AC3E}">
        <p14:creationId xmlns:p14="http://schemas.microsoft.com/office/powerpoint/2010/main" val="15537938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51165" y="1230749"/>
            <a:ext cx="13744134" cy="8890713"/>
          </a:xfrm>
        </p:spPr>
        <p:txBody>
          <a:bodyPr>
            <a:normAutofit/>
          </a:bodyPr>
          <a:lstStyle/>
          <a:p>
            <a:pPr marL="0" indent="0">
              <a:buNone/>
            </a:pPr>
            <a:r>
              <a:rPr lang="en-US" sz="3900" b="1" dirty="0" smtClean="0">
                <a:solidFill>
                  <a:srgbClr val="C00000"/>
                </a:solidFill>
              </a:rPr>
              <a:t>Bagging classifier :</a:t>
            </a:r>
          </a:p>
          <a:p>
            <a:pPr marL="0" indent="0">
              <a:buNone/>
            </a:pPr>
            <a:endParaRPr lang="en-US" sz="3500" b="1" dirty="0" smtClean="0">
              <a:solidFill>
                <a:srgbClr val="C00000"/>
              </a:solidFill>
            </a:endParaRPr>
          </a:p>
          <a:p>
            <a:pPr marL="1028700" indent="-571500">
              <a:buFont typeface="Wingdings" panose="05000000000000000000" pitchFamily="2" charset="2"/>
              <a:buChar char="q"/>
            </a:pPr>
            <a:r>
              <a:rPr lang="en-US" sz="3200" dirty="0" smtClean="0"/>
              <a:t>Bagging Classifier is </a:t>
            </a:r>
            <a:r>
              <a:rPr lang="en-US" sz="3200" dirty="0"/>
              <a:t>a supervised learning algorithm used for </a:t>
            </a:r>
            <a:r>
              <a:rPr lang="en-US" sz="3200" dirty="0" smtClean="0"/>
              <a:t>classification.</a:t>
            </a:r>
          </a:p>
          <a:p>
            <a:pPr marL="1028700" indent="-571500">
              <a:buFont typeface="Wingdings" panose="05000000000000000000" pitchFamily="2" charset="2"/>
              <a:buChar char="q"/>
            </a:pPr>
            <a:r>
              <a:rPr lang="en-US" dirty="0" smtClean="0"/>
              <a:t>During </a:t>
            </a:r>
            <a:r>
              <a:rPr lang="en-US" dirty="0"/>
              <a:t>the training phase, the bagging classifier generates a set of bootstrapped samples by randomly sampling from the original training dataset with replacement</a:t>
            </a:r>
            <a:r>
              <a:rPr lang="en-US" dirty="0" smtClean="0"/>
              <a:t>.</a:t>
            </a:r>
          </a:p>
          <a:p>
            <a:pPr marL="1028700" indent="-571500">
              <a:buFont typeface="Wingdings" panose="05000000000000000000" pitchFamily="2" charset="2"/>
              <a:buChar char="q"/>
            </a:pPr>
            <a:r>
              <a:rPr lang="en-US" dirty="0"/>
              <a:t>The advantage of using a bagging classifier is that it reduces overfitting by combining the predictions of multiple base classifiers. It also increases the accuracy and stability of the predictive model by reducing the variance of the model.</a:t>
            </a:r>
            <a:endParaRPr lang="en-US" sz="4800" b="1" dirty="0">
              <a:solidFill>
                <a:schemeClr val="tx1"/>
              </a:solidFill>
              <a:latin typeface="Calibri"/>
              <a:ea typeface="Calibri"/>
              <a:cs typeface="Calibri"/>
              <a:sym typeface="Calibri"/>
            </a:endParaRPr>
          </a:p>
          <a:p>
            <a:pPr marL="1028700" indent="-571500">
              <a:buFont typeface="Arial" panose="020B0604020202020204" pitchFamily="34" charset="0"/>
              <a:buChar char="•"/>
            </a:pPr>
            <a:r>
              <a:rPr lang="en-US" sz="3500" dirty="0" smtClean="0">
                <a:solidFill>
                  <a:schemeClr val="tx1"/>
                </a:solidFill>
                <a:ea typeface="Calibri"/>
                <a:cs typeface="Calibri"/>
                <a:sym typeface="Calibri"/>
              </a:rPr>
              <a:t>Training</a:t>
            </a:r>
            <a:r>
              <a:rPr lang="en-US" sz="4300" dirty="0" smtClean="0">
                <a:solidFill>
                  <a:schemeClr val="tx1"/>
                </a:solidFill>
                <a:ea typeface="Calibri"/>
                <a:cs typeface="Calibri"/>
                <a:sym typeface="Calibri"/>
              </a:rPr>
              <a:t> </a:t>
            </a:r>
            <a:r>
              <a:rPr lang="en-US" sz="3500" dirty="0" smtClean="0">
                <a:solidFill>
                  <a:schemeClr val="tx1"/>
                </a:solidFill>
                <a:ea typeface="Calibri"/>
                <a:cs typeface="Calibri"/>
                <a:sym typeface="Calibri"/>
              </a:rPr>
              <a:t>Score </a:t>
            </a:r>
            <a:r>
              <a:rPr lang="en-US" sz="3200" dirty="0" smtClean="0">
                <a:solidFill>
                  <a:schemeClr val="tx1"/>
                </a:solidFill>
                <a:ea typeface="Calibri"/>
                <a:cs typeface="Calibri"/>
                <a:sym typeface="Calibri"/>
              </a:rPr>
              <a:t>= </a:t>
            </a:r>
            <a:r>
              <a:rPr lang="en-US" sz="3200" dirty="0">
                <a:solidFill>
                  <a:schemeClr val="tx1"/>
                </a:solidFill>
                <a:ea typeface="Calibri"/>
                <a:cs typeface="Calibri"/>
                <a:sym typeface="Calibri"/>
              </a:rPr>
              <a:t>0.9116497263487099</a:t>
            </a:r>
            <a:endParaRPr lang="en-US" sz="3200" dirty="0" smtClean="0">
              <a:solidFill>
                <a:schemeClr val="tx1"/>
              </a:solidFill>
              <a:ea typeface="Calibri"/>
              <a:cs typeface="Calibri"/>
              <a:sym typeface="Calibri"/>
            </a:endParaRPr>
          </a:p>
          <a:p>
            <a:pPr marL="1028700" indent="-571500">
              <a:buFont typeface="Arial" panose="020B0604020202020204" pitchFamily="34" charset="0"/>
              <a:buChar char="•"/>
            </a:pPr>
            <a:endParaRPr lang="en-US" sz="3500" dirty="0" smtClean="0">
              <a:solidFill>
                <a:schemeClr val="tx1"/>
              </a:solidFill>
              <a:ea typeface="Calibri"/>
              <a:cs typeface="Calibri"/>
              <a:sym typeface="Calibri"/>
            </a:endParaRPr>
          </a:p>
          <a:p>
            <a:pPr marL="1028700" indent="-571500">
              <a:buFont typeface="Arial" panose="020B0604020202020204" pitchFamily="34" charset="0"/>
              <a:buChar char="•"/>
            </a:pPr>
            <a:r>
              <a:rPr lang="en-US" sz="3500" dirty="0" smtClean="0">
                <a:solidFill>
                  <a:schemeClr val="tx1"/>
                </a:solidFill>
                <a:ea typeface="Calibri"/>
                <a:cs typeface="Calibri"/>
                <a:sym typeface="Calibri"/>
              </a:rPr>
              <a:t>Testing Score = </a:t>
            </a:r>
            <a:r>
              <a:rPr lang="en-US" sz="3500" dirty="0">
                <a:solidFill>
                  <a:schemeClr val="tx1"/>
                </a:solidFill>
                <a:ea typeface="Calibri"/>
                <a:cs typeface="Calibri"/>
                <a:sym typeface="Calibri"/>
              </a:rPr>
              <a:t>0.90625</a:t>
            </a:r>
            <a:endParaRPr lang="en-US" dirty="0" smtClean="0"/>
          </a:p>
        </p:txBody>
      </p:sp>
    </p:spTree>
    <p:extLst>
      <p:ext uri="{BB962C8B-B14F-4D97-AF65-F5344CB8AC3E}">
        <p14:creationId xmlns:p14="http://schemas.microsoft.com/office/powerpoint/2010/main" val="32201882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6413" y="295420"/>
            <a:ext cx="11830928" cy="928468"/>
          </a:xfrm>
        </p:spPr>
        <p:txBody>
          <a:bodyPr>
            <a:normAutofit/>
          </a:bodyPr>
          <a:lstStyle/>
          <a:p>
            <a:pPr algn="ctr"/>
            <a:r>
              <a:rPr lang="en-US" sz="4200" b="1" dirty="0" smtClean="0">
                <a:latin typeface="+mn-lt"/>
              </a:rPr>
              <a:t>5. Model Boosting</a:t>
            </a:r>
            <a:endParaRPr lang="en-US" sz="4200" b="1" dirty="0">
              <a:latin typeface="+mn-lt"/>
            </a:endParaRPr>
          </a:p>
        </p:txBody>
      </p:sp>
      <p:sp>
        <p:nvSpPr>
          <p:cNvPr id="3" name="Content Placeholder 2"/>
          <p:cNvSpPr>
            <a:spLocks noGrp="1"/>
          </p:cNvSpPr>
          <p:nvPr>
            <p:ph idx="1"/>
          </p:nvPr>
        </p:nvSpPr>
        <p:spPr>
          <a:xfrm>
            <a:off x="3235570" y="1223888"/>
            <a:ext cx="13870744" cy="8398414"/>
          </a:xfrm>
        </p:spPr>
        <p:txBody>
          <a:bodyPr>
            <a:normAutofit lnSpcReduction="10000"/>
          </a:bodyPr>
          <a:lstStyle/>
          <a:p>
            <a:pPr marL="0" indent="0">
              <a:buNone/>
            </a:pPr>
            <a:r>
              <a:rPr lang="en-US" sz="4100" b="1" dirty="0" smtClean="0">
                <a:solidFill>
                  <a:srgbClr val="C00000"/>
                </a:solidFill>
              </a:rPr>
              <a:t>Adaboost Classifier:</a:t>
            </a:r>
          </a:p>
          <a:p>
            <a:pPr marL="0" indent="0">
              <a:buNone/>
            </a:pPr>
            <a:endParaRPr lang="en-US" sz="2400" b="1" dirty="0" smtClean="0">
              <a:solidFill>
                <a:srgbClr val="C00000"/>
              </a:solidFill>
            </a:endParaRPr>
          </a:p>
          <a:p>
            <a:pPr marL="914400" lvl="1" indent="-457200">
              <a:spcBef>
                <a:spcPts val="0"/>
              </a:spcBef>
              <a:buFont typeface="Wingdings" panose="05000000000000000000" pitchFamily="2" charset="2"/>
              <a:buChar char="q"/>
            </a:pPr>
            <a:r>
              <a:rPr lang="en-IN" sz="3200" dirty="0">
                <a:solidFill>
                  <a:schemeClr val="tx1"/>
                </a:solidFill>
                <a:ea typeface="Calibri"/>
                <a:cs typeface="Calibri"/>
                <a:sym typeface="Calibri"/>
              </a:rPr>
              <a:t>Adaboost  Classifier </a:t>
            </a:r>
            <a:r>
              <a:rPr lang="en-US" sz="3200" dirty="0"/>
              <a:t>is a supervised learning algorithm used for classification.</a:t>
            </a:r>
          </a:p>
          <a:p>
            <a:pPr marL="914400" lvl="1" indent="-457200">
              <a:spcBef>
                <a:spcPts val="0"/>
              </a:spcBef>
              <a:buFont typeface="Wingdings" panose="05000000000000000000" pitchFamily="2" charset="2"/>
              <a:buChar char="q"/>
            </a:pPr>
            <a:endParaRPr lang="en-US" sz="3200" dirty="0">
              <a:solidFill>
                <a:schemeClr val="tx1"/>
              </a:solidFill>
              <a:latin typeface="Calibri"/>
              <a:ea typeface="Calibri"/>
              <a:cs typeface="Calibri"/>
              <a:sym typeface="Calibri"/>
            </a:endParaRPr>
          </a:p>
          <a:p>
            <a:pPr marL="914400" lvl="1" indent="-457200">
              <a:buFont typeface="Wingdings" panose="05000000000000000000" pitchFamily="2" charset="2"/>
              <a:buChar char="q"/>
            </a:pPr>
            <a:r>
              <a:rPr lang="en-US" sz="3200" dirty="0">
                <a:ea typeface="Calibri" panose="020F0502020204030204" pitchFamily="34" charset="0"/>
                <a:cs typeface="Times New Roman" panose="02020603050405020304" pitchFamily="18" charset="0"/>
              </a:rPr>
              <a:t>In </a:t>
            </a:r>
            <a:r>
              <a:rPr lang="en-US" sz="3200" dirty="0" smtClean="0">
                <a:ea typeface="Calibri" panose="020F0502020204030204" pitchFamily="34" charset="0"/>
                <a:cs typeface="Times New Roman" panose="02020603050405020304" pitchFamily="18" charset="0"/>
              </a:rPr>
              <a:t>Adaboost Classifier, </a:t>
            </a:r>
            <a:r>
              <a:rPr lang="en-US" sz="3200" dirty="0">
                <a:ea typeface="Calibri" panose="020F0502020204030204" pitchFamily="34" charset="0"/>
                <a:cs typeface="Times New Roman" panose="02020603050405020304" pitchFamily="18" charset="0"/>
              </a:rPr>
              <a:t>trees are just a node with two leaves. They are called </a:t>
            </a:r>
            <a:r>
              <a:rPr lang="en-US" sz="3200" dirty="0" smtClean="0">
                <a:ea typeface="Calibri" panose="020F0502020204030204" pitchFamily="34" charset="0"/>
                <a:cs typeface="Times New Roman" panose="02020603050405020304" pitchFamily="18" charset="0"/>
              </a:rPr>
              <a:t>stumps. </a:t>
            </a:r>
            <a:r>
              <a:rPr lang="en-US" sz="3200" dirty="0">
                <a:ea typeface="Calibri" panose="020F0502020204030204" pitchFamily="34" charset="0"/>
                <a:cs typeface="Times New Roman" panose="02020603050405020304" pitchFamily="18" charset="0"/>
              </a:rPr>
              <a:t>Stumps are </a:t>
            </a:r>
            <a:r>
              <a:rPr lang="en-US" sz="3200" dirty="0" smtClean="0">
                <a:ea typeface="Calibri" panose="020F0502020204030204" pitchFamily="34" charset="0"/>
                <a:cs typeface="Times New Roman" panose="02020603050405020304" pitchFamily="18" charset="0"/>
              </a:rPr>
              <a:t>weak learners </a:t>
            </a:r>
            <a:r>
              <a:rPr lang="en-US" sz="3200" dirty="0">
                <a:ea typeface="Calibri" panose="020F0502020204030204" pitchFamily="34" charset="0"/>
                <a:cs typeface="Times New Roman" panose="02020603050405020304" pitchFamily="18" charset="0"/>
              </a:rPr>
              <a:t>as it will only use one variable to make </a:t>
            </a:r>
            <a:r>
              <a:rPr lang="en-US" sz="3200" dirty="0" smtClean="0">
                <a:ea typeface="Calibri" panose="020F0502020204030204" pitchFamily="34" charset="0"/>
                <a:cs typeface="Times New Roman" panose="02020603050405020304" pitchFamily="18" charset="0"/>
              </a:rPr>
              <a:t>decisions. </a:t>
            </a:r>
            <a:endParaRPr lang="en-US" sz="3200" dirty="0">
              <a:ea typeface="Calibri" panose="020F0502020204030204" pitchFamily="34" charset="0"/>
              <a:cs typeface="Times New Roman" panose="02020603050405020304" pitchFamily="18" charset="0"/>
            </a:endParaRPr>
          </a:p>
          <a:p>
            <a:pPr marL="914400" indent="-457200">
              <a:buFont typeface="Wingdings" panose="05000000000000000000" pitchFamily="2" charset="2"/>
              <a:buChar char="q"/>
            </a:pPr>
            <a:endParaRPr lang="en-US" sz="3200" b="1" dirty="0">
              <a:solidFill>
                <a:schemeClr val="tx1"/>
              </a:solidFill>
              <a:latin typeface="Calibri" panose="020F0502020204030204" pitchFamily="34" charset="0"/>
              <a:ea typeface="Calibri"/>
              <a:cs typeface="Times New Roman" panose="02020603050405020304" pitchFamily="18" charset="0"/>
              <a:sym typeface="Calibri"/>
            </a:endParaRPr>
          </a:p>
          <a:p>
            <a:pPr marL="914400" indent="-457200">
              <a:buFont typeface="Wingdings" panose="05000000000000000000" pitchFamily="2" charset="2"/>
              <a:buChar char="q"/>
            </a:pPr>
            <a:r>
              <a:rPr lang="en-US" sz="3200" b="1" dirty="0">
                <a:solidFill>
                  <a:schemeClr val="tx1"/>
                </a:solidFill>
                <a:ea typeface="Calibri"/>
                <a:cs typeface="Times New Roman" panose="02020603050405020304" pitchFamily="18" charset="0"/>
                <a:sym typeface="Calibri"/>
              </a:rPr>
              <a:t> </a:t>
            </a:r>
            <a:r>
              <a:rPr lang="en-IN" sz="3200" b="1" dirty="0">
                <a:solidFill>
                  <a:schemeClr val="tx1"/>
                </a:solidFill>
                <a:ea typeface="Calibri"/>
                <a:cs typeface="Calibri"/>
                <a:sym typeface="Calibri"/>
              </a:rPr>
              <a:t> </a:t>
            </a:r>
            <a:r>
              <a:rPr lang="en-US" sz="3200" dirty="0">
                <a:ea typeface="Calibri" panose="020F0502020204030204" pitchFamily="34" charset="0"/>
                <a:cs typeface="Times New Roman" panose="02020603050405020304" pitchFamily="18" charset="0"/>
              </a:rPr>
              <a:t>In AdaBoost many different Decision stumps are combined sequentially . </a:t>
            </a:r>
          </a:p>
          <a:p>
            <a:pPr marL="457200" indent="0">
              <a:buNone/>
            </a:pPr>
            <a:endParaRPr lang="en-IN" sz="4800" b="1" dirty="0">
              <a:solidFill>
                <a:schemeClr val="tx1"/>
              </a:solidFill>
              <a:latin typeface="Calibri"/>
              <a:ea typeface="Calibri"/>
              <a:cs typeface="Calibri"/>
              <a:sym typeface="Calibri"/>
            </a:endParaRPr>
          </a:p>
          <a:p>
            <a:pPr marL="914400" indent="-457200">
              <a:buFont typeface="Arial" panose="020B0604020202020204" pitchFamily="34" charset="0"/>
              <a:buChar char="•"/>
            </a:pPr>
            <a:r>
              <a:rPr lang="en-IN" sz="3200" b="1" dirty="0">
                <a:solidFill>
                  <a:schemeClr val="tx1"/>
                </a:solidFill>
                <a:latin typeface="Calibri"/>
                <a:ea typeface="Calibri"/>
                <a:cs typeface="Calibri"/>
                <a:sym typeface="Calibri"/>
              </a:rPr>
              <a:t>  </a:t>
            </a:r>
            <a:r>
              <a:rPr lang="en-IN" sz="3200" dirty="0">
                <a:solidFill>
                  <a:schemeClr val="tx1"/>
                </a:solidFill>
                <a:ea typeface="Calibri"/>
                <a:cs typeface="Calibri"/>
                <a:sym typeface="Calibri"/>
              </a:rPr>
              <a:t>Training  Score = 0.9382329945269742</a:t>
            </a:r>
            <a:endParaRPr lang="en-IN" sz="3200" b="1" dirty="0">
              <a:solidFill>
                <a:schemeClr val="tx1"/>
              </a:solidFill>
              <a:ea typeface="Calibri"/>
              <a:cs typeface="Calibri"/>
              <a:sym typeface="Calibri"/>
            </a:endParaRPr>
          </a:p>
          <a:p>
            <a:pPr marL="914400" indent="-457200">
              <a:buFont typeface="Arial" panose="020B0604020202020204" pitchFamily="34" charset="0"/>
              <a:buChar char="•"/>
            </a:pPr>
            <a:r>
              <a:rPr lang="en-IN" sz="3200" b="1" dirty="0">
                <a:solidFill>
                  <a:schemeClr val="tx1"/>
                </a:solidFill>
                <a:ea typeface="Calibri"/>
                <a:cs typeface="Calibri"/>
                <a:sym typeface="Calibri"/>
              </a:rPr>
              <a:t> </a:t>
            </a:r>
            <a:r>
              <a:rPr lang="en-IN" sz="3200" dirty="0">
                <a:solidFill>
                  <a:schemeClr val="tx1"/>
                </a:solidFill>
                <a:ea typeface="Calibri"/>
                <a:cs typeface="Calibri"/>
                <a:sym typeface="Calibri"/>
              </a:rPr>
              <a:t>Testing score = 0.928125</a:t>
            </a:r>
            <a:endParaRPr lang="en-US" sz="3600" b="1" dirty="0" smtClean="0">
              <a:solidFill>
                <a:srgbClr val="C00000"/>
              </a:solidFill>
            </a:endParaRPr>
          </a:p>
        </p:txBody>
      </p:sp>
    </p:spTree>
    <p:extLst>
      <p:ext uri="{BB962C8B-B14F-4D97-AF65-F5344CB8AC3E}">
        <p14:creationId xmlns:p14="http://schemas.microsoft.com/office/powerpoint/2010/main" val="31130921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0371" y="910381"/>
            <a:ext cx="6822218" cy="1205275"/>
          </a:xfrm>
        </p:spPr>
        <p:txBody>
          <a:bodyPr/>
          <a:lstStyle/>
          <a:p>
            <a:pPr algn="ctr"/>
            <a:r>
              <a:rPr lang="en-US" sz="4800" b="1" u="sng" dirty="0" smtClean="0"/>
              <a:t>Conclusion</a:t>
            </a:r>
            <a:endParaRPr lang="en-US" b="1" u="sng" dirty="0"/>
          </a:p>
        </p:txBody>
      </p:sp>
      <p:sp>
        <p:nvSpPr>
          <p:cNvPr id="3" name="Content Placeholder 2"/>
          <p:cNvSpPr>
            <a:spLocks noGrp="1"/>
          </p:cNvSpPr>
          <p:nvPr>
            <p:ph idx="1"/>
          </p:nvPr>
        </p:nvSpPr>
        <p:spPr>
          <a:xfrm>
            <a:off x="3741380" y="2708271"/>
            <a:ext cx="13161573" cy="6906375"/>
          </a:xfrm>
        </p:spPr>
        <p:txBody>
          <a:bodyPr>
            <a:normAutofit/>
          </a:bodyPr>
          <a:lstStyle/>
          <a:p>
            <a:pPr marL="11659" lvl="1" indent="0">
              <a:buNone/>
            </a:pPr>
            <a:r>
              <a:rPr lang="en-US" sz="3200" dirty="0" smtClean="0">
                <a:solidFill>
                  <a:schemeClr val="tx1"/>
                </a:solidFill>
                <a:ea typeface="Calibri"/>
                <a:cs typeface="Calibri"/>
                <a:sym typeface="Calibri"/>
              </a:rPr>
              <a:t>Among </a:t>
            </a:r>
            <a:r>
              <a:rPr lang="en-US" sz="3200" dirty="0">
                <a:solidFill>
                  <a:schemeClr val="tx1"/>
                </a:solidFill>
                <a:ea typeface="Calibri"/>
                <a:cs typeface="Calibri"/>
                <a:sym typeface="Calibri"/>
              </a:rPr>
              <a:t>all the above given classification we get that </a:t>
            </a:r>
            <a:r>
              <a:rPr lang="en-US" sz="3200" dirty="0" smtClean="0">
                <a:solidFill>
                  <a:schemeClr val="tx1"/>
                </a:solidFill>
                <a:ea typeface="Calibri"/>
                <a:cs typeface="Calibri"/>
                <a:sym typeface="Calibri"/>
              </a:rPr>
              <a:t>Random Forest </a:t>
            </a:r>
            <a:r>
              <a:rPr lang="en-US" sz="3200" dirty="0">
                <a:solidFill>
                  <a:schemeClr val="tx1"/>
                </a:solidFill>
                <a:ea typeface="Calibri"/>
                <a:cs typeface="Calibri"/>
                <a:sym typeface="Calibri"/>
              </a:rPr>
              <a:t>gives us </a:t>
            </a:r>
            <a:r>
              <a:rPr lang="en-US" sz="3200" dirty="0" smtClean="0">
                <a:solidFill>
                  <a:schemeClr val="tx1"/>
                </a:solidFill>
                <a:ea typeface="Calibri"/>
                <a:cs typeface="Calibri"/>
                <a:sym typeface="Calibri"/>
              </a:rPr>
              <a:t>best training score and accuracy. With this we can further use Decision Tree in the Wine Quality Prediction data in future for accurate predictions.</a:t>
            </a:r>
            <a:endParaRPr lang="en-US" sz="3200" dirty="0">
              <a:solidFill>
                <a:schemeClr val="tx1"/>
              </a:solidFill>
              <a:ea typeface="Calibri"/>
              <a:cs typeface="Calibri"/>
              <a:sym typeface="Calibri"/>
            </a:endParaRPr>
          </a:p>
          <a:p>
            <a:pPr marL="11659" lvl="1" indent="0">
              <a:buNone/>
            </a:pPr>
            <a:endParaRPr lang="en-US" sz="3200" dirty="0">
              <a:solidFill>
                <a:schemeClr val="tx1"/>
              </a:solidFill>
              <a:ea typeface="Calibri"/>
              <a:cs typeface="Calibri"/>
              <a:sym typeface="Calibri"/>
            </a:endParaRPr>
          </a:p>
          <a:p>
            <a:pPr marL="11659" lvl="1" indent="0">
              <a:buNone/>
            </a:pPr>
            <a:r>
              <a:rPr lang="en-US" sz="3200" dirty="0">
                <a:solidFill>
                  <a:schemeClr val="tx1"/>
                </a:solidFill>
                <a:ea typeface="Calibri"/>
                <a:cs typeface="Calibri"/>
                <a:sym typeface="Calibri"/>
              </a:rPr>
              <a:t>This will help </a:t>
            </a:r>
            <a:r>
              <a:rPr lang="en-US" sz="3200" dirty="0" smtClean="0">
                <a:solidFill>
                  <a:schemeClr val="tx1"/>
                </a:solidFill>
                <a:ea typeface="Calibri"/>
                <a:cs typeface="Calibri"/>
                <a:sym typeface="Calibri"/>
              </a:rPr>
              <a:t>entrepreneurs </a:t>
            </a:r>
            <a:r>
              <a:rPr lang="en-US" sz="3200" dirty="0">
                <a:solidFill>
                  <a:schemeClr val="tx1"/>
                </a:solidFill>
                <a:ea typeface="Calibri"/>
                <a:cs typeface="Calibri"/>
                <a:sym typeface="Calibri"/>
              </a:rPr>
              <a:t>to :- </a:t>
            </a:r>
            <a:endParaRPr lang="en-US" sz="3200" dirty="0" smtClean="0">
              <a:solidFill>
                <a:schemeClr val="tx1"/>
              </a:solidFill>
              <a:ea typeface="Calibri"/>
              <a:cs typeface="Calibri"/>
              <a:sym typeface="Calibri"/>
            </a:endParaRPr>
          </a:p>
          <a:p>
            <a:pPr marL="11659" lvl="1" indent="0">
              <a:buNone/>
            </a:pPr>
            <a:endParaRPr lang="en-US" sz="700" dirty="0">
              <a:solidFill>
                <a:schemeClr val="tx1"/>
              </a:solidFill>
              <a:ea typeface="Calibri"/>
              <a:cs typeface="Calibri"/>
              <a:sym typeface="Calibri"/>
            </a:endParaRPr>
          </a:p>
          <a:p>
            <a:pPr marL="526009" lvl="1" indent="-514350">
              <a:buFont typeface="+mj-lt"/>
              <a:buAutoNum type="arabicParenR"/>
            </a:pPr>
            <a:r>
              <a:rPr lang="en-US" sz="3200" dirty="0" smtClean="0">
                <a:solidFill>
                  <a:schemeClr val="tx1"/>
                </a:solidFill>
                <a:ea typeface="Calibri"/>
                <a:cs typeface="Calibri"/>
                <a:sym typeface="Calibri"/>
              </a:rPr>
              <a:t>Prevent </a:t>
            </a:r>
            <a:r>
              <a:rPr lang="en-US" sz="3200" dirty="0">
                <a:solidFill>
                  <a:schemeClr val="tx1"/>
                </a:solidFill>
                <a:ea typeface="Calibri"/>
                <a:cs typeface="Calibri"/>
                <a:sym typeface="Calibri"/>
              </a:rPr>
              <a:t>losses. </a:t>
            </a:r>
          </a:p>
          <a:p>
            <a:pPr marL="526009" lvl="1" indent="-514350">
              <a:buFont typeface="+mj-lt"/>
              <a:buAutoNum type="arabicParenR"/>
            </a:pPr>
            <a:r>
              <a:rPr lang="en-US" sz="3200" dirty="0" smtClean="0">
                <a:solidFill>
                  <a:schemeClr val="tx1"/>
                </a:solidFill>
                <a:ea typeface="Calibri"/>
                <a:cs typeface="Calibri"/>
                <a:sym typeface="Calibri"/>
              </a:rPr>
              <a:t>Save </a:t>
            </a:r>
            <a:r>
              <a:rPr lang="en-US" sz="3200" dirty="0">
                <a:solidFill>
                  <a:schemeClr val="tx1"/>
                </a:solidFill>
                <a:ea typeface="Calibri"/>
                <a:cs typeface="Calibri"/>
                <a:sym typeface="Calibri"/>
              </a:rPr>
              <a:t>their time and efforts.</a:t>
            </a:r>
          </a:p>
          <a:p>
            <a:pPr marL="526009" lvl="1" indent="-514350">
              <a:buFont typeface="+mj-lt"/>
              <a:buAutoNum type="arabicParenR"/>
            </a:pPr>
            <a:r>
              <a:rPr lang="en-US" sz="3200" dirty="0" smtClean="0">
                <a:solidFill>
                  <a:schemeClr val="tx1"/>
                </a:solidFill>
                <a:ea typeface="Calibri"/>
                <a:cs typeface="Calibri"/>
                <a:sym typeface="Calibri"/>
              </a:rPr>
              <a:t>Use chemicals that increases the quality of wine.</a:t>
            </a:r>
            <a:endParaRPr lang="en-US" sz="3200" dirty="0">
              <a:solidFill>
                <a:schemeClr val="tx1"/>
              </a:solidFill>
              <a:ea typeface="Calibri"/>
              <a:cs typeface="Calibri"/>
              <a:sym typeface="Calibri"/>
            </a:endParaRPr>
          </a:p>
          <a:p>
            <a:pPr marL="526009" lvl="1" indent="-514350">
              <a:buFont typeface="+mj-lt"/>
              <a:buAutoNum type="arabicParenR"/>
            </a:pPr>
            <a:r>
              <a:rPr lang="en-US" sz="3200" dirty="0" smtClean="0">
                <a:solidFill>
                  <a:schemeClr val="tx1"/>
                </a:solidFill>
                <a:ea typeface="Calibri"/>
                <a:cs typeface="Calibri"/>
                <a:sym typeface="Calibri"/>
              </a:rPr>
              <a:t>This </a:t>
            </a:r>
            <a:r>
              <a:rPr lang="en-US" sz="3200" dirty="0">
                <a:solidFill>
                  <a:schemeClr val="tx1"/>
                </a:solidFill>
                <a:ea typeface="Calibri"/>
                <a:cs typeface="Calibri"/>
                <a:sym typeface="Calibri"/>
              </a:rPr>
              <a:t>will allow them to stay one step ahead of </a:t>
            </a:r>
            <a:r>
              <a:rPr lang="en-US" sz="3200" dirty="0" smtClean="0">
                <a:solidFill>
                  <a:schemeClr val="tx1"/>
                </a:solidFill>
                <a:ea typeface="Calibri"/>
                <a:cs typeface="Calibri"/>
                <a:sym typeface="Calibri"/>
              </a:rPr>
              <a:t>the competition.</a:t>
            </a:r>
            <a:endParaRPr lang="en-US" sz="3200" dirty="0">
              <a:solidFill>
                <a:schemeClr val="tx1"/>
              </a:solidFill>
              <a:ea typeface="Calibri"/>
              <a:cs typeface="Calibri"/>
              <a:sym typeface="Calibri"/>
            </a:endParaRPr>
          </a:p>
          <a:p>
            <a:pPr marL="0" indent="0">
              <a:buNone/>
            </a:pPr>
            <a:endParaRPr lang="en-US" dirty="0"/>
          </a:p>
        </p:txBody>
      </p:sp>
    </p:spTree>
    <p:extLst>
      <p:ext uri="{BB962C8B-B14F-4D97-AF65-F5344CB8AC3E}">
        <p14:creationId xmlns:p14="http://schemas.microsoft.com/office/powerpoint/2010/main" val="3015273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1143747" y="309282"/>
            <a:ext cx="9722224" cy="941294"/>
          </a:xfrm>
        </p:spPr>
        <p:txBody>
          <a:bodyPr>
            <a:noAutofit/>
          </a:bodyPr>
          <a:lstStyle/>
          <a:p>
            <a:r>
              <a:rPr lang="en-US" sz="6600" dirty="0" smtClean="0">
                <a:latin typeface="Bauhaus 93" panose="04030905020B02020C02" pitchFamily="82" charset="0"/>
              </a:rPr>
              <a:t>Dashboard View </a:t>
            </a:r>
            <a:endParaRPr lang="en-US" sz="6600" dirty="0">
              <a:latin typeface="Bauhaus 93" panose="04030905020B02020C02" pitchFamily="8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678" y="1250574"/>
            <a:ext cx="18296635" cy="9405363"/>
          </a:xfrm>
          <a:prstGeom prst="rect">
            <a:avLst/>
          </a:prstGeom>
        </p:spPr>
      </p:pic>
    </p:spTree>
    <p:extLst>
      <p:ext uri="{BB962C8B-B14F-4D97-AF65-F5344CB8AC3E}">
        <p14:creationId xmlns:p14="http://schemas.microsoft.com/office/powerpoint/2010/main" val="15461212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3412" y="0"/>
            <a:ext cx="5486400" cy="106934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896033" y="452511"/>
            <a:ext cx="7894738" cy="1138450"/>
          </a:xfrm>
          <a:ln w="28575">
            <a:noFill/>
          </a:ln>
        </p:spPr>
        <p:txBody>
          <a:bodyPr>
            <a:noAutofit/>
          </a:bodyPr>
          <a:lstStyle/>
          <a:p>
            <a:r>
              <a:rPr lang="en-US" sz="6000" b="1" dirty="0" smtClean="0">
                <a:latin typeface="Century Gothic" panose="020B0502020202020204" pitchFamily="34" charset="0"/>
              </a:rPr>
              <a:t>Important insights:</a:t>
            </a:r>
            <a:endParaRPr lang="en-US" sz="6000" b="1" dirty="0">
              <a:latin typeface="Century Gothic" panose="020B0502020202020204" pitchFamily="34" charset="0"/>
            </a:endParaRPr>
          </a:p>
        </p:txBody>
      </p:sp>
      <p:sp>
        <p:nvSpPr>
          <p:cNvPr id="3" name="Content Placeholder 2"/>
          <p:cNvSpPr>
            <a:spLocks noGrp="1"/>
          </p:cNvSpPr>
          <p:nvPr>
            <p:ph idx="1"/>
          </p:nvPr>
        </p:nvSpPr>
        <p:spPr>
          <a:xfrm>
            <a:off x="1896033" y="2043471"/>
            <a:ext cx="15074155" cy="8072389"/>
          </a:xfrm>
        </p:spPr>
        <p:txBody>
          <a:bodyPr>
            <a:normAutofit/>
          </a:bodyPr>
          <a:lstStyle/>
          <a:p>
            <a:r>
              <a:rPr lang="en-US" dirty="0" smtClean="0"/>
              <a:t>Through insights we can </a:t>
            </a:r>
            <a:r>
              <a:rPr lang="en-US" smtClean="0"/>
              <a:t>say that , </a:t>
            </a:r>
            <a:r>
              <a:rPr lang="en-US" dirty="0"/>
              <a:t>wine quality prediction data is an important dataset that has been used to develop predictive models for wine quality. Machine learning algorithms and statistical techniques have been used to identify the key chemical properties that contribute to high-quality wines and to develop predictive models that can accurately predict the quality of wine based on these properties.</a:t>
            </a:r>
          </a:p>
          <a:p>
            <a:r>
              <a:rPr lang="en-US" dirty="0" smtClean="0"/>
              <a:t>Random Forest, </a:t>
            </a:r>
            <a:r>
              <a:rPr lang="en-US" dirty="0"/>
              <a:t>along with other ensemble methods, has been used to improve the accuracy of predictive models by combining the predictions of multiple base classifiers. Additionally, cross-validation techniques have been used to evaluate the accuracy of the predictive models</a:t>
            </a:r>
          </a:p>
        </p:txBody>
      </p:sp>
    </p:spTree>
    <p:extLst>
      <p:ext uri="{BB962C8B-B14F-4D97-AF65-F5344CB8AC3E}">
        <p14:creationId xmlns:p14="http://schemas.microsoft.com/office/powerpoint/2010/main" val="14515293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4" name="Rectangle 3"/>
          <p:cNvSpPr/>
          <p:nvPr/>
        </p:nvSpPr>
        <p:spPr>
          <a:xfrm>
            <a:off x="1" y="0"/>
            <a:ext cx="19010312" cy="106934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0759" y="575556"/>
            <a:ext cx="15248795" cy="9542287"/>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24050">
              <a:srgbClr val="FEEED3"/>
            </a:gs>
            <a:gs pos="5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00045" y="1098443"/>
            <a:ext cx="5109883" cy="1523733"/>
          </a:xfrm>
        </p:spPr>
        <p:txBody>
          <a:bodyPr>
            <a:noAutofit/>
          </a:bodyPr>
          <a:lstStyle/>
          <a:p>
            <a:pPr algn="ctr"/>
            <a:r>
              <a:rPr lang="en-US" sz="8000" b="1" dirty="0" smtClean="0"/>
              <a:t>Agenda</a:t>
            </a:r>
            <a:endParaRPr lang="en-US" sz="8000" b="1" dirty="0"/>
          </a:p>
        </p:txBody>
      </p:sp>
      <p:sp>
        <p:nvSpPr>
          <p:cNvPr id="3" name="Content Placeholder 2"/>
          <p:cNvSpPr>
            <a:spLocks noGrp="1"/>
          </p:cNvSpPr>
          <p:nvPr>
            <p:ph idx="1"/>
          </p:nvPr>
        </p:nvSpPr>
        <p:spPr>
          <a:xfrm>
            <a:off x="3052483" y="3738283"/>
            <a:ext cx="10071847" cy="6524812"/>
          </a:xfrm>
        </p:spPr>
        <p:txBody>
          <a:bodyPr>
            <a:normAutofit/>
          </a:bodyPr>
          <a:lstStyle/>
          <a:p>
            <a:pPr lvl="0" algn="just">
              <a:lnSpc>
                <a:spcPct val="120000"/>
              </a:lnSpc>
              <a:buClr>
                <a:schemeClr val="dk1"/>
              </a:buClr>
              <a:buSzPts val="3600"/>
              <a:buFont typeface="Wingdings" panose="05000000000000000000" pitchFamily="2" charset="2"/>
              <a:buChar char="§"/>
            </a:pPr>
            <a:r>
              <a:rPr lang="en-IN" sz="2800" spc="300" dirty="0">
                <a:solidFill>
                  <a:srgbClr val="C00000"/>
                </a:solidFill>
                <a:ea typeface="Yu Gothic UI Semilight" panose="020B0400000000000000" pitchFamily="34" charset="-128"/>
                <a:cs typeface="Calibri"/>
                <a:sym typeface="Calibri"/>
              </a:rPr>
              <a:t>Introduction</a:t>
            </a:r>
          </a:p>
          <a:p>
            <a:pPr algn="just">
              <a:lnSpc>
                <a:spcPct val="120000"/>
              </a:lnSpc>
              <a:buClr>
                <a:schemeClr val="dk1"/>
              </a:buClr>
              <a:buSzPts val="3600"/>
              <a:buFont typeface="Wingdings" panose="05000000000000000000" pitchFamily="2" charset="2"/>
              <a:buChar char="§"/>
            </a:pPr>
            <a:r>
              <a:rPr lang="en-IN" sz="2800" spc="300" dirty="0">
                <a:solidFill>
                  <a:srgbClr val="C00000"/>
                </a:solidFill>
                <a:ea typeface="Yu Gothic UI Semilight" panose="020B0400000000000000" pitchFamily="34" charset="-128"/>
                <a:cs typeface="Calibri"/>
                <a:sym typeface="Calibri"/>
              </a:rPr>
              <a:t>Problem statement</a:t>
            </a:r>
          </a:p>
          <a:p>
            <a:pPr lvl="0" algn="just">
              <a:lnSpc>
                <a:spcPct val="120000"/>
              </a:lnSpc>
              <a:buClr>
                <a:schemeClr val="dk1"/>
              </a:buClr>
              <a:buSzPts val="3600"/>
              <a:buFont typeface="Wingdings" panose="05000000000000000000" pitchFamily="2" charset="2"/>
              <a:buChar char="§"/>
            </a:pPr>
            <a:r>
              <a:rPr lang="en-IN" sz="2800" spc="300" dirty="0">
                <a:solidFill>
                  <a:srgbClr val="C00000"/>
                </a:solidFill>
                <a:ea typeface="Yu Gothic UI Semilight" panose="020B0400000000000000" pitchFamily="34" charset="-128"/>
                <a:cs typeface="Calibri"/>
                <a:sym typeface="Calibri"/>
              </a:rPr>
              <a:t>Objectives</a:t>
            </a:r>
          </a:p>
          <a:p>
            <a:pPr lvl="0" algn="just">
              <a:lnSpc>
                <a:spcPct val="120000"/>
              </a:lnSpc>
              <a:buClr>
                <a:schemeClr val="dk1"/>
              </a:buClr>
              <a:buSzPts val="3600"/>
              <a:buFont typeface="Wingdings" panose="05000000000000000000" pitchFamily="2" charset="2"/>
              <a:buChar char="§"/>
            </a:pPr>
            <a:r>
              <a:rPr lang="en-IN" sz="2800" spc="300" dirty="0">
                <a:solidFill>
                  <a:srgbClr val="C00000"/>
                </a:solidFill>
                <a:ea typeface="Yu Gothic UI Semilight" panose="020B0400000000000000" pitchFamily="34" charset="-128"/>
                <a:cs typeface="Calibri"/>
                <a:sym typeface="Calibri"/>
              </a:rPr>
              <a:t>Tools and technologies</a:t>
            </a:r>
          </a:p>
          <a:p>
            <a:pPr lvl="0" algn="just">
              <a:lnSpc>
                <a:spcPct val="120000"/>
              </a:lnSpc>
              <a:buClr>
                <a:schemeClr val="dk1"/>
              </a:buClr>
              <a:buSzPts val="3600"/>
              <a:buFont typeface="Wingdings" panose="05000000000000000000" pitchFamily="2" charset="2"/>
              <a:buChar char="§"/>
            </a:pPr>
            <a:r>
              <a:rPr lang="en-IN" sz="2800" spc="300" dirty="0">
                <a:solidFill>
                  <a:srgbClr val="C00000"/>
                </a:solidFill>
                <a:ea typeface="Yu Gothic UI Semilight" panose="020B0400000000000000" pitchFamily="34" charset="-128"/>
                <a:cs typeface="Calibri"/>
                <a:sym typeface="Calibri"/>
              </a:rPr>
              <a:t>Process</a:t>
            </a:r>
          </a:p>
          <a:p>
            <a:pPr lvl="0" algn="just">
              <a:lnSpc>
                <a:spcPct val="120000"/>
              </a:lnSpc>
              <a:buClr>
                <a:schemeClr val="dk1"/>
              </a:buClr>
              <a:buSzPts val="3600"/>
              <a:buFont typeface="Wingdings" panose="05000000000000000000" pitchFamily="2" charset="2"/>
              <a:buChar char="§"/>
            </a:pPr>
            <a:r>
              <a:rPr lang="en-IN" sz="2800" spc="300" dirty="0">
                <a:solidFill>
                  <a:srgbClr val="C00000"/>
                </a:solidFill>
                <a:ea typeface="Yu Gothic UI Semilight" panose="020B0400000000000000" pitchFamily="34" charset="-128"/>
                <a:cs typeface="Calibri"/>
                <a:sym typeface="Calibri"/>
              </a:rPr>
              <a:t>Algorithms</a:t>
            </a:r>
          </a:p>
          <a:p>
            <a:pPr lvl="0" algn="just">
              <a:lnSpc>
                <a:spcPct val="120000"/>
              </a:lnSpc>
              <a:buClr>
                <a:schemeClr val="dk1"/>
              </a:buClr>
              <a:buSzPts val="3600"/>
              <a:buFont typeface="Wingdings" panose="05000000000000000000" pitchFamily="2" charset="2"/>
              <a:buChar char="§"/>
            </a:pPr>
            <a:r>
              <a:rPr lang="en-IN" sz="2800" spc="300" dirty="0" smtClean="0">
                <a:solidFill>
                  <a:srgbClr val="C00000"/>
                </a:solidFill>
                <a:ea typeface="Yu Gothic UI Semilight" panose="020B0400000000000000" pitchFamily="34" charset="-128"/>
                <a:cs typeface="Calibri"/>
                <a:sym typeface="Calibri"/>
              </a:rPr>
              <a:t>Model conclusion</a:t>
            </a:r>
          </a:p>
          <a:p>
            <a:pPr lvl="0" algn="just">
              <a:lnSpc>
                <a:spcPct val="120000"/>
              </a:lnSpc>
              <a:buClr>
                <a:schemeClr val="dk1"/>
              </a:buClr>
              <a:buSzPts val="3600"/>
              <a:buFont typeface="Wingdings" panose="05000000000000000000" pitchFamily="2" charset="2"/>
              <a:buChar char="§"/>
            </a:pPr>
            <a:r>
              <a:rPr lang="en-IN" sz="2800" spc="300" dirty="0" smtClean="0">
                <a:solidFill>
                  <a:srgbClr val="C00000"/>
                </a:solidFill>
                <a:ea typeface="Yu Gothic UI Semilight" panose="020B0400000000000000" pitchFamily="34" charset="-128"/>
                <a:cs typeface="Calibri"/>
                <a:sym typeface="Calibri"/>
              </a:rPr>
              <a:t>Data dashboard</a:t>
            </a:r>
          </a:p>
          <a:p>
            <a:pPr lvl="0" algn="just">
              <a:lnSpc>
                <a:spcPct val="120000"/>
              </a:lnSpc>
              <a:buClr>
                <a:schemeClr val="dk1"/>
              </a:buClr>
              <a:buSzPts val="3600"/>
              <a:buFont typeface="Wingdings" panose="05000000000000000000" pitchFamily="2" charset="2"/>
              <a:buChar char="§"/>
            </a:pPr>
            <a:r>
              <a:rPr lang="en-IN" sz="2800" spc="300" dirty="0" smtClean="0">
                <a:solidFill>
                  <a:srgbClr val="C00000"/>
                </a:solidFill>
                <a:ea typeface="Yu Gothic UI Semilight" panose="020B0400000000000000" pitchFamily="34" charset="-128"/>
                <a:cs typeface="Calibri"/>
                <a:sym typeface="Calibri"/>
              </a:rPr>
              <a:t>Important insights</a:t>
            </a:r>
            <a:endParaRPr lang="en-IN" sz="2800" spc="300" dirty="0">
              <a:solidFill>
                <a:srgbClr val="C00000"/>
              </a:solidFill>
              <a:ea typeface="Yu Gothic UI Semilight" panose="020B0400000000000000" pitchFamily="34" charset="-128"/>
            </a:endParaRPr>
          </a:p>
          <a:p>
            <a:endParaRPr lang="en-US" dirty="0"/>
          </a:p>
        </p:txBody>
      </p:sp>
    </p:spTree>
    <p:extLst>
      <p:ext uri="{BB962C8B-B14F-4D97-AF65-F5344CB8AC3E}">
        <p14:creationId xmlns:p14="http://schemas.microsoft.com/office/powerpoint/2010/main" val="17521638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2943" y="618563"/>
            <a:ext cx="6111152" cy="723995"/>
          </a:xfrm>
        </p:spPr>
        <p:txBody>
          <a:bodyPr>
            <a:noAutofit/>
          </a:bodyPr>
          <a:lstStyle/>
          <a:p>
            <a:pPr algn="ctr"/>
            <a:r>
              <a:rPr lang="en-US" sz="4800" b="1" u="sng" dirty="0" smtClean="0"/>
              <a:t>Introduction</a:t>
            </a:r>
            <a:endParaRPr lang="en-US" sz="4800" b="1" u="sng" dirty="0"/>
          </a:p>
        </p:txBody>
      </p:sp>
      <p:sp>
        <p:nvSpPr>
          <p:cNvPr id="3" name="Content Placeholder 2"/>
          <p:cNvSpPr>
            <a:spLocks noGrp="1"/>
          </p:cNvSpPr>
          <p:nvPr>
            <p:ph idx="1"/>
          </p:nvPr>
        </p:nvSpPr>
        <p:spPr>
          <a:xfrm>
            <a:off x="2719459" y="2003919"/>
            <a:ext cx="14855847" cy="7973799"/>
          </a:xfrm>
        </p:spPr>
        <p:txBody>
          <a:bodyPr>
            <a:normAutofit fontScale="25000" lnSpcReduction="20000"/>
          </a:bodyPr>
          <a:lstStyle/>
          <a:p>
            <a:pPr>
              <a:buFont typeface="Arial" panose="020B0604020202020204" pitchFamily="34" charset="0"/>
              <a:buChar char="•"/>
            </a:pPr>
            <a:r>
              <a:rPr lang="en-US" sz="11200" dirty="0">
                <a:solidFill>
                  <a:schemeClr val="tx1"/>
                </a:solidFill>
                <a:latin typeface="Bahnschrift" panose="020B0502040204020203" pitchFamily="34" charset="0"/>
                <a:cs typeface="Arial" panose="020B0604020202020204" pitchFamily="34" charset="0"/>
              </a:rPr>
              <a:t>Wine quality prediction data is a dataset that contains various chemical properties of different types of wines and their corresponding quality ratings, which range from 3 to 8 where 3 to 6 means (Bad Quality Wine) and 7 to 8 means (Good Quality wine). This dataset is commonly used in machine learning and data analysis applications to train models that can accurately predict the quality of wine based on its chemical composition.</a:t>
            </a:r>
          </a:p>
          <a:p>
            <a:pPr>
              <a:buFont typeface="Arial" panose="020B0604020202020204" pitchFamily="34" charset="0"/>
              <a:buChar char="•"/>
            </a:pPr>
            <a:endParaRPr lang="en-US" sz="11200" dirty="0">
              <a:solidFill>
                <a:schemeClr val="tx1"/>
              </a:solidFill>
              <a:latin typeface="Bahnschrift" panose="020B0502040204020203" pitchFamily="34" charset="0"/>
              <a:cs typeface="Arial" panose="020B0604020202020204" pitchFamily="34" charset="0"/>
            </a:endParaRPr>
          </a:p>
          <a:p>
            <a:pPr>
              <a:buFont typeface="Arial" panose="020B0604020202020204" pitchFamily="34" charset="0"/>
              <a:buChar char="•"/>
            </a:pPr>
            <a:r>
              <a:rPr lang="en-US" sz="11200" dirty="0">
                <a:solidFill>
                  <a:schemeClr val="tx1"/>
                </a:solidFill>
                <a:latin typeface="Bahnschrift" panose="020B0502040204020203" pitchFamily="34" charset="0"/>
                <a:cs typeface="Arial" panose="020B0604020202020204" pitchFamily="34" charset="0"/>
              </a:rPr>
              <a:t>The dataset typically includes features such as acidity, pH, alcohol content, residual sugar, and various other chemical properties that can impact the taste and quality of wine. These features are often measured using scientific methods and instruments, such as spectrometers and chromatographs, to ensure their accuracy.</a:t>
            </a:r>
          </a:p>
          <a:p>
            <a:pPr>
              <a:buFont typeface="Arial" panose="020B0604020202020204" pitchFamily="34" charset="0"/>
              <a:buChar char="•"/>
            </a:pPr>
            <a:endParaRPr lang="en-US" sz="11200" dirty="0">
              <a:solidFill>
                <a:schemeClr val="tx1"/>
              </a:solidFill>
              <a:latin typeface="Bahnschrift" panose="020B0502040204020203" pitchFamily="34" charset="0"/>
              <a:cs typeface="Arial" panose="020B0604020202020204" pitchFamily="34" charset="0"/>
            </a:endParaRPr>
          </a:p>
          <a:p>
            <a:pPr>
              <a:buFont typeface="Arial" panose="020B0604020202020204" pitchFamily="34" charset="0"/>
              <a:buChar char="•"/>
            </a:pPr>
            <a:r>
              <a:rPr lang="en-US" sz="11200" dirty="0">
                <a:solidFill>
                  <a:schemeClr val="tx1"/>
                </a:solidFill>
                <a:latin typeface="Bahnschrift" panose="020B0502040204020203" pitchFamily="34" charset="0"/>
                <a:cs typeface="Arial" panose="020B0604020202020204" pitchFamily="34" charset="0"/>
              </a:rPr>
              <a:t>By analyzing this data, researchers and winemakers can gain insights into the factors that contribute to wine quality and use this information to develop new wines or improve existing ones. Additionally, machine learning models trained on this dataset can be used to predict the quality of wines based on their chemical composition, which can be useful for quality control and other applications in the wine industry.</a:t>
            </a:r>
            <a:endParaRPr lang="en-IN" sz="11200" dirty="0">
              <a:solidFill>
                <a:schemeClr val="tx1"/>
              </a:solidFill>
              <a:latin typeface="Bahnschrift" panose="020B0502040204020203" pitchFamily="34" charset="0"/>
              <a:cs typeface="Arial" panose="020B0604020202020204" pitchFamily="34" charset="0"/>
            </a:endParaRPr>
          </a:p>
        </p:txBody>
      </p:sp>
    </p:spTree>
    <p:extLst>
      <p:ext uri="{BB962C8B-B14F-4D97-AF65-F5344CB8AC3E}">
        <p14:creationId xmlns:p14="http://schemas.microsoft.com/office/powerpoint/2010/main" val="8662382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9724" y="514399"/>
            <a:ext cx="7091159" cy="998620"/>
          </a:xfrm>
        </p:spPr>
        <p:txBody>
          <a:bodyPr/>
          <a:lstStyle/>
          <a:p>
            <a:r>
              <a:rPr lang="en-US" b="1" u="sng" dirty="0" smtClean="0"/>
              <a:t>Problem Statement</a:t>
            </a:r>
            <a:endParaRPr lang="en-US" b="1" u="sng" dirty="0"/>
          </a:p>
        </p:txBody>
      </p:sp>
      <p:sp>
        <p:nvSpPr>
          <p:cNvPr id="3" name="Content Placeholder 2"/>
          <p:cNvSpPr>
            <a:spLocks noGrp="1"/>
          </p:cNvSpPr>
          <p:nvPr>
            <p:ph idx="1"/>
          </p:nvPr>
        </p:nvSpPr>
        <p:spPr>
          <a:xfrm>
            <a:off x="2675966" y="2245659"/>
            <a:ext cx="14267328" cy="7974105"/>
          </a:xfrm>
        </p:spPr>
        <p:txBody>
          <a:bodyPr>
            <a:normAutofit fontScale="92500" lnSpcReduction="20000"/>
          </a:bodyPr>
          <a:lstStyle/>
          <a:p>
            <a:pPr marL="1600200" indent="-1143000">
              <a:buFont typeface="Wingdings" panose="05000000000000000000" pitchFamily="2" charset="2"/>
              <a:buChar char="q"/>
            </a:pPr>
            <a:r>
              <a:rPr lang="en-US" sz="3200" dirty="0">
                <a:solidFill>
                  <a:schemeClr val="tx1"/>
                </a:solidFill>
                <a:latin typeface="Bahnschrift" panose="020B0502040204020203" pitchFamily="34" charset="0"/>
                <a:cs typeface="Calibri"/>
                <a:sym typeface="Calibri"/>
              </a:rPr>
              <a:t>The problem statement of wine quality prediction data is to develop a predictive model that can accurately predict the quality of wine based on its chemical properties. This is a supervised learning problem, where the input data consists of the chemical properties of different types of wines, and the output data consists of the corresponding quality ratings.</a:t>
            </a:r>
          </a:p>
          <a:p>
            <a:pPr marL="1600200" indent="-1143000">
              <a:buFont typeface="Wingdings" panose="05000000000000000000" pitchFamily="2" charset="2"/>
              <a:buChar char="q"/>
            </a:pPr>
            <a:endParaRPr lang="en-US" sz="3200" dirty="0">
              <a:solidFill>
                <a:schemeClr val="tx1"/>
              </a:solidFill>
              <a:latin typeface="Bahnschrift" panose="020B0502040204020203" pitchFamily="34" charset="0"/>
              <a:cs typeface="Calibri"/>
              <a:sym typeface="Calibri"/>
            </a:endParaRPr>
          </a:p>
          <a:p>
            <a:pPr marL="1600200" indent="-1143000">
              <a:buFont typeface="Wingdings" panose="05000000000000000000" pitchFamily="2" charset="2"/>
              <a:buChar char="q"/>
            </a:pPr>
            <a:r>
              <a:rPr lang="en-US" sz="3200" dirty="0">
                <a:solidFill>
                  <a:schemeClr val="tx1"/>
                </a:solidFill>
                <a:latin typeface="Bahnschrift" panose="020B0502040204020203" pitchFamily="34" charset="0"/>
                <a:cs typeface="Calibri"/>
                <a:sym typeface="Calibri"/>
              </a:rPr>
              <a:t>The goal of this predictive model is to help winemakers and researchers in the wine industry to identify the chemical factors that contribute to high-quality wines and to develop new wines that meet specific quality standards. Additionally, this predictive model can be used for quality control purposes to ensure that the wine produced meets a certain level of quality.</a:t>
            </a:r>
          </a:p>
          <a:p>
            <a:pPr marL="1600200" indent="-1143000">
              <a:buFont typeface="Wingdings" panose="05000000000000000000" pitchFamily="2" charset="2"/>
              <a:buChar char="q"/>
            </a:pPr>
            <a:endParaRPr lang="en-US" sz="3200" dirty="0">
              <a:solidFill>
                <a:schemeClr val="tx1"/>
              </a:solidFill>
              <a:latin typeface="Bahnschrift" panose="020B0502040204020203" pitchFamily="34" charset="0"/>
              <a:cs typeface="Calibri"/>
              <a:sym typeface="Calibri"/>
            </a:endParaRPr>
          </a:p>
          <a:p>
            <a:pPr marL="1600200" indent="-1143000">
              <a:buFont typeface="Wingdings" panose="05000000000000000000" pitchFamily="2" charset="2"/>
              <a:buChar char="q"/>
            </a:pPr>
            <a:r>
              <a:rPr lang="en-US" sz="3200" dirty="0">
                <a:solidFill>
                  <a:schemeClr val="tx1"/>
                </a:solidFill>
                <a:latin typeface="Bahnschrift" panose="020B0502040204020203" pitchFamily="34" charset="0"/>
                <a:cs typeface="Calibri"/>
                <a:sym typeface="Calibri"/>
              </a:rPr>
              <a:t>To achieve this goal, machine learning algorithms such as Logistic Regression, Decision </a:t>
            </a:r>
            <a:r>
              <a:rPr lang="en-US" sz="3200" dirty="0" err="1">
                <a:solidFill>
                  <a:schemeClr val="tx1"/>
                </a:solidFill>
                <a:latin typeface="Bahnschrift" panose="020B0502040204020203" pitchFamily="34" charset="0"/>
                <a:cs typeface="Calibri"/>
                <a:sym typeface="Calibri"/>
              </a:rPr>
              <a:t>Tree,Random</a:t>
            </a:r>
            <a:r>
              <a:rPr lang="en-US" sz="3200" dirty="0">
                <a:solidFill>
                  <a:schemeClr val="tx1"/>
                </a:solidFill>
                <a:latin typeface="Bahnschrift" panose="020B0502040204020203" pitchFamily="34" charset="0"/>
                <a:cs typeface="Calibri"/>
                <a:sym typeface="Calibri"/>
              </a:rPr>
              <a:t> </a:t>
            </a:r>
            <a:r>
              <a:rPr lang="en-US" sz="3200" dirty="0" err="1">
                <a:solidFill>
                  <a:schemeClr val="tx1"/>
                </a:solidFill>
                <a:latin typeface="Bahnschrift" panose="020B0502040204020203" pitchFamily="34" charset="0"/>
                <a:cs typeface="Calibri"/>
                <a:sym typeface="Calibri"/>
              </a:rPr>
              <a:t>Forest,Bagging</a:t>
            </a:r>
            <a:r>
              <a:rPr lang="en-US" sz="3200" dirty="0">
                <a:solidFill>
                  <a:schemeClr val="tx1"/>
                </a:solidFill>
                <a:latin typeface="Bahnschrift" panose="020B0502040204020203" pitchFamily="34" charset="0"/>
                <a:cs typeface="Calibri"/>
                <a:sym typeface="Calibri"/>
              </a:rPr>
              <a:t> Classifier and Adaboost can be used to train a predictive model on the wine quality prediction dataset. The trained model can then be used to predict the quality of new wines based on their chemical properties. The accuracy of the model can be evaluated using metrics.</a:t>
            </a:r>
            <a:endParaRPr lang="en-US" dirty="0"/>
          </a:p>
        </p:txBody>
      </p:sp>
    </p:spTree>
    <p:extLst>
      <p:ext uri="{BB962C8B-B14F-4D97-AF65-F5344CB8AC3E}">
        <p14:creationId xmlns:p14="http://schemas.microsoft.com/office/powerpoint/2010/main" val="33565403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5989" y="912379"/>
            <a:ext cx="5937058" cy="1030463"/>
          </a:xfrm>
        </p:spPr>
        <p:txBody>
          <a:bodyPr/>
          <a:lstStyle/>
          <a:p>
            <a:pPr algn="ctr"/>
            <a:r>
              <a:rPr lang="en-US" b="1" u="sng" dirty="0" smtClean="0"/>
              <a:t>Objective</a:t>
            </a:r>
            <a:endParaRPr lang="en-US" b="1" u="sng" dirty="0"/>
          </a:p>
        </p:txBody>
      </p:sp>
      <p:sp>
        <p:nvSpPr>
          <p:cNvPr id="3" name="Content Placeholder 2"/>
          <p:cNvSpPr>
            <a:spLocks noGrp="1"/>
          </p:cNvSpPr>
          <p:nvPr>
            <p:ph idx="1"/>
          </p:nvPr>
        </p:nvSpPr>
        <p:spPr>
          <a:xfrm>
            <a:off x="2822749" y="2483306"/>
            <a:ext cx="13606494" cy="7252366"/>
          </a:xfrm>
        </p:spPr>
        <p:txBody>
          <a:bodyPr>
            <a:normAutofit/>
          </a:bodyPr>
          <a:lstStyle/>
          <a:p>
            <a:pPr lvl="0">
              <a:buClr>
                <a:schemeClr val="dk1"/>
              </a:buClr>
              <a:buSzPts val="3600"/>
              <a:buFont typeface="Arial" panose="020B0604020202020204" pitchFamily="34" charset="0"/>
              <a:buChar char="•"/>
            </a:pPr>
            <a:r>
              <a:rPr lang="en-US" b="1" dirty="0"/>
              <a:t>The objective of wine quality prediction data is to develop a predictive model that can accurately predict the quality of wine based on its chemical properties. </a:t>
            </a:r>
            <a:endParaRPr lang="en-IN" sz="3900" b="1" spc="300" dirty="0">
              <a:latin typeface="Bahnschrift" panose="020B0502040204020203" pitchFamily="34" charset="0"/>
            </a:endParaRPr>
          </a:p>
          <a:p>
            <a:pPr lvl="0">
              <a:buClr>
                <a:schemeClr val="dk1"/>
              </a:buClr>
              <a:buSzPts val="3600"/>
              <a:buFont typeface="Arial" panose="020B0604020202020204" pitchFamily="34" charset="0"/>
              <a:buChar char="•"/>
            </a:pPr>
            <a:r>
              <a:rPr lang="en-US" sz="3200" b="1" dirty="0"/>
              <a:t>Identify the key chemical properties that contribute to high-quality </a:t>
            </a:r>
            <a:r>
              <a:rPr lang="en-US" sz="3200" b="1" dirty="0" smtClean="0"/>
              <a:t>wine</a:t>
            </a:r>
          </a:p>
          <a:p>
            <a:pPr lvl="0">
              <a:buClr>
                <a:schemeClr val="dk1"/>
              </a:buClr>
              <a:buSzPts val="3600"/>
              <a:buFont typeface="Arial" panose="020B0604020202020204" pitchFamily="34" charset="0"/>
              <a:buChar char="•"/>
            </a:pPr>
            <a:r>
              <a:rPr lang="en-US" b="1" dirty="0"/>
              <a:t>Train a predictive model using machine learning algorithms: Once the key chemical properties have been identified, machine learning algorithms can be used to train a predictive model that can accurately predict the quality of wine based on these properties</a:t>
            </a:r>
            <a:r>
              <a:rPr lang="en-US" b="1" dirty="0" smtClean="0"/>
              <a:t>.</a:t>
            </a:r>
          </a:p>
          <a:p>
            <a:pPr lvl="0">
              <a:buClr>
                <a:schemeClr val="dk1"/>
              </a:buClr>
              <a:buSzPts val="3600"/>
              <a:buFont typeface="Arial" panose="020B0604020202020204" pitchFamily="34" charset="0"/>
              <a:buChar char="•"/>
            </a:pPr>
            <a:r>
              <a:rPr lang="en-US" b="1" dirty="0"/>
              <a:t>Use the predictive model for quality control and product development: The trained predictive model can be used by winemakers for quality control purposes to ensure that the wine produced meets a certain level of quality.</a:t>
            </a:r>
          </a:p>
        </p:txBody>
      </p:sp>
    </p:spTree>
    <p:extLst>
      <p:ext uri="{BB962C8B-B14F-4D97-AF65-F5344CB8AC3E}">
        <p14:creationId xmlns:p14="http://schemas.microsoft.com/office/powerpoint/2010/main" val="32407804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2679" y="1357029"/>
            <a:ext cx="8257543" cy="1135889"/>
          </a:xfrm>
        </p:spPr>
        <p:txBody>
          <a:bodyPr/>
          <a:lstStyle/>
          <a:p>
            <a:r>
              <a:rPr lang="en-US" dirty="0" smtClean="0"/>
              <a:t>Tools And Technologies</a:t>
            </a:r>
            <a:endParaRPr lang="en-US" dirty="0"/>
          </a:p>
        </p:txBody>
      </p:sp>
      <p:sp>
        <p:nvSpPr>
          <p:cNvPr id="3" name="Content Placeholder 2"/>
          <p:cNvSpPr>
            <a:spLocks noGrp="1"/>
          </p:cNvSpPr>
          <p:nvPr>
            <p:ph idx="1"/>
          </p:nvPr>
        </p:nvSpPr>
        <p:spPr>
          <a:xfrm>
            <a:off x="2634575" y="3978850"/>
            <a:ext cx="10247708" cy="6482962"/>
          </a:xfrm>
        </p:spPr>
        <p:txBody>
          <a:bodyPr>
            <a:normAutofit fontScale="40000" lnSpcReduction="20000"/>
          </a:bodyPr>
          <a:lstStyle/>
          <a:p>
            <a:pPr>
              <a:buClr>
                <a:schemeClr val="dk1"/>
              </a:buClr>
              <a:buSzPts val="3600"/>
              <a:buFont typeface="Wingdings" panose="05000000000000000000" pitchFamily="2" charset="2"/>
              <a:buChar char="§"/>
            </a:pPr>
            <a:r>
              <a:rPr lang="en-IN" sz="7400" spc="300" dirty="0" smtClean="0">
                <a:solidFill>
                  <a:srgbClr val="C00000"/>
                </a:solidFill>
              </a:rPr>
              <a:t>MICROSOFT </a:t>
            </a:r>
            <a:r>
              <a:rPr lang="en-IN" sz="7400" spc="300" dirty="0">
                <a:solidFill>
                  <a:srgbClr val="C00000"/>
                </a:solidFill>
              </a:rPr>
              <a:t>EXCEL</a:t>
            </a:r>
          </a:p>
          <a:p>
            <a:pPr>
              <a:spcBef>
                <a:spcPts val="0"/>
              </a:spcBef>
              <a:buClr>
                <a:schemeClr val="dk1"/>
              </a:buClr>
              <a:buSzPts val="3600"/>
              <a:buFont typeface="Wingdings" panose="05000000000000000000" pitchFamily="2" charset="2"/>
              <a:buChar char="§"/>
            </a:pPr>
            <a:endParaRPr lang="en-IN" sz="7400" spc="300" dirty="0">
              <a:solidFill>
                <a:srgbClr val="C00000"/>
              </a:solidFill>
            </a:endParaRPr>
          </a:p>
          <a:p>
            <a:pPr>
              <a:spcBef>
                <a:spcPts val="0"/>
              </a:spcBef>
              <a:buClr>
                <a:schemeClr val="dk1"/>
              </a:buClr>
              <a:buSzPts val="3600"/>
              <a:buFont typeface="Wingdings" panose="05000000000000000000" pitchFamily="2" charset="2"/>
              <a:buChar char="§"/>
            </a:pPr>
            <a:r>
              <a:rPr lang="en-IN" sz="7400" spc="300" dirty="0">
                <a:solidFill>
                  <a:srgbClr val="C00000"/>
                </a:solidFill>
              </a:rPr>
              <a:t>PYTHON </a:t>
            </a:r>
            <a:r>
              <a:rPr lang="en-IN" sz="7400" spc="300" dirty="0" smtClean="0">
                <a:solidFill>
                  <a:srgbClr val="C00000"/>
                </a:solidFill>
              </a:rPr>
              <a:t>PROGRAMMING </a:t>
            </a:r>
          </a:p>
          <a:p>
            <a:pPr>
              <a:spcBef>
                <a:spcPts val="0"/>
              </a:spcBef>
              <a:buClr>
                <a:schemeClr val="dk1"/>
              </a:buClr>
              <a:buSzPts val="3600"/>
              <a:buFont typeface="Wingdings" panose="05000000000000000000" pitchFamily="2" charset="2"/>
              <a:buChar char="§"/>
            </a:pPr>
            <a:endParaRPr lang="en-IN" sz="7400" spc="300" dirty="0">
              <a:solidFill>
                <a:srgbClr val="C00000"/>
              </a:solidFill>
            </a:endParaRPr>
          </a:p>
          <a:p>
            <a:pPr>
              <a:spcBef>
                <a:spcPts val="0"/>
              </a:spcBef>
              <a:buClr>
                <a:schemeClr val="dk1"/>
              </a:buClr>
              <a:buSzPts val="3600"/>
              <a:buFont typeface="Wingdings" panose="05000000000000000000" pitchFamily="2" charset="2"/>
              <a:buChar char="§"/>
            </a:pPr>
            <a:r>
              <a:rPr lang="en-IN" sz="7400" spc="300" dirty="0" smtClean="0">
                <a:solidFill>
                  <a:srgbClr val="C00000"/>
                </a:solidFill>
              </a:rPr>
              <a:t>PANDAS</a:t>
            </a:r>
            <a:endParaRPr lang="en-IN" sz="7400" spc="300" dirty="0">
              <a:solidFill>
                <a:srgbClr val="C00000"/>
              </a:solidFill>
            </a:endParaRPr>
          </a:p>
          <a:p>
            <a:pPr>
              <a:spcBef>
                <a:spcPts val="0"/>
              </a:spcBef>
              <a:buClr>
                <a:schemeClr val="dk1"/>
              </a:buClr>
              <a:buSzPts val="3600"/>
              <a:buFont typeface="Wingdings" panose="05000000000000000000" pitchFamily="2" charset="2"/>
              <a:buChar char="§"/>
            </a:pPr>
            <a:endParaRPr lang="en-IN" sz="7400" spc="300" dirty="0">
              <a:solidFill>
                <a:srgbClr val="C00000"/>
              </a:solidFill>
            </a:endParaRPr>
          </a:p>
          <a:p>
            <a:pPr>
              <a:spcBef>
                <a:spcPts val="0"/>
              </a:spcBef>
              <a:buClr>
                <a:schemeClr val="dk1"/>
              </a:buClr>
              <a:buSzPts val="3600"/>
              <a:buFont typeface="Wingdings" panose="05000000000000000000" pitchFamily="2" charset="2"/>
              <a:buChar char="§"/>
            </a:pPr>
            <a:r>
              <a:rPr lang="en-IN" sz="7400" spc="300" dirty="0" smtClean="0">
                <a:solidFill>
                  <a:srgbClr val="C00000"/>
                </a:solidFill>
              </a:rPr>
              <a:t>NUMPY</a:t>
            </a:r>
            <a:endParaRPr lang="en-IN" sz="7400" spc="300" dirty="0">
              <a:solidFill>
                <a:srgbClr val="C00000"/>
              </a:solidFill>
            </a:endParaRPr>
          </a:p>
          <a:p>
            <a:pPr>
              <a:spcBef>
                <a:spcPts val="0"/>
              </a:spcBef>
              <a:buClr>
                <a:schemeClr val="dk1"/>
              </a:buClr>
              <a:buSzPts val="3600"/>
              <a:buFont typeface="Wingdings" panose="05000000000000000000" pitchFamily="2" charset="2"/>
              <a:buChar char="§"/>
            </a:pPr>
            <a:endParaRPr lang="en-IN" sz="7400" spc="300" dirty="0">
              <a:solidFill>
                <a:srgbClr val="C00000"/>
              </a:solidFill>
            </a:endParaRPr>
          </a:p>
          <a:p>
            <a:pPr>
              <a:spcBef>
                <a:spcPts val="0"/>
              </a:spcBef>
              <a:buClr>
                <a:schemeClr val="dk1"/>
              </a:buClr>
              <a:buSzPts val="3600"/>
              <a:buFont typeface="Wingdings" panose="05000000000000000000" pitchFamily="2" charset="2"/>
              <a:buChar char="§"/>
            </a:pPr>
            <a:r>
              <a:rPr lang="en-IN" sz="7400" spc="300" dirty="0" smtClean="0">
                <a:solidFill>
                  <a:srgbClr val="C00000"/>
                </a:solidFill>
              </a:rPr>
              <a:t>SKLEARN</a:t>
            </a:r>
            <a:endParaRPr lang="en-IN" sz="7400" spc="300" dirty="0">
              <a:solidFill>
                <a:srgbClr val="C00000"/>
              </a:solidFill>
            </a:endParaRPr>
          </a:p>
          <a:p>
            <a:pPr>
              <a:spcBef>
                <a:spcPts val="0"/>
              </a:spcBef>
              <a:buClr>
                <a:schemeClr val="dk1"/>
              </a:buClr>
              <a:buSzPts val="3600"/>
              <a:buFont typeface="Wingdings" panose="05000000000000000000" pitchFamily="2" charset="2"/>
              <a:buChar char="§"/>
            </a:pPr>
            <a:endParaRPr lang="en-IN" sz="7400" spc="300" dirty="0">
              <a:solidFill>
                <a:srgbClr val="C00000"/>
              </a:solidFill>
            </a:endParaRPr>
          </a:p>
          <a:p>
            <a:pPr>
              <a:spcBef>
                <a:spcPts val="0"/>
              </a:spcBef>
              <a:buClr>
                <a:schemeClr val="dk1"/>
              </a:buClr>
              <a:buSzPts val="3600"/>
              <a:buFont typeface="Wingdings" panose="05000000000000000000" pitchFamily="2" charset="2"/>
              <a:buChar char="§"/>
            </a:pPr>
            <a:r>
              <a:rPr lang="en-IN" sz="7400" spc="300" dirty="0" smtClean="0">
                <a:solidFill>
                  <a:srgbClr val="C00000"/>
                </a:solidFill>
              </a:rPr>
              <a:t>MATPLOTLIB</a:t>
            </a:r>
            <a:endParaRPr lang="en-IN" sz="7400" spc="300" dirty="0">
              <a:solidFill>
                <a:srgbClr val="C00000"/>
              </a:solidFill>
            </a:endParaRPr>
          </a:p>
          <a:p>
            <a:pPr>
              <a:spcBef>
                <a:spcPts val="0"/>
              </a:spcBef>
              <a:buClr>
                <a:schemeClr val="dk1"/>
              </a:buClr>
              <a:buSzPts val="3600"/>
              <a:buFont typeface="Wingdings" panose="05000000000000000000" pitchFamily="2" charset="2"/>
              <a:buChar char="§"/>
            </a:pPr>
            <a:endParaRPr lang="en-IN" sz="7400" spc="300" dirty="0">
              <a:solidFill>
                <a:srgbClr val="C00000"/>
              </a:solidFill>
            </a:endParaRPr>
          </a:p>
          <a:p>
            <a:pPr>
              <a:spcBef>
                <a:spcPts val="0"/>
              </a:spcBef>
              <a:buClr>
                <a:schemeClr val="dk1"/>
              </a:buClr>
              <a:buSzPts val="3600"/>
              <a:buFont typeface="Wingdings" panose="05000000000000000000" pitchFamily="2" charset="2"/>
              <a:buChar char="§"/>
            </a:pPr>
            <a:r>
              <a:rPr lang="en-IN" sz="7400" spc="300" dirty="0" smtClean="0">
                <a:solidFill>
                  <a:srgbClr val="C00000"/>
                </a:solidFill>
              </a:rPr>
              <a:t>SEABORN</a:t>
            </a:r>
            <a:endParaRPr lang="en-IN" sz="7400" spc="300" dirty="0">
              <a:solidFill>
                <a:srgbClr val="C00000"/>
              </a:solidFill>
            </a:endParaRPr>
          </a:p>
          <a:p>
            <a:pPr>
              <a:spcBef>
                <a:spcPts val="0"/>
              </a:spcBef>
              <a:buClr>
                <a:schemeClr val="dk1"/>
              </a:buClr>
              <a:buSzPts val="3600"/>
              <a:buFont typeface="Wingdings" panose="05000000000000000000" pitchFamily="2" charset="2"/>
              <a:buChar char="§"/>
            </a:pPr>
            <a:endParaRPr lang="en-IN" sz="7400" spc="300" dirty="0">
              <a:solidFill>
                <a:srgbClr val="C00000"/>
              </a:solidFill>
            </a:endParaRPr>
          </a:p>
          <a:p>
            <a:pPr>
              <a:spcBef>
                <a:spcPts val="0"/>
              </a:spcBef>
              <a:buClr>
                <a:schemeClr val="dk1"/>
              </a:buClr>
              <a:buSzPts val="3600"/>
              <a:buFont typeface="Wingdings" panose="05000000000000000000" pitchFamily="2" charset="2"/>
              <a:buChar char="§"/>
            </a:pPr>
            <a:r>
              <a:rPr lang="en-IN" sz="7400" spc="300" dirty="0" smtClean="0">
                <a:solidFill>
                  <a:srgbClr val="C00000"/>
                </a:solidFill>
              </a:rPr>
              <a:t>POWER </a:t>
            </a:r>
            <a:r>
              <a:rPr lang="en-IN" sz="7400" spc="300" dirty="0">
                <a:solidFill>
                  <a:srgbClr val="C00000"/>
                </a:solidFill>
              </a:rPr>
              <a:t>BI</a:t>
            </a:r>
          </a:p>
          <a:p>
            <a:pPr>
              <a:spcBef>
                <a:spcPts val="0"/>
              </a:spcBef>
              <a:buClr>
                <a:schemeClr val="dk1"/>
              </a:buClr>
              <a:buSzPts val="3600"/>
              <a:buFont typeface="Wingdings" panose="05000000000000000000" pitchFamily="2" charset="2"/>
              <a:buChar char="§"/>
            </a:pPr>
            <a:endParaRPr lang="en-IN" sz="7400" spc="300" dirty="0">
              <a:solidFill>
                <a:srgbClr val="C00000"/>
              </a:solidFill>
            </a:endParaRPr>
          </a:p>
          <a:p>
            <a:pPr>
              <a:spcBef>
                <a:spcPts val="0"/>
              </a:spcBef>
              <a:buClr>
                <a:schemeClr val="dk1"/>
              </a:buClr>
              <a:buSzPts val="3600"/>
              <a:buFont typeface="Wingdings" panose="05000000000000000000" pitchFamily="2" charset="2"/>
              <a:buChar char="§"/>
            </a:pPr>
            <a:r>
              <a:rPr lang="en-IN" sz="7400" spc="300" dirty="0" smtClean="0">
                <a:solidFill>
                  <a:srgbClr val="C00000"/>
                </a:solidFill>
              </a:rPr>
              <a:t>MICROSOFT </a:t>
            </a:r>
            <a:r>
              <a:rPr lang="en-IN" sz="7400" spc="300" dirty="0">
                <a:solidFill>
                  <a:srgbClr val="C00000"/>
                </a:solidFill>
              </a:rPr>
              <a:t>POWERPOINT</a:t>
            </a:r>
          </a:p>
          <a:p>
            <a:endParaRPr lang="en-US" dirty="0"/>
          </a:p>
        </p:txBody>
      </p:sp>
    </p:spTree>
    <p:extLst>
      <p:ext uri="{BB962C8B-B14F-4D97-AF65-F5344CB8AC3E}">
        <p14:creationId xmlns:p14="http://schemas.microsoft.com/office/powerpoint/2010/main" val="31733585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8678" y="861211"/>
            <a:ext cx="3947818" cy="1030463"/>
          </a:xfrm>
        </p:spPr>
        <p:txBody>
          <a:bodyPr>
            <a:noAutofit/>
          </a:bodyPr>
          <a:lstStyle/>
          <a:p>
            <a:pPr algn="ctr"/>
            <a:r>
              <a:rPr lang="en-US" sz="6600" b="1" u="sng" dirty="0" smtClean="0">
                <a:latin typeface="+mn-lt"/>
              </a:rPr>
              <a:t>Process</a:t>
            </a:r>
            <a:endParaRPr lang="en-US" sz="6600" b="1" u="sng" dirty="0">
              <a:latin typeface="+mn-lt"/>
            </a:endParaRPr>
          </a:p>
        </p:txBody>
      </p:sp>
      <p:sp>
        <p:nvSpPr>
          <p:cNvPr id="3" name="Content Placeholder 2"/>
          <p:cNvSpPr>
            <a:spLocks noGrp="1"/>
          </p:cNvSpPr>
          <p:nvPr>
            <p:ph idx="1"/>
          </p:nvPr>
        </p:nvSpPr>
        <p:spPr>
          <a:xfrm>
            <a:off x="3156653" y="2583653"/>
            <a:ext cx="14538222" cy="7647742"/>
          </a:xfrm>
        </p:spPr>
        <p:txBody>
          <a:bodyPr>
            <a:noAutofit/>
          </a:bodyPr>
          <a:lstStyle/>
          <a:p>
            <a:pPr marL="514350" indent="-514350">
              <a:lnSpc>
                <a:spcPct val="150000"/>
              </a:lnSpc>
              <a:buFont typeface="+mj-lt"/>
              <a:buAutoNum type="arabicPeriod"/>
            </a:pPr>
            <a:r>
              <a:rPr lang="en-US" sz="3600" dirty="0" smtClean="0"/>
              <a:t>Conducted Research for collecting data.</a:t>
            </a:r>
          </a:p>
          <a:p>
            <a:pPr marL="514350" indent="-514350">
              <a:lnSpc>
                <a:spcPct val="150000"/>
              </a:lnSpc>
              <a:buFont typeface="+mj-lt"/>
              <a:buAutoNum type="arabicPeriod"/>
            </a:pPr>
            <a:r>
              <a:rPr lang="en-US" sz="3600" dirty="0" smtClean="0"/>
              <a:t>Data </a:t>
            </a:r>
            <a:r>
              <a:rPr lang="en-US" sz="3600" dirty="0"/>
              <a:t>Processing </a:t>
            </a:r>
            <a:r>
              <a:rPr lang="en-US" sz="3600" dirty="0" smtClean="0"/>
              <a:t>.</a:t>
            </a:r>
          </a:p>
          <a:p>
            <a:pPr marL="514350" indent="-514350">
              <a:lnSpc>
                <a:spcPct val="150000"/>
              </a:lnSpc>
              <a:buFont typeface="+mj-lt"/>
              <a:buAutoNum type="arabicPeriod"/>
            </a:pPr>
            <a:r>
              <a:rPr lang="en-US" sz="3600" dirty="0" smtClean="0"/>
              <a:t>Splitting data into Training and Testing.</a:t>
            </a:r>
          </a:p>
          <a:p>
            <a:pPr marL="514350" indent="-514350">
              <a:lnSpc>
                <a:spcPct val="150000"/>
              </a:lnSpc>
              <a:buFont typeface="+mj-lt"/>
              <a:buAutoNum type="arabicPeriod"/>
            </a:pPr>
            <a:r>
              <a:rPr lang="en-US" sz="3600" dirty="0" smtClean="0"/>
              <a:t>Trained the Data by applying different algorithms.</a:t>
            </a:r>
          </a:p>
          <a:p>
            <a:pPr marL="514350" indent="-514350">
              <a:lnSpc>
                <a:spcPct val="150000"/>
              </a:lnSpc>
              <a:buFont typeface="+mj-lt"/>
              <a:buAutoNum type="arabicPeriod"/>
            </a:pPr>
            <a:r>
              <a:rPr lang="en-US" sz="3600" dirty="0" smtClean="0"/>
              <a:t>Boosted the Model and made the predictions.</a:t>
            </a:r>
          </a:p>
          <a:p>
            <a:pPr marL="514350" indent="-514350">
              <a:lnSpc>
                <a:spcPct val="150000"/>
              </a:lnSpc>
              <a:buFont typeface="+mj-lt"/>
              <a:buAutoNum type="arabicPeriod"/>
            </a:pPr>
            <a:r>
              <a:rPr lang="en-US" sz="3600" dirty="0" smtClean="0"/>
              <a:t>Evaluated the Model</a:t>
            </a:r>
          </a:p>
          <a:p>
            <a:pPr marL="514350" indent="-514350">
              <a:lnSpc>
                <a:spcPct val="150000"/>
              </a:lnSpc>
              <a:buFont typeface="+mj-lt"/>
              <a:buAutoNum type="arabicPeriod"/>
            </a:pPr>
            <a:r>
              <a:rPr lang="en-US" sz="3600" dirty="0" smtClean="0"/>
              <a:t>Represented the predictions on visualization tool.</a:t>
            </a:r>
          </a:p>
        </p:txBody>
      </p:sp>
    </p:spTree>
    <p:extLst>
      <p:ext uri="{BB962C8B-B14F-4D97-AF65-F5344CB8AC3E}">
        <p14:creationId xmlns:p14="http://schemas.microsoft.com/office/powerpoint/2010/main" val="4910435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6969" y="1011235"/>
            <a:ext cx="5456408" cy="898248"/>
          </a:xfrm>
        </p:spPr>
        <p:txBody>
          <a:bodyPr>
            <a:normAutofit/>
          </a:bodyPr>
          <a:lstStyle/>
          <a:p>
            <a:pPr algn="ctr"/>
            <a:r>
              <a:rPr lang="en-US" sz="4800" b="1" dirty="0" smtClean="0"/>
              <a:t>1. Data Research</a:t>
            </a:r>
            <a:endParaRPr lang="en-US" sz="4800" b="1" dirty="0"/>
          </a:p>
        </p:txBody>
      </p:sp>
      <p:sp>
        <p:nvSpPr>
          <p:cNvPr id="5" name="Slide Number Placeholder 3"/>
          <p:cNvSpPr>
            <a:spLocks noGrp="1"/>
          </p:cNvSpPr>
          <p:nvPr>
            <p:ph idx="1"/>
          </p:nvPr>
        </p:nvSpPr>
        <p:spPr>
          <a:xfrm>
            <a:off x="3666051" y="2682035"/>
            <a:ext cx="13586525" cy="6273706"/>
          </a:xfrm>
        </p:spPr>
        <p:txBody>
          <a:bodyPr>
            <a:normAutofit fontScale="85000" lnSpcReduction="10000"/>
          </a:bodyPr>
          <a:lstStyle/>
          <a:p>
            <a:pPr marL="0" lvl="0" indent="0">
              <a:spcBef>
                <a:spcPts val="0"/>
              </a:spcBef>
              <a:buNone/>
            </a:pPr>
            <a:r>
              <a:rPr lang="en-US" sz="4000" dirty="0"/>
              <a:t>Feature selection: One important area of research has been identifying the most important chemical properties that impact wine quality. Several studies have used statistical methods such as correlation analysis and to identify the key features that are most strongly correlated with wine quality.</a:t>
            </a:r>
          </a:p>
          <a:p>
            <a:pPr marL="0" lvl="0" indent="0">
              <a:spcBef>
                <a:spcPts val="0"/>
              </a:spcBef>
              <a:buNone/>
            </a:pPr>
            <a:endParaRPr lang="en-US" sz="4000" dirty="0"/>
          </a:p>
          <a:p>
            <a:pPr marL="0" lvl="0" indent="0">
              <a:spcBef>
                <a:spcPts val="0"/>
              </a:spcBef>
              <a:buNone/>
            </a:pPr>
            <a:r>
              <a:rPr lang="en-US" sz="4000" dirty="0"/>
              <a:t>Machine learning algorithms: Various machine learning algorithms have been used to develop predictive models for wine quality, including logistic regression, decision trees, random forests, a</a:t>
            </a:r>
            <a:r>
              <a:rPr lang="en-US" sz="4000" dirty="0" smtClean="0"/>
              <a:t>daboost </a:t>
            </a:r>
            <a:r>
              <a:rPr lang="en-US" sz="4000" dirty="0"/>
              <a:t>and bagging classifier. Researchers have compared the performance of these algorithms and have found that ensemble methods, such as random forests, tend to perform the best.</a:t>
            </a:r>
          </a:p>
        </p:txBody>
      </p:sp>
    </p:spTree>
    <p:extLst>
      <p:ext uri="{BB962C8B-B14F-4D97-AF65-F5344CB8AC3E}">
        <p14:creationId xmlns:p14="http://schemas.microsoft.com/office/powerpoint/2010/main" val="21099986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03367" y="839458"/>
            <a:ext cx="14667642" cy="9018220"/>
          </a:xfrm>
        </p:spPr>
        <p:txBody>
          <a:bodyPr>
            <a:normAutofit fontScale="92500" lnSpcReduction="20000"/>
          </a:bodyPr>
          <a:lstStyle/>
          <a:p>
            <a:pPr marL="0" indent="0" algn="ctr">
              <a:buNone/>
            </a:pPr>
            <a:r>
              <a:rPr lang="en-IN" sz="5200" b="1" dirty="0" smtClean="0">
                <a:solidFill>
                  <a:schemeClr val="tx1"/>
                </a:solidFill>
                <a:latin typeface="Calibri"/>
                <a:cs typeface="Calibri"/>
                <a:sym typeface="Calibri"/>
              </a:rPr>
              <a:t>2.  Data Processing</a:t>
            </a:r>
          </a:p>
          <a:p>
            <a:pPr marL="0" indent="0">
              <a:buNone/>
            </a:pPr>
            <a:endParaRPr lang="en-IN" sz="4200" b="1" dirty="0" smtClean="0">
              <a:solidFill>
                <a:schemeClr val="tx1"/>
              </a:solidFill>
              <a:latin typeface="Calibri"/>
              <a:cs typeface="Calibri"/>
              <a:sym typeface="Calibri"/>
            </a:endParaRPr>
          </a:p>
          <a:p>
            <a:pPr marL="1143000" lvl="1" indent="-685800">
              <a:spcBef>
                <a:spcPts val="0"/>
              </a:spcBef>
              <a:buFont typeface="Arial" panose="020B0604020202020204" pitchFamily="34" charset="0"/>
              <a:buChar char="•"/>
            </a:pPr>
            <a:r>
              <a:rPr lang="en-US" sz="3800" dirty="0" smtClean="0">
                <a:solidFill>
                  <a:schemeClr val="tx1"/>
                </a:solidFill>
                <a:latin typeface="Calibri"/>
                <a:ea typeface="Calibri"/>
                <a:cs typeface="Calibri"/>
                <a:sym typeface="Calibri"/>
              </a:rPr>
              <a:t>There were no unnecessary columns in the dataset which needs to be dropped.</a:t>
            </a:r>
            <a:endParaRPr lang="en-IN" sz="3800" dirty="0">
              <a:solidFill>
                <a:schemeClr val="tx1"/>
              </a:solidFill>
              <a:latin typeface="Calibri"/>
              <a:ea typeface="Calibri"/>
              <a:cs typeface="Calibri"/>
              <a:sym typeface="Calibri"/>
            </a:endParaRPr>
          </a:p>
          <a:p>
            <a:pPr marL="1143000" lvl="1" indent="-685800">
              <a:spcBef>
                <a:spcPts val="0"/>
              </a:spcBef>
              <a:buFont typeface="Arial" panose="020B0604020202020204" pitchFamily="34" charset="0"/>
              <a:buChar char="•"/>
            </a:pPr>
            <a:endParaRPr lang="en-IN" sz="3800" dirty="0" smtClean="0">
              <a:solidFill>
                <a:schemeClr val="tx1"/>
              </a:solidFill>
              <a:latin typeface="Calibri"/>
              <a:ea typeface="Calibri"/>
              <a:cs typeface="Calibri"/>
              <a:sym typeface="Calibri"/>
            </a:endParaRPr>
          </a:p>
          <a:p>
            <a:pPr marL="1143000" lvl="1" indent="-685800">
              <a:spcBef>
                <a:spcPts val="0"/>
              </a:spcBef>
              <a:buFont typeface="Arial" panose="020B0604020202020204" pitchFamily="34" charset="0"/>
              <a:buChar char="•"/>
            </a:pPr>
            <a:r>
              <a:rPr lang="en-IN" sz="3800" dirty="0" smtClean="0">
                <a:solidFill>
                  <a:schemeClr val="tx1"/>
                </a:solidFill>
                <a:latin typeface="Calibri"/>
                <a:ea typeface="Calibri"/>
                <a:cs typeface="Calibri"/>
                <a:sym typeface="Calibri"/>
              </a:rPr>
              <a:t>Applied </a:t>
            </a:r>
            <a:r>
              <a:rPr lang="en-IN" sz="3800" dirty="0">
                <a:solidFill>
                  <a:schemeClr val="tx1"/>
                </a:solidFill>
                <a:latin typeface="Calibri"/>
                <a:ea typeface="Calibri"/>
                <a:cs typeface="Calibri"/>
                <a:sym typeface="Calibri"/>
              </a:rPr>
              <a:t>the label encoder </a:t>
            </a:r>
            <a:r>
              <a:rPr lang="en-IN" sz="3800" dirty="0" smtClean="0">
                <a:solidFill>
                  <a:schemeClr val="tx1"/>
                </a:solidFill>
                <a:latin typeface="Calibri"/>
                <a:ea typeface="Calibri"/>
                <a:cs typeface="Calibri"/>
                <a:sym typeface="Calibri"/>
              </a:rPr>
              <a:t>on Quality column which was our target variable to make it categorical</a:t>
            </a:r>
            <a:endParaRPr lang="en-IN" sz="3800" dirty="0">
              <a:solidFill>
                <a:schemeClr val="tx1"/>
              </a:solidFill>
              <a:latin typeface="Calibri"/>
              <a:ea typeface="Calibri"/>
              <a:cs typeface="Calibri"/>
              <a:sym typeface="Calibri"/>
            </a:endParaRPr>
          </a:p>
          <a:p>
            <a:pPr marL="1143000" lvl="1" indent="-685800">
              <a:spcBef>
                <a:spcPts val="0"/>
              </a:spcBef>
              <a:buFont typeface="Arial" panose="020B0604020202020204" pitchFamily="34" charset="0"/>
              <a:buChar char="•"/>
            </a:pPr>
            <a:endParaRPr lang="en-IN" sz="3800" dirty="0" smtClean="0">
              <a:solidFill>
                <a:schemeClr val="tx1"/>
              </a:solidFill>
              <a:latin typeface="Calibri"/>
              <a:ea typeface="Calibri"/>
              <a:cs typeface="Calibri"/>
              <a:sym typeface="Calibri"/>
            </a:endParaRPr>
          </a:p>
          <a:p>
            <a:pPr marL="1143000" lvl="1" indent="-685800">
              <a:spcBef>
                <a:spcPts val="0"/>
              </a:spcBef>
              <a:buFont typeface="Arial" panose="020B0604020202020204" pitchFamily="34" charset="0"/>
              <a:buChar char="•"/>
            </a:pPr>
            <a:r>
              <a:rPr lang="en-US" sz="3800" dirty="0" smtClean="0">
                <a:solidFill>
                  <a:schemeClr val="tx1"/>
                </a:solidFill>
                <a:latin typeface="Calibri"/>
                <a:ea typeface="Calibri"/>
                <a:cs typeface="Calibri"/>
                <a:sym typeface="Calibri"/>
              </a:rPr>
              <a:t>Performed Exploratory Data Analysis (EDA) to see important insights</a:t>
            </a:r>
            <a:endParaRPr lang="en-IN" sz="3800" dirty="0">
              <a:solidFill>
                <a:schemeClr val="tx1"/>
              </a:solidFill>
              <a:latin typeface="Calibri"/>
              <a:ea typeface="Calibri"/>
              <a:cs typeface="Calibri"/>
              <a:sym typeface="Calibri"/>
            </a:endParaRPr>
          </a:p>
          <a:p>
            <a:pPr marL="1143000" lvl="1" indent="-685800">
              <a:spcBef>
                <a:spcPts val="0"/>
              </a:spcBef>
              <a:buFont typeface="Arial" panose="020B0604020202020204" pitchFamily="34" charset="0"/>
              <a:buChar char="•"/>
            </a:pPr>
            <a:endParaRPr lang="en-IN" sz="3800" dirty="0" smtClean="0">
              <a:solidFill>
                <a:schemeClr val="tx1"/>
              </a:solidFill>
              <a:latin typeface="Calibri"/>
              <a:ea typeface="Calibri"/>
              <a:cs typeface="Calibri"/>
              <a:sym typeface="Calibri"/>
            </a:endParaRPr>
          </a:p>
          <a:p>
            <a:pPr marL="1143000" lvl="1" indent="-685800">
              <a:spcBef>
                <a:spcPts val="0"/>
              </a:spcBef>
              <a:buFont typeface="Arial" panose="020B0604020202020204" pitchFamily="34" charset="0"/>
              <a:buChar char="•"/>
            </a:pPr>
            <a:r>
              <a:rPr lang="en-IN" sz="3800" dirty="0" smtClean="0">
                <a:solidFill>
                  <a:schemeClr val="tx1"/>
                </a:solidFill>
                <a:latin typeface="Calibri"/>
                <a:ea typeface="Calibri"/>
                <a:cs typeface="Calibri"/>
                <a:sym typeface="Calibri"/>
              </a:rPr>
              <a:t> checked </a:t>
            </a:r>
            <a:r>
              <a:rPr lang="en-IN" sz="3800" dirty="0">
                <a:solidFill>
                  <a:schemeClr val="tx1"/>
                </a:solidFill>
                <a:latin typeface="Calibri"/>
                <a:ea typeface="Calibri"/>
                <a:cs typeface="Calibri"/>
                <a:sym typeface="Calibri"/>
              </a:rPr>
              <a:t>for multicollinearity using heat map.</a:t>
            </a:r>
          </a:p>
          <a:p>
            <a:pPr marL="1143000" lvl="1" indent="-685800">
              <a:spcBef>
                <a:spcPts val="0"/>
              </a:spcBef>
              <a:buFont typeface="Arial" panose="020B0604020202020204" pitchFamily="34" charset="0"/>
              <a:buChar char="•"/>
            </a:pPr>
            <a:endParaRPr lang="en-IN" sz="3800" dirty="0">
              <a:solidFill>
                <a:schemeClr val="tx1"/>
              </a:solidFill>
              <a:latin typeface="Calibri"/>
              <a:ea typeface="Calibri"/>
              <a:cs typeface="Calibri"/>
              <a:sym typeface="Calibri"/>
            </a:endParaRPr>
          </a:p>
          <a:p>
            <a:pPr marL="1143000" lvl="1" indent="-685800">
              <a:spcBef>
                <a:spcPts val="0"/>
              </a:spcBef>
              <a:buFont typeface="Arial" panose="020B0604020202020204" pitchFamily="34" charset="0"/>
              <a:buChar char="•"/>
            </a:pPr>
            <a:r>
              <a:rPr lang="en-IN" sz="3800" dirty="0">
                <a:solidFill>
                  <a:schemeClr val="tx1"/>
                </a:solidFill>
                <a:latin typeface="Calibri"/>
                <a:ea typeface="Calibri"/>
                <a:cs typeface="Calibri"/>
                <a:sym typeface="Calibri"/>
              </a:rPr>
              <a:t> M</a:t>
            </a:r>
            <a:r>
              <a:rPr lang="en-IN" sz="3800" dirty="0" smtClean="0">
                <a:solidFill>
                  <a:schemeClr val="tx1"/>
                </a:solidFill>
                <a:latin typeface="Calibri"/>
                <a:ea typeface="Calibri"/>
                <a:cs typeface="Calibri"/>
                <a:sym typeface="Calibri"/>
              </a:rPr>
              <a:t>ade pairplot to see comparison of all columns with target variable</a:t>
            </a:r>
            <a:endParaRPr lang="en-IN" sz="2800" b="1" dirty="0" smtClean="0">
              <a:solidFill>
                <a:schemeClr val="tx1"/>
              </a:solidFill>
              <a:latin typeface="Calibri"/>
              <a:cs typeface="Calibri"/>
              <a:sym typeface="Calibri"/>
            </a:endParaRPr>
          </a:p>
          <a:p>
            <a:pPr marL="0" indent="0" algn="ctr">
              <a:lnSpc>
                <a:spcPct val="120000"/>
              </a:lnSpc>
              <a:buNone/>
            </a:pPr>
            <a:r>
              <a:rPr lang="en-IN" sz="5200" b="1" dirty="0" smtClean="0">
                <a:solidFill>
                  <a:schemeClr val="tx1"/>
                </a:solidFill>
                <a:latin typeface="Calibri"/>
                <a:cs typeface="Calibri"/>
                <a:sym typeface="Calibri"/>
              </a:rPr>
              <a:t>3.  Splitting Data</a:t>
            </a:r>
          </a:p>
          <a:p>
            <a:pPr marL="0" indent="0">
              <a:lnSpc>
                <a:spcPct val="120000"/>
              </a:lnSpc>
              <a:buNone/>
            </a:pPr>
            <a:r>
              <a:rPr lang="en-US" sz="3800" dirty="0" smtClean="0">
                <a:latin typeface="Calibri" panose="020F0502020204030204" pitchFamily="34" charset="0"/>
                <a:cs typeface="Calibri" panose="020F0502020204030204" pitchFamily="34" charset="0"/>
              </a:rPr>
              <a:t>After </a:t>
            </a:r>
            <a:r>
              <a:rPr lang="en-US" sz="3800" dirty="0">
                <a:latin typeface="Calibri" panose="020F0502020204030204" pitchFamily="34" charset="0"/>
                <a:cs typeface="Calibri" panose="020F0502020204030204" pitchFamily="34" charset="0"/>
              </a:rPr>
              <a:t>all the cleaning and processing data has been split into training with </a:t>
            </a:r>
            <a:r>
              <a:rPr lang="en-US" sz="3800" dirty="0" smtClean="0">
                <a:latin typeface="Calibri" panose="020F0502020204030204" pitchFamily="34" charset="0"/>
                <a:cs typeface="Calibri" panose="020F0502020204030204" pitchFamily="34" charset="0"/>
              </a:rPr>
              <a:t>80%, </a:t>
            </a:r>
            <a:r>
              <a:rPr lang="en-US" sz="3800" dirty="0">
                <a:latin typeface="Calibri" panose="020F0502020204030204" pitchFamily="34" charset="0"/>
                <a:cs typeface="Calibri" panose="020F0502020204030204" pitchFamily="34" charset="0"/>
              </a:rPr>
              <a:t>and testing with </a:t>
            </a:r>
            <a:r>
              <a:rPr lang="en-US" sz="3800" dirty="0" smtClean="0">
                <a:latin typeface="Calibri" panose="020F0502020204030204" pitchFamily="34" charset="0"/>
                <a:cs typeface="Calibri" panose="020F0502020204030204" pitchFamily="34" charset="0"/>
              </a:rPr>
              <a:t>20% </a:t>
            </a:r>
            <a:r>
              <a:rPr lang="en-US" sz="3800" dirty="0">
                <a:latin typeface="Calibri" panose="020F0502020204030204" pitchFamily="34" charset="0"/>
                <a:cs typeface="Calibri" panose="020F0502020204030204" pitchFamily="34" charset="0"/>
              </a:rPr>
              <a:t>respectively.</a:t>
            </a:r>
          </a:p>
          <a:p>
            <a:pPr marL="457200" lvl="1" indent="0">
              <a:spcBef>
                <a:spcPts val="0"/>
              </a:spcBef>
              <a:buNone/>
            </a:pPr>
            <a:endParaRPr lang="en-IN" sz="4000" dirty="0">
              <a:solidFill>
                <a:schemeClr val="tx1"/>
              </a:solidFill>
              <a:latin typeface="Calibri"/>
              <a:ea typeface="Calibri"/>
              <a:cs typeface="Calibri"/>
              <a:sym typeface="Calibri"/>
            </a:endParaRPr>
          </a:p>
        </p:txBody>
      </p:sp>
    </p:spTree>
    <p:extLst>
      <p:ext uri="{BB962C8B-B14F-4D97-AF65-F5344CB8AC3E}">
        <p14:creationId xmlns:p14="http://schemas.microsoft.com/office/powerpoint/2010/main" val="15237093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3.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4.xml><?xml version="1.0" encoding="utf-8"?>
<a:theme xmlns:a="http://schemas.openxmlformats.org/drawingml/2006/main" name="1_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7992</TotalTime>
  <Words>1481</Words>
  <Application>Microsoft Office PowerPoint</Application>
  <PresentationFormat>Custom</PresentationFormat>
  <Paragraphs>147</Paragraphs>
  <Slides>18</Slides>
  <Notes>3</Notes>
  <HiddenSlides>0</HiddenSlides>
  <MMClips>0</MMClips>
  <ScaleCrop>false</ScaleCrop>
  <HeadingPairs>
    <vt:vector size="6" baseType="variant">
      <vt:variant>
        <vt:lpstr>Fonts Used</vt:lpstr>
      </vt:variant>
      <vt:variant>
        <vt:i4>15</vt:i4>
      </vt:variant>
      <vt:variant>
        <vt:lpstr>Theme</vt:lpstr>
      </vt:variant>
      <vt:variant>
        <vt:i4>5</vt:i4>
      </vt:variant>
      <vt:variant>
        <vt:lpstr>Slide Titles</vt:lpstr>
      </vt:variant>
      <vt:variant>
        <vt:i4>18</vt:i4>
      </vt:variant>
    </vt:vector>
  </HeadingPairs>
  <TitlesOfParts>
    <vt:vector size="38" baseType="lpstr">
      <vt:lpstr>Yu Gothic UI Semilight</vt:lpstr>
      <vt:lpstr>Arial</vt:lpstr>
      <vt:lpstr>Bahnschrift</vt:lpstr>
      <vt:lpstr>Bauhaus 93</vt:lpstr>
      <vt:lpstr>Bell MT</vt:lpstr>
      <vt:lpstr>Calibri</vt:lpstr>
      <vt:lpstr>Calibri Light</vt:lpstr>
      <vt:lpstr>Cambria Math</vt:lpstr>
      <vt:lpstr>Centaur</vt:lpstr>
      <vt:lpstr>Century Gothic</vt:lpstr>
      <vt:lpstr>Century Schoolbook</vt:lpstr>
      <vt:lpstr>Times New Roman</vt:lpstr>
      <vt:lpstr>Wingdings</vt:lpstr>
      <vt:lpstr>Wingdings 2</vt:lpstr>
      <vt:lpstr>Wingdings 3</vt:lpstr>
      <vt:lpstr>Wisp</vt:lpstr>
      <vt:lpstr>View</vt:lpstr>
      <vt:lpstr>Ion Boardroom</vt:lpstr>
      <vt:lpstr>1_Wisp</vt:lpstr>
      <vt:lpstr>Office Theme</vt:lpstr>
      <vt:lpstr>IMARTICUS LEARNING</vt:lpstr>
      <vt:lpstr>Agenda</vt:lpstr>
      <vt:lpstr>Introduction</vt:lpstr>
      <vt:lpstr>Problem Statement</vt:lpstr>
      <vt:lpstr>Objective</vt:lpstr>
      <vt:lpstr>Tools And Technologies</vt:lpstr>
      <vt:lpstr>Process</vt:lpstr>
      <vt:lpstr>1. Data Research</vt:lpstr>
      <vt:lpstr>PowerPoint Presentation</vt:lpstr>
      <vt:lpstr>4. Algorithms</vt:lpstr>
      <vt:lpstr>PowerPoint Presentation</vt:lpstr>
      <vt:lpstr>PowerPoint Presentation</vt:lpstr>
      <vt:lpstr>PowerPoint Presentation</vt:lpstr>
      <vt:lpstr>5. Model Boosting</vt:lpstr>
      <vt:lpstr>Conclusion</vt:lpstr>
      <vt:lpstr>Dashboard View </vt:lpstr>
      <vt:lpstr>Important insights: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Tushar Jaiswal</cp:lastModifiedBy>
  <cp:revision>178</cp:revision>
  <dcterms:modified xsi:type="dcterms:W3CDTF">2023-04-23T08:21:12Z</dcterms:modified>
</cp:coreProperties>
</file>