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/>
              <a:t>Drill 1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/>
              <a:t>You have to go for a vacation. How would you plan the solution of this problem using: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/>
              <a:t>Procedural Approach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/>
              <a:t>Object Oriented Approach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791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By- Tushar </a:t>
            </a:r>
            <a:r>
              <a:rPr lang="en-US" sz="2800" dirty="0" err="1"/>
              <a:t>jindal</a:t>
            </a:r>
            <a:r>
              <a:rPr lang="en-US" sz="2800"/>
              <a:t> (18csu218)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     Vacation </a:t>
            </a:r>
            <a:r>
              <a:rPr lang="en-US" dirty="0" err="1"/>
              <a:t>vacation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dirty="0" err="1"/>
              <a:t>addLocation</a:t>
            </a:r>
            <a:r>
              <a:rPr lang="en-US" dirty="0"/>
              <a:t>(vacation);</a:t>
            </a:r>
          </a:p>
          <a:p>
            <a:r>
              <a:rPr lang="en-US" dirty="0"/>
              <a:t>          </a:t>
            </a:r>
            <a:r>
              <a:rPr lang="en-US" dirty="0" err="1"/>
              <a:t>addpeople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addVisits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addTime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takeFlightTickets</a:t>
            </a:r>
            <a:r>
              <a:rPr lang="en-US" dirty="0"/>
              <a:t>();</a:t>
            </a:r>
          </a:p>
          <a:p>
            <a:r>
              <a:rPr lang="en-US" dirty="0"/>
              <a:t>           </a:t>
            </a:r>
            <a:r>
              <a:rPr lang="en-US" dirty="0" err="1"/>
              <a:t>stayHotel</a:t>
            </a:r>
            <a:r>
              <a:rPr lang="en-US" dirty="0"/>
              <a:t>();</a:t>
            </a:r>
          </a:p>
          <a:p>
            <a:r>
              <a:rPr lang="en-US" dirty="0"/>
              <a:t>           commute(cabs);</a:t>
            </a:r>
          </a:p>
          <a:p>
            <a:r>
              <a:rPr lang="en-US" dirty="0"/>
              <a:t>            if (</a:t>
            </a:r>
            <a:r>
              <a:rPr lang="en-US" dirty="0" err="1"/>
              <a:t>lastday</a:t>
            </a:r>
            <a:r>
              <a:rPr lang="en-US" dirty="0"/>
              <a:t>==True)</a:t>
            </a:r>
          </a:p>
          <a:p>
            <a:r>
              <a:rPr lang="en-US" dirty="0"/>
              <a:t>            shopping();</a:t>
            </a:r>
          </a:p>
          <a:p>
            <a:r>
              <a:rPr lang="en-US" dirty="0"/>
              <a:t>            std::</a:t>
            </a:r>
            <a:r>
              <a:rPr lang="en-US" dirty="0" err="1"/>
              <a:t>cout</a:t>
            </a:r>
            <a:r>
              <a:rPr lang="en-US" dirty="0"/>
              <a:t>&lt;&lt;“Vacation has ended. Go home now\n” ;</a:t>
            </a:r>
          </a:p>
          <a:p>
            <a:r>
              <a:rPr lang="en-US" dirty="0"/>
              <a:t>         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066800"/>
            <a:ext cx="8229600" cy="1143000"/>
          </a:xfrm>
        </p:spPr>
        <p:txBody>
          <a:bodyPr/>
          <a:lstStyle/>
          <a:p>
            <a:r>
              <a:rPr lang="en-US" dirty="0"/>
              <a:t>Object Oriented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4800"/>
            <a:ext cx="71628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main(){</a:t>
            </a:r>
          </a:p>
          <a:p>
            <a:r>
              <a:rPr lang="en-US" sz="1400" dirty="0"/>
              <a:t>          Vacation </a:t>
            </a:r>
            <a:r>
              <a:rPr lang="en-US" sz="1400" dirty="0" err="1"/>
              <a:t>vacation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Location </a:t>
            </a:r>
            <a:r>
              <a:rPr lang="en-US" sz="1400" dirty="0" err="1"/>
              <a:t>location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People </a:t>
            </a:r>
            <a:r>
              <a:rPr lang="en-US" sz="1400" dirty="0" err="1"/>
              <a:t>people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Visits </a:t>
            </a:r>
            <a:r>
              <a:rPr lang="en-US" sz="1400" dirty="0" err="1"/>
              <a:t>visits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Time </a:t>
            </a:r>
            <a:r>
              <a:rPr lang="en-US" sz="1400" dirty="0" err="1"/>
              <a:t>time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Travel </a:t>
            </a:r>
            <a:r>
              <a:rPr lang="en-US" sz="1400" dirty="0" err="1"/>
              <a:t>travel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Hotel </a:t>
            </a:r>
            <a:r>
              <a:rPr lang="en-US" sz="1400" dirty="0" err="1"/>
              <a:t>hotel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Commute </a:t>
            </a:r>
            <a:r>
              <a:rPr lang="en-US" sz="1400" dirty="0" err="1"/>
              <a:t>commute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Shopping  </a:t>
            </a:r>
            <a:r>
              <a:rPr lang="en-US" sz="1400" dirty="0" err="1"/>
              <a:t>shopping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       </a:t>
            </a:r>
            <a:r>
              <a:rPr lang="en-US" sz="1400" dirty="0" err="1"/>
              <a:t>location.decide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people.decide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visits.decide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time.calculate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travel.book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hotel.book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vacation.start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travel.go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hotel.reach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commute.decide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commute.go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visits.visit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shopping.shop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vacation.end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std::</a:t>
            </a:r>
            <a:r>
              <a:rPr lang="en-US" sz="1400" dirty="0" err="1"/>
              <a:t>cout</a:t>
            </a:r>
            <a:r>
              <a:rPr lang="en-US" sz="1400" dirty="0"/>
              <a:t>&lt;&lt;“Vacation has ended. Go home now.\n”;</a:t>
            </a:r>
          </a:p>
          <a:p>
            <a:r>
              <a:rPr lang="en-US" sz="1400" dirty="0"/>
              <a:t>           return 0;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252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Drill 1</vt:lpstr>
      <vt:lpstr>Procedural</vt:lpstr>
      <vt:lpstr>Object Oriented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Sanjay Sharma</dc:creator>
  <cp:lastModifiedBy>Tushar</cp:lastModifiedBy>
  <cp:revision>6</cp:revision>
  <dcterms:created xsi:type="dcterms:W3CDTF">2006-08-16T00:00:00Z</dcterms:created>
  <dcterms:modified xsi:type="dcterms:W3CDTF">2019-01-11T04:01:10Z</dcterms:modified>
</cp:coreProperties>
</file>