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A short </a:t>
            </a:r>
            <a:r>
              <a:rPr lang="en-US" sz="2800" dirty="0">
                <a:solidFill>
                  <a:srgbClr val="002060"/>
                </a:solidFill>
              </a:rPr>
              <a:t>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Report Analytics &amp; Dashboard</a:t>
            </a:r>
            <a:r>
              <a:rPr lang="en-US" sz="3200" dirty="0" smtClean="0">
                <a:solidFill>
                  <a:srgbClr val="800000"/>
                </a:solidFill>
              </a:rPr>
              <a:t/>
            </a:r>
            <a:br>
              <a:rPr lang="en-US" sz="3200" dirty="0" smtClean="0">
                <a:solidFill>
                  <a:srgbClr val="800000"/>
                </a:solidFill>
              </a:rPr>
            </a:br>
            <a:r>
              <a:rPr lang="en-US" sz="1800" dirty="0" smtClean="0">
                <a:solidFill>
                  <a:srgbClr val="800000"/>
                </a:solidFill>
              </a:rPr>
              <a:t>Analytics for Stake-Holders </a:t>
            </a:r>
            <a:endParaRPr lang="en-US" sz="1800" dirty="0">
              <a:solidFill>
                <a:srgbClr val="800000"/>
              </a:solidFill>
            </a:endParaRP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7793981" y="1161050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Opportunity</a:t>
            </a:r>
            <a:endParaRPr lang="en-US" sz="2400" b="1" dirty="0">
              <a:solidFill>
                <a:srgbClr val="39395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/>
                <a:t>05</a:t>
              </a:r>
              <a:endParaRPr lang="en-US" sz="2400" b="1" dirty="0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/>
                <a:t>06</a:t>
              </a:r>
              <a:endParaRPr lang="en-US" sz="2400" b="1" dirty="0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 smtClean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 smtClean="0">
                  <a:solidFill>
                    <a:schemeClr val="bg1"/>
                  </a:solidFill>
                </a:rPr>
                <a:t>02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 smtClean="0">
                  <a:solidFill>
                    <a:schemeClr val="bg1"/>
                  </a:solidFill>
                </a:rPr>
                <a:t>03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04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01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70" y="1145347"/>
            <a:ext cx="826512" cy="551008"/>
          </a:xfrm>
          <a:prstGeom prst="rect">
            <a:avLst/>
          </a:prstGeom>
        </p:spPr>
      </p:pic>
      <p:sp>
        <p:nvSpPr>
          <p:cNvPr id="27" name="TextBox 86"/>
          <p:cNvSpPr txBox="1"/>
          <p:nvPr/>
        </p:nvSpPr>
        <p:spPr>
          <a:xfrm>
            <a:off x="8984086" y="2887284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393950"/>
                </a:solidFill>
              </a:rPr>
              <a:t> </a:t>
            </a:r>
            <a:r>
              <a:rPr lang="en-US" sz="2400" b="1" dirty="0" smtClean="0">
                <a:solidFill>
                  <a:srgbClr val="393950"/>
                </a:solidFill>
              </a:rPr>
              <a:t>Lead</a:t>
            </a:r>
            <a:endParaRPr lang="en-US" sz="2400" b="1" dirty="0">
              <a:solidFill>
                <a:srgbClr val="39395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96" y="2816919"/>
            <a:ext cx="914401" cy="63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Report Analytics &amp; Dashboard</a:t>
            </a:r>
            <a:r>
              <a:rPr lang="en-US" sz="3200" dirty="0" smtClean="0">
                <a:solidFill>
                  <a:srgbClr val="800000"/>
                </a:solidFill>
              </a:rPr>
              <a:t/>
            </a:r>
            <a:br>
              <a:rPr lang="en-US" sz="3200" dirty="0" smtClean="0">
                <a:solidFill>
                  <a:srgbClr val="800000"/>
                </a:solidFill>
              </a:rPr>
            </a:br>
            <a:r>
              <a:rPr lang="en-US" sz="1800" dirty="0" smtClean="0">
                <a:solidFill>
                  <a:srgbClr val="800000"/>
                </a:solidFill>
              </a:rPr>
              <a:t>Analytics for Stake-Holders </a:t>
            </a:r>
            <a:endParaRPr lang="en-US" sz="1800" dirty="0">
              <a:solidFill>
                <a:srgbClr val="800000"/>
              </a:solidFill>
            </a:endParaRPr>
          </a:p>
        </p:txBody>
      </p:sp>
      <p:sp>
        <p:nvSpPr>
          <p:cNvPr id="56" name="TextBox 86"/>
          <p:cNvSpPr txBox="1"/>
          <p:nvPr/>
        </p:nvSpPr>
        <p:spPr>
          <a:xfrm>
            <a:off x="1319079" y="1166942"/>
            <a:ext cx="4412020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O</a:t>
            </a:r>
            <a:r>
              <a:rPr lang="en-US" sz="4000" dirty="0" smtClean="0"/>
              <a:t>pportunity</a:t>
            </a:r>
            <a:endParaRPr lang="en-US" sz="4000" b="1" dirty="0">
              <a:solidFill>
                <a:srgbClr val="393950"/>
              </a:solidFill>
            </a:endParaRPr>
          </a:p>
        </p:txBody>
      </p:sp>
      <p:sp>
        <p:nvSpPr>
          <p:cNvPr id="10" name="TextBox 87"/>
          <p:cNvSpPr txBox="1"/>
          <p:nvPr/>
        </p:nvSpPr>
        <p:spPr>
          <a:xfrm>
            <a:off x="398274" y="2040393"/>
            <a:ext cx="10317816" cy="403187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Expected Amount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Active Opportunities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Conversion Rate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Win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Rate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Loss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Trend Analysis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Running Total Expected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Commit Forecast Amount over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Running Total Active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Total Opportunities over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Closed Won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Total Opportunities over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Closed Won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Closed over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Expected Amount by Opportunity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Type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Opportunities by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Industry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7" y="1166942"/>
            <a:ext cx="1144322" cy="76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Report Analytics &amp; Dashboard</a:t>
            </a:r>
            <a:r>
              <a:rPr lang="en-US" sz="3200" dirty="0" smtClean="0">
                <a:solidFill>
                  <a:srgbClr val="800000"/>
                </a:solidFill>
              </a:rPr>
              <a:t/>
            </a:r>
            <a:br>
              <a:rPr lang="en-US" sz="3200" dirty="0" smtClean="0">
                <a:solidFill>
                  <a:srgbClr val="800000"/>
                </a:solidFill>
              </a:rPr>
            </a:br>
            <a:r>
              <a:rPr lang="en-US" sz="1800" dirty="0" smtClean="0">
                <a:solidFill>
                  <a:srgbClr val="800000"/>
                </a:solidFill>
              </a:rPr>
              <a:t>Analytics for Stake-Holders </a:t>
            </a:r>
            <a:endParaRPr lang="en-US" sz="1800" dirty="0">
              <a:solidFill>
                <a:srgbClr val="8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1421" y="1859360"/>
            <a:ext cx="60960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Total Lead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Expected Amount from Converted Leads 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Conversion Rate 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Converted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Accounts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Converted Opportunities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Lead By Source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Lead By industry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0898" y="1114724"/>
            <a:ext cx="3090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Lead</a:t>
            </a:r>
            <a:endParaRPr lang="en-US" sz="2800" b="1" dirty="0">
              <a:solidFill>
                <a:srgbClr val="3939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6" y="1096479"/>
            <a:ext cx="1144322" cy="76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3EB84DE8-130A-427A-AFDF-7DF5100B0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000312"/>
              </p:ext>
            </p:extLst>
          </p:nvPr>
        </p:nvGraphicFramePr>
        <p:xfrm>
          <a:off x="812724" y="1609858"/>
          <a:ext cx="9159690" cy="2235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xmlns="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:a16="http://schemas.microsoft.com/office/drawing/2014/main" xmlns="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:a16="http://schemas.microsoft.com/office/drawing/2014/main" xmlns="" val="915409932"/>
                    </a:ext>
                  </a:extLst>
                </a:gridCol>
              </a:tblGrid>
              <a:tr h="3859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11-11-2023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18-11-2023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25-12-2023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- Part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02-12-2023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Power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BI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– Part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smtClean="0">
                          <a:solidFill>
                            <a:schemeClr val="tx1"/>
                          </a:solidFill>
                          <a:latin typeface="+mj-lt"/>
                        </a:rPr>
                        <a:t>09-12-2023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394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4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1018</TotalTime>
  <Words>177</Words>
  <Application>Microsoft Office PowerPoint</Application>
  <PresentationFormat>Custom</PresentationFormat>
  <Paragraphs>52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PowerPoint Presentation</vt:lpstr>
      <vt:lpstr>Report Analytics &amp; Dashboard Analytics for Stake-Holders </vt:lpstr>
      <vt:lpstr>Report Analytics &amp; Dashboard Analytics for Stake-Holders </vt:lpstr>
      <vt:lpstr>Report Analytics &amp; Dashboard Analytics for Stake-Holders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lenovo</cp:lastModifiedBy>
  <cp:revision>239</cp:revision>
  <dcterms:created xsi:type="dcterms:W3CDTF">2019-01-11T06:57:28Z</dcterms:created>
  <dcterms:modified xsi:type="dcterms:W3CDTF">2023-11-13T14:22:30Z</dcterms:modified>
</cp:coreProperties>
</file>