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6C13B-D960-42FF-8744-FA475CCBB5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376FFC-0175-4E07-AEC0-3AA8234E8661}">
      <dgm:prSet/>
      <dgm:spPr/>
      <dgm:t>
        <a:bodyPr/>
        <a:lstStyle/>
        <a:p>
          <a:r>
            <a:rPr lang="en-US"/>
            <a:t>Use lambda, method reference, streams, etc. from Java 8</a:t>
          </a:r>
        </a:p>
      </dgm:t>
    </dgm:pt>
    <dgm:pt modelId="{2E37ED85-074E-4F6D-B7C5-F79882F858D8}" type="parTrans" cxnId="{16F1D513-2440-4CD3-B5A0-3D066EFEACFB}">
      <dgm:prSet/>
      <dgm:spPr/>
      <dgm:t>
        <a:bodyPr/>
        <a:lstStyle/>
        <a:p>
          <a:endParaRPr lang="en-US"/>
        </a:p>
      </dgm:t>
    </dgm:pt>
    <dgm:pt modelId="{18FB9F04-633B-4779-A84A-D8E003DC3D9B}" type="sibTrans" cxnId="{16F1D513-2440-4CD3-B5A0-3D066EFEACFB}">
      <dgm:prSet/>
      <dgm:spPr/>
      <dgm:t>
        <a:bodyPr/>
        <a:lstStyle/>
        <a:p>
          <a:endParaRPr lang="en-US"/>
        </a:p>
      </dgm:t>
    </dgm:pt>
    <dgm:pt modelId="{351A0571-CB15-411C-BA0B-195598ED9666}">
      <dgm:prSet/>
      <dgm:spPr/>
      <dgm:t>
        <a:bodyPr/>
        <a:lstStyle/>
        <a:p>
          <a:r>
            <a:rPr lang="en-CA"/>
            <a:t>Use RuntimeException over Checked Exceptions</a:t>
          </a:r>
          <a:endParaRPr lang="en-US"/>
        </a:p>
      </dgm:t>
    </dgm:pt>
    <dgm:pt modelId="{605A95FD-1A3B-458E-8201-2A7983440EC1}" type="parTrans" cxnId="{76979274-F0DA-4F43-B0F5-CCA4F9814BDE}">
      <dgm:prSet/>
      <dgm:spPr/>
      <dgm:t>
        <a:bodyPr/>
        <a:lstStyle/>
        <a:p>
          <a:endParaRPr lang="en-US"/>
        </a:p>
      </dgm:t>
    </dgm:pt>
    <dgm:pt modelId="{8C8E6654-E18B-4DE5-8663-D6B9F41A46CB}" type="sibTrans" cxnId="{76979274-F0DA-4F43-B0F5-CCA4F9814BDE}">
      <dgm:prSet/>
      <dgm:spPr/>
      <dgm:t>
        <a:bodyPr/>
        <a:lstStyle/>
        <a:p>
          <a:endParaRPr lang="en-US"/>
        </a:p>
      </dgm:t>
    </dgm:pt>
    <dgm:pt modelId="{7D9306F0-303D-4287-BE0E-648C13499722}">
      <dgm:prSet/>
      <dgm:spPr/>
      <dgm:t>
        <a:bodyPr/>
        <a:lstStyle/>
        <a:p>
          <a:r>
            <a:rPr lang="en-CA" dirty="0"/>
            <a:t>Remember,  Service = Business logic</a:t>
          </a:r>
          <a:endParaRPr lang="en-US" dirty="0"/>
        </a:p>
      </dgm:t>
    </dgm:pt>
    <dgm:pt modelId="{14CF2249-A731-4E87-9E7F-61E73BC85A64}" type="parTrans" cxnId="{C7E662A3-8B6E-4E2C-908E-D1D198B0A5D6}">
      <dgm:prSet/>
      <dgm:spPr/>
      <dgm:t>
        <a:bodyPr/>
        <a:lstStyle/>
        <a:p>
          <a:endParaRPr lang="en-US"/>
        </a:p>
      </dgm:t>
    </dgm:pt>
    <dgm:pt modelId="{8F0331C2-382E-4E6A-B596-349AB046DD0C}" type="sibTrans" cxnId="{C7E662A3-8B6E-4E2C-908E-D1D198B0A5D6}">
      <dgm:prSet/>
      <dgm:spPr/>
      <dgm:t>
        <a:bodyPr/>
        <a:lstStyle/>
        <a:p>
          <a:endParaRPr lang="en-US"/>
        </a:p>
      </dgm:t>
    </dgm:pt>
    <dgm:pt modelId="{E171D3FE-09A4-44E9-8477-9262A62C9185}">
      <dgm:prSet/>
      <dgm:spPr/>
      <dgm:t>
        <a:bodyPr/>
        <a:lstStyle/>
        <a:p>
          <a:r>
            <a:rPr lang="en-CA"/>
            <a:t>Use Lombok library</a:t>
          </a:r>
          <a:endParaRPr lang="en-US"/>
        </a:p>
      </dgm:t>
    </dgm:pt>
    <dgm:pt modelId="{5264FEC9-7877-48E5-ABA1-C38A1CBDB24A}" type="parTrans" cxnId="{0C994FDA-ED39-4F8F-81DE-2AF10666FBF9}">
      <dgm:prSet/>
      <dgm:spPr/>
      <dgm:t>
        <a:bodyPr/>
        <a:lstStyle/>
        <a:p>
          <a:endParaRPr lang="en-US"/>
        </a:p>
      </dgm:t>
    </dgm:pt>
    <dgm:pt modelId="{2C5E774D-A83C-43F7-8BC9-CD946568F6C4}" type="sibTrans" cxnId="{0C994FDA-ED39-4F8F-81DE-2AF10666FBF9}">
      <dgm:prSet/>
      <dgm:spPr/>
      <dgm:t>
        <a:bodyPr/>
        <a:lstStyle/>
        <a:p>
          <a:endParaRPr lang="en-US"/>
        </a:p>
      </dgm:t>
    </dgm:pt>
    <dgm:pt modelId="{B431155D-33D0-41CB-A286-530A2D63467C}" type="pres">
      <dgm:prSet presAssocID="{A416C13B-D960-42FF-8744-FA475CCBB521}" presName="root" presStyleCnt="0">
        <dgm:presLayoutVars>
          <dgm:dir/>
          <dgm:resizeHandles val="exact"/>
        </dgm:presLayoutVars>
      </dgm:prSet>
      <dgm:spPr/>
    </dgm:pt>
    <dgm:pt modelId="{22262579-F42B-4B8D-A438-8B6152DCB6AD}" type="pres">
      <dgm:prSet presAssocID="{75376FFC-0175-4E07-AEC0-3AA8234E8661}" presName="compNode" presStyleCnt="0"/>
      <dgm:spPr/>
    </dgm:pt>
    <dgm:pt modelId="{042ED4D9-27E7-43D7-90F9-0AC75759E018}" type="pres">
      <dgm:prSet presAssocID="{75376FFC-0175-4E07-AEC0-3AA8234E86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ol 8 Ball with solid fill"/>
        </a:ext>
      </dgm:extLst>
    </dgm:pt>
    <dgm:pt modelId="{62B0B175-54CA-407B-85F5-8B17060E442A}" type="pres">
      <dgm:prSet presAssocID="{75376FFC-0175-4E07-AEC0-3AA8234E8661}" presName="spaceRect" presStyleCnt="0"/>
      <dgm:spPr/>
    </dgm:pt>
    <dgm:pt modelId="{BB2BAD53-3351-404A-B0F2-82155847059E}" type="pres">
      <dgm:prSet presAssocID="{75376FFC-0175-4E07-AEC0-3AA8234E8661}" presName="textRect" presStyleLbl="revTx" presStyleIdx="0" presStyleCnt="4">
        <dgm:presLayoutVars>
          <dgm:chMax val="1"/>
          <dgm:chPref val="1"/>
        </dgm:presLayoutVars>
      </dgm:prSet>
      <dgm:spPr/>
    </dgm:pt>
    <dgm:pt modelId="{794C3A5D-E4CB-4EE7-9F41-45DD42A603DD}" type="pres">
      <dgm:prSet presAssocID="{18FB9F04-633B-4779-A84A-D8E003DC3D9B}" presName="sibTrans" presStyleCnt="0"/>
      <dgm:spPr/>
    </dgm:pt>
    <dgm:pt modelId="{5682A5CF-810B-478B-9CD8-82A1A40378C9}" type="pres">
      <dgm:prSet presAssocID="{351A0571-CB15-411C-BA0B-195598ED9666}" presName="compNode" presStyleCnt="0"/>
      <dgm:spPr/>
    </dgm:pt>
    <dgm:pt modelId="{22AA4B84-B7BA-423F-8180-33555EC3F58B}" type="pres">
      <dgm:prSet presAssocID="{351A0571-CB15-411C-BA0B-195598ED96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98DBF9-CDAE-4DF3-893F-2C40A0796B85}" type="pres">
      <dgm:prSet presAssocID="{351A0571-CB15-411C-BA0B-195598ED9666}" presName="spaceRect" presStyleCnt="0"/>
      <dgm:spPr/>
    </dgm:pt>
    <dgm:pt modelId="{2296A8C9-BF63-4C19-978C-CD8B845CCCBA}" type="pres">
      <dgm:prSet presAssocID="{351A0571-CB15-411C-BA0B-195598ED9666}" presName="textRect" presStyleLbl="revTx" presStyleIdx="1" presStyleCnt="4">
        <dgm:presLayoutVars>
          <dgm:chMax val="1"/>
          <dgm:chPref val="1"/>
        </dgm:presLayoutVars>
      </dgm:prSet>
      <dgm:spPr/>
    </dgm:pt>
    <dgm:pt modelId="{D8DA93D1-78D7-4E4B-A5CB-14B389B0CA70}" type="pres">
      <dgm:prSet presAssocID="{8C8E6654-E18B-4DE5-8663-D6B9F41A46CB}" presName="sibTrans" presStyleCnt="0"/>
      <dgm:spPr/>
    </dgm:pt>
    <dgm:pt modelId="{B565F2A8-9909-40AA-A480-F0192972C903}" type="pres">
      <dgm:prSet presAssocID="{7D9306F0-303D-4287-BE0E-648C13499722}" presName="compNode" presStyleCnt="0"/>
      <dgm:spPr/>
    </dgm:pt>
    <dgm:pt modelId="{0CB625C7-996E-4B9C-A97E-3D14FF67692D}" type="pres">
      <dgm:prSet presAssocID="{7D9306F0-303D-4287-BE0E-648C134997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3A2A236-1287-427B-A1A7-18236FCAF86D}" type="pres">
      <dgm:prSet presAssocID="{7D9306F0-303D-4287-BE0E-648C13499722}" presName="spaceRect" presStyleCnt="0"/>
      <dgm:spPr/>
    </dgm:pt>
    <dgm:pt modelId="{8C4616CF-D88C-4250-91FF-C3F34633354B}" type="pres">
      <dgm:prSet presAssocID="{7D9306F0-303D-4287-BE0E-648C13499722}" presName="textRect" presStyleLbl="revTx" presStyleIdx="2" presStyleCnt="4">
        <dgm:presLayoutVars>
          <dgm:chMax val="1"/>
          <dgm:chPref val="1"/>
        </dgm:presLayoutVars>
      </dgm:prSet>
      <dgm:spPr/>
    </dgm:pt>
    <dgm:pt modelId="{B17E3C66-2DB5-4F89-8804-F7871C7844C4}" type="pres">
      <dgm:prSet presAssocID="{8F0331C2-382E-4E6A-B596-349AB046DD0C}" presName="sibTrans" presStyleCnt="0"/>
      <dgm:spPr/>
    </dgm:pt>
    <dgm:pt modelId="{73D5B35D-F4C4-4430-BB13-990DB0C11B42}" type="pres">
      <dgm:prSet presAssocID="{E171D3FE-09A4-44E9-8477-9262A62C9185}" presName="compNode" presStyleCnt="0"/>
      <dgm:spPr/>
    </dgm:pt>
    <dgm:pt modelId="{1AC0C281-D06F-4380-9DDE-18CD47042A83}" type="pres">
      <dgm:prSet presAssocID="{E171D3FE-09A4-44E9-8477-9262A62C91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66CE4DC-EF6E-44E5-B28B-467E89ED94E5}" type="pres">
      <dgm:prSet presAssocID="{E171D3FE-09A4-44E9-8477-9262A62C9185}" presName="spaceRect" presStyleCnt="0"/>
      <dgm:spPr/>
    </dgm:pt>
    <dgm:pt modelId="{59048872-1092-406D-880E-E505AF8143BC}" type="pres">
      <dgm:prSet presAssocID="{E171D3FE-09A4-44E9-8477-9262A62C91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8DAC13-6048-4A83-82B5-8CEFA36B44D9}" type="presOf" srcId="{7D9306F0-303D-4287-BE0E-648C13499722}" destId="{8C4616CF-D88C-4250-91FF-C3F34633354B}" srcOrd="0" destOrd="0" presId="urn:microsoft.com/office/officeart/2018/2/layout/IconLabelList"/>
    <dgm:cxn modelId="{16F1D513-2440-4CD3-B5A0-3D066EFEACFB}" srcId="{A416C13B-D960-42FF-8744-FA475CCBB521}" destId="{75376FFC-0175-4E07-AEC0-3AA8234E8661}" srcOrd="0" destOrd="0" parTransId="{2E37ED85-074E-4F6D-B7C5-F79882F858D8}" sibTransId="{18FB9F04-633B-4779-A84A-D8E003DC3D9B}"/>
    <dgm:cxn modelId="{0C34A719-5F62-4D6F-8C27-E74E42EF3F33}" type="presOf" srcId="{E171D3FE-09A4-44E9-8477-9262A62C9185}" destId="{59048872-1092-406D-880E-E505AF8143BC}" srcOrd="0" destOrd="0" presId="urn:microsoft.com/office/officeart/2018/2/layout/IconLabelList"/>
    <dgm:cxn modelId="{76979274-F0DA-4F43-B0F5-CCA4F9814BDE}" srcId="{A416C13B-D960-42FF-8744-FA475CCBB521}" destId="{351A0571-CB15-411C-BA0B-195598ED9666}" srcOrd="1" destOrd="0" parTransId="{605A95FD-1A3B-458E-8201-2A7983440EC1}" sibTransId="{8C8E6654-E18B-4DE5-8663-D6B9F41A46CB}"/>
    <dgm:cxn modelId="{B069777A-8664-4407-9918-DFB732096320}" type="presOf" srcId="{A416C13B-D960-42FF-8744-FA475CCBB521}" destId="{B431155D-33D0-41CB-A286-530A2D63467C}" srcOrd="0" destOrd="0" presId="urn:microsoft.com/office/officeart/2018/2/layout/IconLabelList"/>
    <dgm:cxn modelId="{C7E662A3-8B6E-4E2C-908E-D1D198B0A5D6}" srcId="{A416C13B-D960-42FF-8744-FA475CCBB521}" destId="{7D9306F0-303D-4287-BE0E-648C13499722}" srcOrd="2" destOrd="0" parTransId="{14CF2249-A731-4E87-9E7F-61E73BC85A64}" sibTransId="{8F0331C2-382E-4E6A-B596-349AB046DD0C}"/>
    <dgm:cxn modelId="{70F0B3AD-AE9E-4AF5-9702-6FF232B4973E}" type="presOf" srcId="{75376FFC-0175-4E07-AEC0-3AA8234E8661}" destId="{BB2BAD53-3351-404A-B0F2-82155847059E}" srcOrd="0" destOrd="0" presId="urn:microsoft.com/office/officeart/2018/2/layout/IconLabelList"/>
    <dgm:cxn modelId="{0C994FDA-ED39-4F8F-81DE-2AF10666FBF9}" srcId="{A416C13B-D960-42FF-8744-FA475CCBB521}" destId="{E171D3FE-09A4-44E9-8477-9262A62C9185}" srcOrd="3" destOrd="0" parTransId="{5264FEC9-7877-48E5-ABA1-C38A1CBDB24A}" sibTransId="{2C5E774D-A83C-43F7-8BC9-CD946568F6C4}"/>
    <dgm:cxn modelId="{505E3CE1-857E-454D-810A-2DD5EFB47A76}" type="presOf" srcId="{351A0571-CB15-411C-BA0B-195598ED9666}" destId="{2296A8C9-BF63-4C19-978C-CD8B845CCCBA}" srcOrd="0" destOrd="0" presId="urn:microsoft.com/office/officeart/2018/2/layout/IconLabelList"/>
    <dgm:cxn modelId="{133155A2-FD85-4392-B5EB-0FC2B4D3DFB8}" type="presParOf" srcId="{B431155D-33D0-41CB-A286-530A2D63467C}" destId="{22262579-F42B-4B8D-A438-8B6152DCB6AD}" srcOrd="0" destOrd="0" presId="urn:microsoft.com/office/officeart/2018/2/layout/IconLabelList"/>
    <dgm:cxn modelId="{CD26D0BD-EA9B-4C45-BEF0-FA6D3B3E496B}" type="presParOf" srcId="{22262579-F42B-4B8D-A438-8B6152DCB6AD}" destId="{042ED4D9-27E7-43D7-90F9-0AC75759E018}" srcOrd="0" destOrd="0" presId="urn:microsoft.com/office/officeart/2018/2/layout/IconLabelList"/>
    <dgm:cxn modelId="{CC911B83-CB4A-4F05-915F-C097BD110FA2}" type="presParOf" srcId="{22262579-F42B-4B8D-A438-8B6152DCB6AD}" destId="{62B0B175-54CA-407B-85F5-8B17060E442A}" srcOrd="1" destOrd="0" presId="urn:microsoft.com/office/officeart/2018/2/layout/IconLabelList"/>
    <dgm:cxn modelId="{241EC861-2E04-4A76-A42C-85E4407D4D41}" type="presParOf" srcId="{22262579-F42B-4B8D-A438-8B6152DCB6AD}" destId="{BB2BAD53-3351-404A-B0F2-82155847059E}" srcOrd="2" destOrd="0" presId="urn:microsoft.com/office/officeart/2018/2/layout/IconLabelList"/>
    <dgm:cxn modelId="{F0526A5A-16C0-4B08-AFF7-D9A423CFB88E}" type="presParOf" srcId="{B431155D-33D0-41CB-A286-530A2D63467C}" destId="{794C3A5D-E4CB-4EE7-9F41-45DD42A603DD}" srcOrd="1" destOrd="0" presId="urn:microsoft.com/office/officeart/2018/2/layout/IconLabelList"/>
    <dgm:cxn modelId="{6652CBA3-A875-4666-8ECA-2EC67DC677A0}" type="presParOf" srcId="{B431155D-33D0-41CB-A286-530A2D63467C}" destId="{5682A5CF-810B-478B-9CD8-82A1A40378C9}" srcOrd="2" destOrd="0" presId="urn:microsoft.com/office/officeart/2018/2/layout/IconLabelList"/>
    <dgm:cxn modelId="{7B8D918E-30AB-4019-8276-020BDFEE0F94}" type="presParOf" srcId="{5682A5CF-810B-478B-9CD8-82A1A40378C9}" destId="{22AA4B84-B7BA-423F-8180-33555EC3F58B}" srcOrd="0" destOrd="0" presId="urn:microsoft.com/office/officeart/2018/2/layout/IconLabelList"/>
    <dgm:cxn modelId="{407FECB5-87F4-493B-A65D-E7B9E14F7424}" type="presParOf" srcId="{5682A5CF-810B-478B-9CD8-82A1A40378C9}" destId="{0998DBF9-CDAE-4DF3-893F-2C40A0796B85}" srcOrd="1" destOrd="0" presId="urn:microsoft.com/office/officeart/2018/2/layout/IconLabelList"/>
    <dgm:cxn modelId="{CA45D9A4-3630-4C30-81DF-AA1FB0B27F3D}" type="presParOf" srcId="{5682A5CF-810B-478B-9CD8-82A1A40378C9}" destId="{2296A8C9-BF63-4C19-978C-CD8B845CCCBA}" srcOrd="2" destOrd="0" presId="urn:microsoft.com/office/officeart/2018/2/layout/IconLabelList"/>
    <dgm:cxn modelId="{B72EEF7C-8541-4832-8543-24D20C668B31}" type="presParOf" srcId="{B431155D-33D0-41CB-A286-530A2D63467C}" destId="{D8DA93D1-78D7-4E4B-A5CB-14B389B0CA70}" srcOrd="3" destOrd="0" presId="urn:microsoft.com/office/officeart/2018/2/layout/IconLabelList"/>
    <dgm:cxn modelId="{0E17B44E-55B0-42B7-8A13-B2B91BA066CA}" type="presParOf" srcId="{B431155D-33D0-41CB-A286-530A2D63467C}" destId="{B565F2A8-9909-40AA-A480-F0192972C903}" srcOrd="4" destOrd="0" presId="urn:microsoft.com/office/officeart/2018/2/layout/IconLabelList"/>
    <dgm:cxn modelId="{E92B903C-E278-4DB1-9A81-C3E6AE48C7BF}" type="presParOf" srcId="{B565F2A8-9909-40AA-A480-F0192972C903}" destId="{0CB625C7-996E-4B9C-A97E-3D14FF67692D}" srcOrd="0" destOrd="0" presId="urn:microsoft.com/office/officeart/2018/2/layout/IconLabelList"/>
    <dgm:cxn modelId="{634FE17B-6C86-495E-9306-5D73C7780E02}" type="presParOf" srcId="{B565F2A8-9909-40AA-A480-F0192972C903}" destId="{53A2A236-1287-427B-A1A7-18236FCAF86D}" srcOrd="1" destOrd="0" presId="urn:microsoft.com/office/officeart/2018/2/layout/IconLabelList"/>
    <dgm:cxn modelId="{83D11D57-062C-4A3C-A271-F0898FD2899E}" type="presParOf" srcId="{B565F2A8-9909-40AA-A480-F0192972C903}" destId="{8C4616CF-D88C-4250-91FF-C3F34633354B}" srcOrd="2" destOrd="0" presId="urn:microsoft.com/office/officeart/2018/2/layout/IconLabelList"/>
    <dgm:cxn modelId="{F481C3E0-E066-4895-A964-E9A2D814A8F9}" type="presParOf" srcId="{B431155D-33D0-41CB-A286-530A2D63467C}" destId="{B17E3C66-2DB5-4F89-8804-F7871C7844C4}" srcOrd="5" destOrd="0" presId="urn:microsoft.com/office/officeart/2018/2/layout/IconLabelList"/>
    <dgm:cxn modelId="{EC6AA47F-836C-418A-8FBE-4F902CE97F7B}" type="presParOf" srcId="{B431155D-33D0-41CB-A286-530A2D63467C}" destId="{73D5B35D-F4C4-4430-BB13-990DB0C11B42}" srcOrd="6" destOrd="0" presId="urn:microsoft.com/office/officeart/2018/2/layout/IconLabelList"/>
    <dgm:cxn modelId="{685DC7AE-7D3B-49D1-93BC-543A0EBF6D4B}" type="presParOf" srcId="{73D5B35D-F4C4-4430-BB13-990DB0C11B42}" destId="{1AC0C281-D06F-4380-9DDE-18CD47042A83}" srcOrd="0" destOrd="0" presId="urn:microsoft.com/office/officeart/2018/2/layout/IconLabelList"/>
    <dgm:cxn modelId="{0952FC89-46BA-449A-B6EF-12BEF6EF91D3}" type="presParOf" srcId="{73D5B35D-F4C4-4430-BB13-990DB0C11B42}" destId="{F66CE4DC-EF6E-44E5-B28B-467E89ED94E5}" srcOrd="1" destOrd="0" presId="urn:microsoft.com/office/officeart/2018/2/layout/IconLabelList"/>
    <dgm:cxn modelId="{E009AF42-CF2A-4A0E-9DC6-8490AE33BFD4}" type="presParOf" srcId="{73D5B35D-F4C4-4430-BB13-990DB0C11B42}" destId="{59048872-1092-406D-880E-E505AF8143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6C13B-D960-42FF-8744-FA475CCBB5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5376FFC-0175-4E07-AEC0-3AA8234E8661}">
      <dgm:prSet/>
      <dgm:spPr/>
      <dgm:t>
        <a:bodyPr/>
        <a:lstStyle/>
        <a:p>
          <a:r>
            <a:rPr lang="en-US" dirty="0"/>
            <a:t>Keep an eye on new features in the framework</a:t>
          </a:r>
        </a:p>
      </dgm:t>
    </dgm:pt>
    <dgm:pt modelId="{2E37ED85-074E-4F6D-B7C5-F79882F858D8}" type="parTrans" cxnId="{16F1D513-2440-4CD3-B5A0-3D066EFEACFB}">
      <dgm:prSet/>
      <dgm:spPr/>
      <dgm:t>
        <a:bodyPr/>
        <a:lstStyle/>
        <a:p>
          <a:endParaRPr lang="en-US"/>
        </a:p>
      </dgm:t>
    </dgm:pt>
    <dgm:pt modelId="{18FB9F04-633B-4779-A84A-D8E003DC3D9B}" type="sibTrans" cxnId="{16F1D513-2440-4CD3-B5A0-3D066EFEACFB}">
      <dgm:prSet/>
      <dgm:spPr/>
      <dgm:t>
        <a:bodyPr/>
        <a:lstStyle/>
        <a:p>
          <a:endParaRPr lang="en-US"/>
        </a:p>
      </dgm:t>
    </dgm:pt>
    <dgm:pt modelId="{351A0571-CB15-411C-BA0B-195598ED9666}">
      <dgm:prSet/>
      <dgm:spPr/>
      <dgm:t>
        <a:bodyPr/>
        <a:lstStyle/>
        <a:p>
          <a:r>
            <a:rPr lang="en-US" dirty="0"/>
            <a:t>Do not over abstract</a:t>
          </a:r>
        </a:p>
      </dgm:t>
    </dgm:pt>
    <dgm:pt modelId="{605A95FD-1A3B-458E-8201-2A7983440EC1}" type="parTrans" cxnId="{76979274-F0DA-4F43-B0F5-CCA4F9814BDE}">
      <dgm:prSet/>
      <dgm:spPr/>
      <dgm:t>
        <a:bodyPr/>
        <a:lstStyle/>
        <a:p>
          <a:endParaRPr lang="en-US"/>
        </a:p>
      </dgm:t>
    </dgm:pt>
    <dgm:pt modelId="{8C8E6654-E18B-4DE5-8663-D6B9F41A46CB}" type="sibTrans" cxnId="{76979274-F0DA-4F43-B0F5-CCA4F9814BDE}">
      <dgm:prSet/>
      <dgm:spPr/>
      <dgm:t>
        <a:bodyPr/>
        <a:lstStyle/>
        <a:p>
          <a:endParaRPr lang="en-US"/>
        </a:p>
      </dgm:t>
    </dgm:pt>
    <dgm:pt modelId="{7D9306F0-303D-4287-BE0E-648C13499722}">
      <dgm:prSet/>
      <dgm:spPr/>
      <dgm:t>
        <a:bodyPr/>
        <a:lstStyle/>
        <a:p>
          <a:r>
            <a:rPr lang="en-CA" dirty="0"/>
            <a:t>Do not repeat things, learn to reuse</a:t>
          </a:r>
          <a:endParaRPr lang="en-US" dirty="0"/>
        </a:p>
      </dgm:t>
    </dgm:pt>
    <dgm:pt modelId="{14CF2249-A731-4E87-9E7F-61E73BC85A64}" type="parTrans" cxnId="{C7E662A3-8B6E-4E2C-908E-D1D198B0A5D6}">
      <dgm:prSet/>
      <dgm:spPr/>
      <dgm:t>
        <a:bodyPr/>
        <a:lstStyle/>
        <a:p>
          <a:endParaRPr lang="en-US"/>
        </a:p>
      </dgm:t>
    </dgm:pt>
    <dgm:pt modelId="{8F0331C2-382E-4E6A-B596-349AB046DD0C}" type="sibTrans" cxnId="{C7E662A3-8B6E-4E2C-908E-D1D198B0A5D6}">
      <dgm:prSet/>
      <dgm:spPr/>
      <dgm:t>
        <a:bodyPr/>
        <a:lstStyle/>
        <a:p>
          <a:endParaRPr lang="en-US"/>
        </a:p>
      </dgm:t>
    </dgm:pt>
    <dgm:pt modelId="{E171D3FE-09A4-44E9-8477-9262A62C9185}">
      <dgm:prSet/>
      <dgm:spPr/>
      <dgm:t>
        <a:bodyPr/>
        <a:lstStyle/>
        <a:p>
          <a:r>
            <a:rPr lang="en-CA" dirty="0"/>
            <a:t>Keep it simple</a:t>
          </a:r>
          <a:endParaRPr lang="en-US" dirty="0"/>
        </a:p>
      </dgm:t>
    </dgm:pt>
    <dgm:pt modelId="{5264FEC9-7877-48E5-ABA1-C38A1CBDB24A}" type="parTrans" cxnId="{0C994FDA-ED39-4F8F-81DE-2AF10666FBF9}">
      <dgm:prSet/>
      <dgm:spPr/>
      <dgm:t>
        <a:bodyPr/>
        <a:lstStyle/>
        <a:p>
          <a:endParaRPr lang="en-US"/>
        </a:p>
      </dgm:t>
    </dgm:pt>
    <dgm:pt modelId="{2C5E774D-A83C-43F7-8BC9-CD946568F6C4}" type="sibTrans" cxnId="{0C994FDA-ED39-4F8F-81DE-2AF10666FBF9}">
      <dgm:prSet/>
      <dgm:spPr/>
      <dgm:t>
        <a:bodyPr/>
        <a:lstStyle/>
        <a:p>
          <a:endParaRPr lang="en-US"/>
        </a:p>
      </dgm:t>
    </dgm:pt>
    <dgm:pt modelId="{B431155D-33D0-41CB-A286-530A2D63467C}" type="pres">
      <dgm:prSet presAssocID="{A416C13B-D960-42FF-8744-FA475CCBB521}" presName="root" presStyleCnt="0">
        <dgm:presLayoutVars>
          <dgm:dir/>
          <dgm:resizeHandles val="exact"/>
        </dgm:presLayoutVars>
      </dgm:prSet>
      <dgm:spPr/>
    </dgm:pt>
    <dgm:pt modelId="{22262579-F42B-4B8D-A438-8B6152DCB6AD}" type="pres">
      <dgm:prSet presAssocID="{75376FFC-0175-4E07-AEC0-3AA8234E8661}" presName="compNode" presStyleCnt="0"/>
      <dgm:spPr/>
    </dgm:pt>
    <dgm:pt modelId="{042ED4D9-27E7-43D7-90F9-0AC75759E018}" type="pres">
      <dgm:prSet presAssocID="{75376FFC-0175-4E07-AEC0-3AA8234E86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 with solid fill"/>
        </a:ext>
      </dgm:extLst>
    </dgm:pt>
    <dgm:pt modelId="{62B0B175-54CA-407B-85F5-8B17060E442A}" type="pres">
      <dgm:prSet presAssocID="{75376FFC-0175-4E07-AEC0-3AA8234E8661}" presName="spaceRect" presStyleCnt="0"/>
      <dgm:spPr/>
    </dgm:pt>
    <dgm:pt modelId="{BB2BAD53-3351-404A-B0F2-82155847059E}" type="pres">
      <dgm:prSet presAssocID="{75376FFC-0175-4E07-AEC0-3AA8234E8661}" presName="textRect" presStyleLbl="revTx" presStyleIdx="0" presStyleCnt="4">
        <dgm:presLayoutVars>
          <dgm:chMax val="1"/>
          <dgm:chPref val="1"/>
        </dgm:presLayoutVars>
      </dgm:prSet>
      <dgm:spPr/>
    </dgm:pt>
    <dgm:pt modelId="{794C3A5D-E4CB-4EE7-9F41-45DD42A603DD}" type="pres">
      <dgm:prSet presAssocID="{18FB9F04-633B-4779-A84A-D8E003DC3D9B}" presName="sibTrans" presStyleCnt="0"/>
      <dgm:spPr/>
    </dgm:pt>
    <dgm:pt modelId="{5682A5CF-810B-478B-9CD8-82A1A40378C9}" type="pres">
      <dgm:prSet presAssocID="{351A0571-CB15-411C-BA0B-195598ED9666}" presName="compNode" presStyleCnt="0"/>
      <dgm:spPr/>
    </dgm:pt>
    <dgm:pt modelId="{22AA4B84-B7BA-423F-8180-33555EC3F58B}" type="pres">
      <dgm:prSet presAssocID="{351A0571-CB15-411C-BA0B-195598ED96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 Inventory outline"/>
        </a:ext>
      </dgm:extLst>
    </dgm:pt>
    <dgm:pt modelId="{0998DBF9-CDAE-4DF3-893F-2C40A0796B85}" type="pres">
      <dgm:prSet presAssocID="{351A0571-CB15-411C-BA0B-195598ED9666}" presName="spaceRect" presStyleCnt="0"/>
      <dgm:spPr/>
    </dgm:pt>
    <dgm:pt modelId="{2296A8C9-BF63-4C19-978C-CD8B845CCCBA}" type="pres">
      <dgm:prSet presAssocID="{351A0571-CB15-411C-BA0B-195598ED9666}" presName="textRect" presStyleLbl="revTx" presStyleIdx="1" presStyleCnt="4">
        <dgm:presLayoutVars>
          <dgm:chMax val="1"/>
          <dgm:chPref val="1"/>
        </dgm:presLayoutVars>
      </dgm:prSet>
      <dgm:spPr/>
    </dgm:pt>
    <dgm:pt modelId="{D8DA93D1-78D7-4E4B-A5CB-14B389B0CA70}" type="pres">
      <dgm:prSet presAssocID="{8C8E6654-E18B-4DE5-8663-D6B9F41A46CB}" presName="sibTrans" presStyleCnt="0"/>
      <dgm:spPr/>
    </dgm:pt>
    <dgm:pt modelId="{B565F2A8-9909-40AA-A480-F0192972C903}" type="pres">
      <dgm:prSet presAssocID="{7D9306F0-303D-4287-BE0E-648C13499722}" presName="compNode" presStyleCnt="0"/>
      <dgm:spPr/>
    </dgm:pt>
    <dgm:pt modelId="{0CB625C7-996E-4B9C-A97E-3D14FF67692D}" type="pres">
      <dgm:prSet presAssocID="{7D9306F0-303D-4287-BE0E-648C134997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 with solid fill"/>
        </a:ext>
      </dgm:extLst>
    </dgm:pt>
    <dgm:pt modelId="{53A2A236-1287-427B-A1A7-18236FCAF86D}" type="pres">
      <dgm:prSet presAssocID="{7D9306F0-303D-4287-BE0E-648C13499722}" presName="spaceRect" presStyleCnt="0"/>
      <dgm:spPr/>
    </dgm:pt>
    <dgm:pt modelId="{8C4616CF-D88C-4250-91FF-C3F34633354B}" type="pres">
      <dgm:prSet presAssocID="{7D9306F0-303D-4287-BE0E-648C13499722}" presName="textRect" presStyleLbl="revTx" presStyleIdx="2" presStyleCnt="4">
        <dgm:presLayoutVars>
          <dgm:chMax val="1"/>
          <dgm:chPref val="1"/>
        </dgm:presLayoutVars>
      </dgm:prSet>
      <dgm:spPr/>
    </dgm:pt>
    <dgm:pt modelId="{B17E3C66-2DB5-4F89-8804-F7871C7844C4}" type="pres">
      <dgm:prSet presAssocID="{8F0331C2-382E-4E6A-B596-349AB046DD0C}" presName="sibTrans" presStyleCnt="0"/>
      <dgm:spPr/>
    </dgm:pt>
    <dgm:pt modelId="{73D5B35D-F4C4-4430-BB13-990DB0C11B42}" type="pres">
      <dgm:prSet presAssocID="{E171D3FE-09A4-44E9-8477-9262A62C9185}" presName="compNode" presStyleCnt="0"/>
      <dgm:spPr/>
    </dgm:pt>
    <dgm:pt modelId="{1AC0C281-D06F-4380-9DDE-18CD47042A83}" type="pres">
      <dgm:prSet presAssocID="{E171D3FE-09A4-44E9-8477-9262A62C91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solid fill with solid fill"/>
        </a:ext>
      </dgm:extLst>
    </dgm:pt>
    <dgm:pt modelId="{F66CE4DC-EF6E-44E5-B28B-467E89ED94E5}" type="pres">
      <dgm:prSet presAssocID="{E171D3FE-09A4-44E9-8477-9262A62C9185}" presName="spaceRect" presStyleCnt="0"/>
      <dgm:spPr/>
    </dgm:pt>
    <dgm:pt modelId="{59048872-1092-406D-880E-E505AF8143BC}" type="pres">
      <dgm:prSet presAssocID="{E171D3FE-09A4-44E9-8477-9262A62C91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8DAC13-6048-4A83-82B5-8CEFA36B44D9}" type="presOf" srcId="{7D9306F0-303D-4287-BE0E-648C13499722}" destId="{8C4616CF-D88C-4250-91FF-C3F34633354B}" srcOrd="0" destOrd="0" presId="urn:microsoft.com/office/officeart/2018/2/layout/IconLabelList"/>
    <dgm:cxn modelId="{16F1D513-2440-4CD3-B5A0-3D066EFEACFB}" srcId="{A416C13B-D960-42FF-8744-FA475CCBB521}" destId="{75376FFC-0175-4E07-AEC0-3AA8234E8661}" srcOrd="0" destOrd="0" parTransId="{2E37ED85-074E-4F6D-B7C5-F79882F858D8}" sibTransId="{18FB9F04-633B-4779-A84A-D8E003DC3D9B}"/>
    <dgm:cxn modelId="{0C34A719-5F62-4D6F-8C27-E74E42EF3F33}" type="presOf" srcId="{E171D3FE-09A4-44E9-8477-9262A62C9185}" destId="{59048872-1092-406D-880E-E505AF8143BC}" srcOrd="0" destOrd="0" presId="urn:microsoft.com/office/officeart/2018/2/layout/IconLabelList"/>
    <dgm:cxn modelId="{76979274-F0DA-4F43-B0F5-CCA4F9814BDE}" srcId="{A416C13B-D960-42FF-8744-FA475CCBB521}" destId="{351A0571-CB15-411C-BA0B-195598ED9666}" srcOrd="1" destOrd="0" parTransId="{605A95FD-1A3B-458E-8201-2A7983440EC1}" sibTransId="{8C8E6654-E18B-4DE5-8663-D6B9F41A46CB}"/>
    <dgm:cxn modelId="{B069777A-8664-4407-9918-DFB732096320}" type="presOf" srcId="{A416C13B-D960-42FF-8744-FA475CCBB521}" destId="{B431155D-33D0-41CB-A286-530A2D63467C}" srcOrd="0" destOrd="0" presId="urn:microsoft.com/office/officeart/2018/2/layout/IconLabelList"/>
    <dgm:cxn modelId="{C7E662A3-8B6E-4E2C-908E-D1D198B0A5D6}" srcId="{A416C13B-D960-42FF-8744-FA475CCBB521}" destId="{7D9306F0-303D-4287-BE0E-648C13499722}" srcOrd="2" destOrd="0" parTransId="{14CF2249-A731-4E87-9E7F-61E73BC85A64}" sibTransId="{8F0331C2-382E-4E6A-B596-349AB046DD0C}"/>
    <dgm:cxn modelId="{70F0B3AD-AE9E-4AF5-9702-6FF232B4973E}" type="presOf" srcId="{75376FFC-0175-4E07-AEC0-3AA8234E8661}" destId="{BB2BAD53-3351-404A-B0F2-82155847059E}" srcOrd="0" destOrd="0" presId="urn:microsoft.com/office/officeart/2018/2/layout/IconLabelList"/>
    <dgm:cxn modelId="{0C994FDA-ED39-4F8F-81DE-2AF10666FBF9}" srcId="{A416C13B-D960-42FF-8744-FA475CCBB521}" destId="{E171D3FE-09A4-44E9-8477-9262A62C9185}" srcOrd="3" destOrd="0" parTransId="{5264FEC9-7877-48E5-ABA1-C38A1CBDB24A}" sibTransId="{2C5E774D-A83C-43F7-8BC9-CD946568F6C4}"/>
    <dgm:cxn modelId="{505E3CE1-857E-454D-810A-2DD5EFB47A76}" type="presOf" srcId="{351A0571-CB15-411C-BA0B-195598ED9666}" destId="{2296A8C9-BF63-4C19-978C-CD8B845CCCBA}" srcOrd="0" destOrd="0" presId="urn:microsoft.com/office/officeart/2018/2/layout/IconLabelList"/>
    <dgm:cxn modelId="{133155A2-FD85-4392-B5EB-0FC2B4D3DFB8}" type="presParOf" srcId="{B431155D-33D0-41CB-A286-530A2D63467C}" destId="{22262579-F42B-4B8D-A438-8B6152DCB6AD}" srcOrd="0" destOrd="0" presId="urn:microsoft.com/office/officeart/2018/2/layout/IconLabelList"/>
    <dgm:cxn modelId="{CD26D0BD-EA9B-4C45-BEF0-FA6D3B3E496B}" type="presParOf" srcId="{22262579-F42B-4B8D-A438-8B6152DCB6AD}" destId="{042ED4D9-27E7-43D7-90F9-0AC75759E018}" srcOrd="0" destOrd="0" presId="urn:microsoft.com/office/officeart/2018/2/layout/IconLabelList"/>
    <dgm:cxn modelId="{CC911B83-CB4A-4F05-915F-C097BD110FA2}" type="presParOf" srcId="{22262579-F42B-4B8D-A438-8B6152DCB6AD}" destId="{62B0B175-54CA-407B-85F5-8B17060E442A}" srcOrd="1" destOrd="0" presId="urn:microsoft.com/office/officeart/2018/2/layout/IconLabelList"/>
    <dgm:cxn modelId="{241EC861-2E04-4A76-A42C-85E4407D4D41}" type="presParOf" srcId="{22262579-F42B-4B8D-A438-8B6152DCB6AD}" destId="{BB2BAD53-3351-404A-B0F2-82155847059E}" srcOrd="2" destOrd="0" presId="urn:microsoft.com/office/officeart/2018/2/layout/IconLabelList"/>
    <dgm:cxn modelId="{F0526A5A-16C0-4B08-AFF7-D9A423CFB88E}" type="presParOf" srcId="{B431155D-33D0-41CB-A286-530A2D63467C}" destId="{794C3A5D-E4CB-4EE7-9F41-45DD42A603DD}" srcOrd="1" destOrd="0" presId="urn:microsoft.com/office/officeart/2018/2/layout/IconLabelList"/>
    <dgm:cxn modelId="{6652CBA3-A875-4666-8ECA-2EC67DC677A0}" type="presParOf" srcId="{B431155D-33D0-41CB-A286-530A2D63467C}" destId="{5682A5CF-810B-478B-9CD8-82A1A40378C9}" srcOrd="2" destOrd="0" presId="urn:microsoft.com/office/officeart/2018/2/layout/IconLabelList"/>
    <dgm:cxn modelId="{7B8D918E-30AB-4019-8276-020BDFEE0F94}" type="presParOf" srcId="{5682A5CF-810B-478B-9CD8-82A1A40378C9}" destId="{22AA4B84-B7BA-423F-8180-33555EC3F58B}" srcOrd="0" destOrd="0" presId="urn:microsoft.com/office/officeart/2018/2/layout/IconLabelList"/>
    <dgm:cxn modelId="{407FECB5-87F4-493B-A65D-E7B9E14F7424}" type="presParOf" srcId="{5682A5CF-810B-478B-9CD8-82A1A40378C9}" destId="{0998DBF9-CDAE-4DF3-893F-2C40A0796B85}" srcOrd="1" destOrd="0" presId="urn:microsoft.com/office/officeart/2018/2/layout/IconLabelList"/>
    <dgm:cxn modelId="{CA45D9A4-3630-4C30-81DF-AA1FB0B27F3D}" type="presParOf" srcId="{5682A5CF-810B-478B-9CD8-82A1A40378C9}" destId="{2296A8C9-BF63-4C19-978C-CD8B845CCCBA}" srcOrd="2" destOrd="0" presId="urn:microsoft.com/office/officeart/2018/2/layout/IconLabelList"/>
    <dgm:cxn modelId="{B72EEF7C-8541-4832-8543-24D20C668B31}" type="presParOf" srcId="{B431155D-33D0-41CB-A286-530A2D63467C}" destId="{D8DA93D1-78D7-4E4B-A5CB-14B389B0CA70}" srcOrd="3" destOrd="0" presId="urn:microsoft.com/office/officeart/2018/2/layout/IconLabelList"/>
    <dgm:cxn modelId="{0E17B44E-55B0-42B7-8A13-B2B91BA066CA}" type="presParOf" srcId="{B431155D-33D0-41CB-A286-530A2D63467C}" destId="{B565F2A8-9909-40AA-A480-F0192972C903}" srcOrd="4" destOrd="0" presId="urn:microsoft.com/office/officeart/2018/2/layout/IconLabelList"/>
    <dgm:cxn modelId="{E92B903C-E278-4DB1-9A81-C3E6AE48C7BF}" type="presParOf" srcId="{B565F2A8-9909-40AA-A480-F0192972C903}" destId="{0CB625C7-996E-4B9C-A97E-3D14FF67692D}" srcOrd="0" destOrd="0" presId="urn:microsoft.com/office/officeart/2018/2/layout/IconLabelList"/>
    <dgm:cxn modelId="{634FE17B-6C86-495E-9306-5D73C7780E02}" type="presParOf" srcId="{B565F2A8-9909-40AA-A480-F0192972C903}" destId="{53A2A236-1287-427B-A1A7-18236FCAF86D}" srcOrd="1" destOrd="0" presId="urn:microsoft.com/office/officeart/2018/2/layout/IconLabelList"/>
    <dgm:cxn modelId="{83D11D57-062C-4A3C-A271-F0898FD2899E}" type="presParOf" srcId="{B565F2A8-9909-40AA-A480-F0192972C903}" destId="{8C4616CF-D88C-4250-91FF-C3F34633354B}" srcOrd="2" destOrd="0" presId="urn:microsoft.com/office/officeart/2018/2/layout/IconLabelList"/>
    <dgm:cxn modelId="{F481C3E0-E066-4895-A964-E9A2D814A8F9}" type="presParOf" srcId="{B431155D-33D0-41CB-A286-530A2D63467C}" destId="{B17E3C66-2DB5-4F89-8804-F7871C7844C4}" srcOrd="5" destOrd="0" presId="urn:microsoft.com/office/officeart/2018/2/layout/IconLabelList"/>
    <dgm:cxn modelId="{EC6AA47F-836C-418A-8FBE-4F902CE97F7B}" type="presParOf" srcId="{B431155D-33D0-41CB-A286-530A2D63467C}" destId="{73D5B35D-F4C4-4430-BB13-990DB0C11B42}" srcOrd="6" destOrd="0" presId="urn:microsoft.com/office/officeart/2018/2/layout/IconLabelList"/>
    <dgm:cxn modelId="{685DC7AE-7D3B-49D1-93BC-543A0EBF6D4B}" type="presParOf" srcId="{73D5B35D-F4C4-4430-BB13-990DB0C11B42}" destId="{1AC0C281-D06F-4380-9DDE-18CD47042A83}" srcOrd="0" destOrd="0" presId="urn:microsoft.com/office/officeart/2018/2/layout/IconLabelList"/>
    <dgm:cxn modelId="{0952FC89-46BA-449A-B6EF-12BEF6EF91D3}" type="presParOf" srcId="{73D5B35D-F4C4-4430-BB13-990DB0C11B42}" destId="{F66CE4DC-EF6E-44E5-B28B-467E89ED94E5}" srcOrd="1" destOrd="0" presId="urn:microsoft.com/office/officeart/2018/2/layout/IconLabelList"/>
    <dgm:cxn modelId="{E009AF42-CF2A-4A0E-9DC6-8490AE33BFD4}" type="presParOf" srcId="{73D5B35D-F4C4-4430-BB13-990DB0C11B42}" destId="{59048872-1092-406D-880E-E505AF8143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ED4D9-27E7-43D7-90F9-0AC75759E018}">
      <dsp:nvSpPr>
        <dsp:cNvPr id="0" name=""/>
        <dsp:cNvSpPr/>
      </dsp:nvSpPr>
      <dsp:spPr>
        <a:xfrm>
          <a:off x="740369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BAD53-3351-404A-B0F2-82155847059E}">
      <dsp:nvSpPr>
        <dsp:cNvPr id="0" name=""/>
        <dsp:cNvSpPr/>
      </dsp:nvSpPr>
      <dsp:spPr>
        <a:xfrm>
          <a:off x="89042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lambda, method reference, streams, etc. from Java 8</a:t>
          </a:r>
        </a:p>
      </dsp:txBody>
      <dsp:txXfrm>
        <a:off x="89042" y="2032622"/>
        <a:ext cx="2368460" cy="720000"/>
      </dsp:txXfrm>
    </dsp:sp>
    <dsp:sp modelId="{22AA4B84-B7BA-423F-8180-33555EC3F58B}">
      <dsp:nvSpPr>
        <dsp:cNvPr id="0" name=""/>
        <dsp:cNvSpPr/>
      </dsp:nvSpPr>
      <dsp:spPr>
        <a:xfrm>
          <a:off x="3523310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6A8C9-BF63-4C19-978C-CD8B845CCCBA}">
      <dsp:nvSpPr>
        <dsp:cNvPr id="0" name=""/>
        <dsp:cNvSpPr/>
      </dsp:nvSpPr>
      <dsp:spPr>
        <a:xfrm>
          <a:off x="2871984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Use RuntimeException over Checked Exceptions</a:t>
          </a:r>
          <a:endParaRPr lang="en-US" sz="1700" kern="1200"/>
        </a:p>
      </dsp:txBody>
      <dsp:txXfrm>
        <a:off x="2871984" y="2032622"/>
        <a:ext cx="2368460" cy="720000"/>
      </dsp:txXfrm>
    </dsp:sp>
    <dsp:sp modelId="{0CB625C7-996E-4B9C-A97E-3D14FF67692D}">
      <dsp:nvSpPr>
        <dsp:cNvPr id="0" name=""/>
        <dsp:cNvSpPr/>
      </dsp:nvSpPr>
      <dsp:spPr>
        <a:xfrm>
          <a:off x="6306251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16CF-D88C-4250-91FF-C3F34633354B}">
      <dsp:nvSpPr>
        <dsp:cNvPr id="0" name=""/>
        <dsp:cNvSpPr/>
      </dsp:nvSpPr>
      <dsp:spPr>
        <a:xfrm>
          <a:off x="5654925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Remember,  Service = Business logic</a:t>
          </a:r>
          <a:endParaRPr lang="en-US" sz="1700" kern="1200" dirty="0"/>
        </a:p>
      </dsp:txBody>
      <dsp:txXfrm>
        <a:off x="5654925" y="2032622"/>
        <a:ext cx="2368460" cy="720000"/>
      </dsp:txXfrm>
    </dsp:sp>
    <dsp:sp modelId="{1AC0C281-D06F-4380-9DDE-18CD47042A83}">
      <dsp:nvSpPr>
        <dsp:cNvPr id="0" name=""/>
        <dsp:cNvSpPr/>
      </dsp:nvSpPr>
      <dsp:spPr>
        <a:xfrm>
          <a:off x="9089193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48872-1092-406D-880E-E505AF8143BC}">
      <dsp:nvSpPr>
        <dsp:cNvPr id="0" name=""/>
        <dsp:cNvSpPr/>
      </dsp:nvSpPr>
      <dsp:spPr>
        <a:xfrm>
          <a:off x="8437866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Use Lombok library</a:t>
          </a:r>
          <a:endParaRPr lang="en-US" sz="1700" kern="1200"/>
        </a:p>
      </dsp:txBody>
      <dsp:txXfrm>
        <a:off x="8437866" y="20326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ED4D9-27E7-43D7-90F9-0AC75759E018}">
      <dsp:nvSpPr>
        <dsp:cNvPr id="0" name=""/>
        <dsp:cNvSpPr/>
      </dsp:nvSpPr>
      <dsp:spPr>
        <a:xfrm>
          <a:off x="740369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BAD53-3351-404A-B0F2-82155847059E}">
      <dsp:nvSpPr>
        <dsp:cNvPr id="0" name=""/>
        <dsp:cNvSpPr/>
      </dsp:nvSpPr>
      <dsp:spPr>
        <a:xfrm>
          <a:off x="89042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Keep an eye on new features in the framework</a:t>
          </a:r>
        </a:p>
      </dsp:txBody>
      <dsp:txXfrm>
        <a:off x="89042" y="2032622"/>
        <a:ext cx="2368460" cy="720000"/>
      </dsp:txXfrm>
    </dsp:sp>
    <dsp:sp modelId="{22AA4B84-B7BA-423F-8180-33555EC3F58B}">
      <dsp:nvSpPr>
        <dsp:cNvPr id="0" name=""/>
        <dsp:cNvSpPr/>
      </dsp:nvSpPr>
      <dsp:spPr>
        <a:xfrm>
          <a:off x="3523310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6A8C9-BF63-4C19-978C-CD8B845CCCBA}">
      <dsp:nvSpPr>
        <dsp:cNvPr id="0" name=""/>
        <dsp:cNvSpPr/>
      </dsp:nvSpPr>
      <dsp:spPr>
        <a:xfrm>
          <a:off x="2871984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not over abstract</a:t>
          </a:r>
        </a:p>
      </dsp:txBody>
      <dsp:txXfrm>
        <a:off x="2871984" y="2032622"/>
        <a:ext cx="2368460" cy="720000"/>
      </dsp:txXfrm>
    </dsp:sp>
    <dsp:sp modelId="{0CB625C7-996E-4B9C-A97E-3D14FF67692D}">
      <dsp:nvSpPr>
        <dsp:cNvPr id="0" name=""/>
        <dsp:cNvSpPr/>
      </dsp:nvSpPr>
      <dsp:spPr>
        <a:xfrm>
          <a:off x="6306251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616CF-D88C-4250-91FF-C3F34633354B}">
      <dsp:nvSpPr>
        <dsp:cNvPr id="0" name=""/>
        <dsp:cNvSpPr/>
      </dsp:nvSpPr>
      <dsp:spPr>
        <a:xfrm>
          <a:off x="5654925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Do not repeat things, learn to reuse</a:t>
          </a:r>
          <a:endParaRPr lang="en-US" sz="1700" kern="1200" dirty="0"/>
        </a:p>
      </dsp:txBody>
      <dsp:txXfrm>
        <a:off x="5654925" y="2032622"/>
        <a:ext cx="2368460" cy="720000"/>
      </dsp:txXfrm>
    </dsp:sp>
    <dsp:sp modelId="{1AC0C281-D06F-4380-9DDE-18CD47042A83}">
      <dsp:nvSpPr>
        <dsp:cNvPr id="0" name=""/>
        <dsp:cNvSpPr/>
      </dsp:nvSpPr>
      <dsp:spPr>
        <a:xfrm>
          <a:off x="9089193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48872-1092-406D-880E-E505AF8143BC}">
      <dsp:nvSpPr>
        <dsp:cNvPr id="0" name=""/>
        <dsp:cNvSpPr/>
      </dsp:nvSpPr>
      <dsp:spPr>
        <a:xfrm>
          <a:off x="8437866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Keep it simple</a:t>
          </a:r>
          <a:endParaRPr lang="en-US" sz="1700" kern="1200" dirty="0"/>
        </a:p>
      </dsp:txBody>
      <dsp:txXfrm>
        <a:off x="8437866" y="20326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0964-7401-4612-B7CB-A4ED67060B1D}" type="datetimeFigureOut">
              <a:rPr lang="en-CA" smtClean="0"/>
              <a:t>2021-04-09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83C4F-49F1-4D07-BDC6-127C3CFA27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45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8F1-471E-4ECC-B92E-62713C3013BE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3BF0-49C4-4077-AED9-1E940A7D11A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FC31-99A5-47F2-80E4-5AFD787FA229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1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F821-4EDF-491A-A4D1-B258025848A9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60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E5ED-196B-4D90-B9EE-5C031D202993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C9EE-C7BE-4C47-95F0-DE2982AEA699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C38E-E2E8-40BF-9E31-8362B35E90FF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2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DD8-013E-42E2-956B-17A3D002F15C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51B9-4E5C-4E11-A809-33533D5EE20F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439E-4B1F-4651-8BA5-C6071C4FB58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B017-BCD6-4416-B26F-0C5E757CBE9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1470-8DD1-4613-90B2-996CA4A99E1F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C490-F315-4DE3-AC60-4E0B1D3D258A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64C2-D7E7-45C9-B424-2E34D99D8D17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4D4A-3D07-473D-BAA4-912C35D02434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15A4-D4D7-48AA-BDD1-DC8473FFE489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1D1A-29EF-49CD-95BA-0DBA9BBF7C2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4AA30A-D5EF-42F1-A4E1-506DC1AB98E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jpg"/><Relationship Id="rId7" Type="http://schemas.openxmlformats.org/officeDocument/2006/relationships/hyperlink" Target="https://danielme.com/2016/09/07/tutorial-testing-con-junit-4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e.wikipedia.org/wiki/Mockito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namu.moe/w/JaCoCo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3CCC4E70-D4CD-445E-83C6-D47663290C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75005-1E7F-4ABA-9E7E-97FECE7A7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Quality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648AC-402A-4BAC-BA9C-224F77C82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Coping up with new coding standards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FD087-F3D7-4513-9F64-E28BA332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6589C-5555-421D-A5A2-38A1B5C0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4" y="1454963"/>
            <a:ext cx="6261915" cy="3308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How to achieve code quality?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5E9BB4B-1F2F-4384-8C32-3FFBCB54E0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1"/>
          <a:stretch/>
        </p:blipFill>
        <p:spPr>
          <a:xfrm>
            <a:off x="392091" y="237751"/>
            <a:ext cx="4558648" cy="63824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D1F0-C894-4E68-8BEC-956FC278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DF8C-3BF3-457D-90DA-23E28525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automation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EE0C-B63F-45E0-897F-4BBDF04C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3192"/>
            <a:ext cx="8946541" cy="4195481"/>
          </a:xfrm>
        </p:spPr>
        <p:txBody>
          <a:bodyPr/>
          <a:lstStyle/>
          <a:p>
            <a:r>
              <a:rPr lang="en-US" dirty="0"/>
              <a:t>Its not possible to review all the code manually</a:t>
            </a:r>
          </a:p>
          <a:p>
            <a:r>
              <a:rPr lang="en-US" dirty="0"/>
              <a:t>So, integrate third party tools and delegate these tasks to such tools</a:t>
            </a:r>
          </a:p>
          <a:p>
            <a:r>
              <a:rPr lang="en-US" dirty="0"/>
              <a:t>Organizations can set their expectations for coding standards as rules, or we can follow global coding standards</a:t>
            </a:r>
          </a:p>
          <a:p>
            <a:r>
              <a:rPr lang="en-US" dirty="0"/>
              <a:t>Write Junit test cases for every functionality, feature, issue or change request you get. We can get these cases reviewed, that is simpler!</a:t>
            </a:r>
          </a:p>
          <a:p>
            <a:r>
              <a:rPr lang="en-US" dirty="0"/>
              <a:t>And before you commit anything, just run all these tools locally so we adhere to the compliance.</a:t>
            </a:r>
            <a:endParaRPr lang="en-CA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E5A33D-4CE2-4456-82D6-27C552A34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1" y="5311071"/>
            <a:ext cx="1709571" cy="714374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175E10F-6D85-446C-BB48-C360F5ED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69" y="5213417"/>
            <a:ext cx="1076582" cy="81202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CBF1D886-1E01-42E1-8FF1-5955D452C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89989" y="5025320"/>
            <a:ext cx="2514600" cy="714375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56E813AE-BE2E-44BB-AF76-B1AD8BFA8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368402" y="5739695"/>
            <a:ext cx="1143000" cy="571500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F9D30CD-7792-40C9-B6A6-B71904D0D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06853" y="4851378"/>
            <a:ext cx="1780573" cy="163375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BA4DFDA-4ACE-4F5B-839D-12408E25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92096A1-6AC3-46FB-979A-18F4AE8B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8CD29-58B3-4F21-B30F-28798953D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4E4178E-1E41-4E39-8171-5EEC297F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D4CF93-A4AC-4FA3-BE1C-E27B351DF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50C84B-F28C-46CF-A2DB-070F52404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421F718-8F86-42C4-86D6-42E6DB597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23559F4-B67E-4F7E-A5C4-81418A31FA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 r="-3" b="8220"/>
          <a:stretch/>
        </p:blipFill>
        <p:spPr>
          <a:xfrm>
            <a:off x="1150938" y="482877"/>
            <a:ext cx="4339597" cy="5787780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6" descr="A group of people in a pool&#10;&#10;Description automatically generated with medium confidence">
            <a:extLst>
              <a:ext uri="{FF2B5EF4-FFF2-40B4-BE49-F238E27FC236}">
                <a16:creationId xmlns:a16="http://schemas.microsoft.com/office/drawing/2014/main" id="{D5F53833-AB4A-4628-B35B-C2DFC946CD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2" r="-1" b="5060"/>
          <a:stretch/>
        </p:blipFill>
        <p:spPr>
          <a:xfrm>
            <a:off x="5638072" y="482877"/>
            <a:ext cx="4339597" cy="5715863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FA6DBB-D172-47BD-B99E-AF7D5BB8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91E3B-4E61-4A62-BF2E-677DB8C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90" y="1325880"/>
            <a:ext cx="448370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How to utilize the language/framework optimally that we are using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F25694-32E2-4CF0-B69B-E0ADBC98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5775975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E373A3-1FF6-4AAE-8EED-4A3696404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2089028"/>
            <a:ext cx="5139019" cy="2685137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5F09-5AE3-45A2-951A-97A5819A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982A1-EE43-4B3F-A1E9-96400511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Some pointers</a:t>
            </a:r>
            <a:endParaRPr lang="en-CA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FDF1DA-F994-489C-A3E4-EB8BEB952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7329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42F12-A478-4D3A-AE73-E5951EBD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982A1-EE43-4B3F-A1E9-96400511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Some pointers</a:t>
            </a:r>
            <a:endParaRPr lang="en-CA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FDF1DA-F994-489C-A3E4-EB8BEB952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52675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4BB23-7C5D-4817-A499-5F122C05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6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A10E-318F-46F5-8755-54E0B166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2055344"/>
            <a:ext cx="3344020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Let's decide that…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in a classroom&#10;&#10;Description automatically generated with low confidence">
            <a:extLst>
              <a:ext uri="{FF2B5EF4-FFF2-40B4-BE49-F238E27FC236}">
                <a16:creationId xmlns:a16="http://schemas.microsoft.com/office/drawing/2014/main" id="{84227F5D-ED8C-4445-98EA-98B27ED9F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062564"/>
            <a:ext cx="6275584" cy="4738064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63D2-0FC3-4709-B735-51D8D925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E5262-F9EB-424A-B252-D3C44A7E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OR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E0027-B409-441F-B7F5-53A99B70C9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92" y="2576548"/>
            <a:ext cx="6275584" cy="1710096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9524-38B3-43B4-8F85-A888EE3B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C5F03-5FA7-4D75-B553-191E83A1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en-US" sz="5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2E817-2B9F-4663-9571-9228F92A5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92" y="2545170"/>
            <a:ext cx="6275584" cy="1772852"/>
          </a:xfrm>
          <a:prstGeom prst="rect">
            <a:avLst/>
          </a:prstGeom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D90168-8B6D-4920-BCA0-64EB16F1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4376DCD6-766F-4E33-BE6D-197072C1CC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50DE9-1C5E-43BD-9AF1-A231A6CA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E7A0C-F719-4E08-8839-34D239F0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90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8D3-218B-4B8E-81B9-CC89D766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Basic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F9AC-92D3-40A4-9558-ECFAF6E7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r>
              <a:rPr lang="en-US" sz="1800"/>
              <a:t>What is</a:t>
            </a:r>
          </a:p>
          <a:p>
            <a:endParaRPr lang="en-US" sz="1800"/>
          </a:p>
          <a:p>
            <a:r>
              <a:rPr lang="en-US" sz="1800"/>
              <a:t>Why should I care about</a:t>
            </a:r>
          </a:p>
          <a:p>
            <a:endParaRPr lang="en-US" sz="1800"/>
          </a:p>
          <a:p>
            <a:r>
              <a:rPr lang="en-US" sz="1800"/>
              <a:t>What if I don’t care about </a:t>
            </a:r>
          </a:p>
          <a:p>
            <a:endParaRPr lang="en-US" sz="1800"/>
          </a:p>
          <a:p>
            <a:r>
              <a:rPr lang="en-US" sz="1800"/>
              <a:t>How to write</a:t>
            </a:r>
            <a:endParaRPr lang="en-CA" sz="180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5428205-4A33-4799-A921-F7936099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02" y="2161102"/>
            <a:ext cx="4798269" cy="38081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230870-0AC2-4EDC-85DD-C360641C8BF6}"/>
              </a:ext>
            </a:extLst>
          </p:cNvPr>
          <p:cNvCxnSpPr/>
          <p:nvPr/>
        </p:nvCxnSpPr>
        <p:spPr>
          <a:xfrm>
            <a:off x="2455524" y="2578813"/>
            <a:ext cx="4592548" cy="85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7FFDC1-D012-4B23-AA23-982E6C1974BF}"/>
              </a:ext>
            </a:extLst>
          </p:cNvPr>
          <p:cNvCxnSpPr/>
          <p:nvPr/>
        </p:nvCxnSpPr>
        <p:spPr>
          <a:xfrm>
            <a:off x="4089115" y="3429000"/>
            <a:ext cx="2958957" cy="21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84998A-1FB6-4CDB-82A3-5F6CFBBD3310}"/>
              </a:ext>
            </a:extLst>
          </p:cNvPr>
          <p:cNvCxnSpPr/>
          <p:nvPr/>
        </p:nvCxnSpPr>
        <p:spPr>
          <a:xfrm>
            <a:off x="4202130" y="4248780"/>
            <a:ext cx="2639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9D6736-952B-4C2C-A8C5-39E8D0296B32}"/>
              </a:ext>
            </a:extLst>
          </p:cNvPr>
          <p:cNvCxnSpPr>
            <a:cxnSpLocks/>
          </p:cNvCxnSpPr>
          <p:nvPr/>
        </p:nvCxnSpPr>
        <p:spPr>
          <a:xfrm flipV="1">
            <a:off x="2917861" y="4685471"/>
            <a:ext cx="3977323" cy="51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3D353CD3-1E5C-4F0A-9A10-95E05A36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6880B-3395-4087-8D7F-B572FDBA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454" y="1325880"/>
            <a:ext cx="4642546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Misconception of every developer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, person, suit&#10;&#10;Description automatically generated">
            <a:extLst>
              <a:ext uri="{FF2B5EF4-FFF2-40B4-BE49-F238E27FC236}">
                <a16:creationId xmlns:a16="http://schemas.microsoft.com/office/drawing/2014/main" id="{8BFF5D47-59B0-4AA0-A679-3B6CED4CC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494010"/>
            <a:ext cx="6275584" cy="3875173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3188-CBD7-479E-8BB5-04795F8B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9D07-23B8-41DB-B59F-9D10E95C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Quality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CF38-D28A-4B85-B860-8F811BFE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an ideal world, a best code is – </a:t>
            </a:r>
          </a:p>
          <a:p>
            <a:pPr marL="0" indent="0">
              <a:buNone/>
            </a:pPr>
            <a:endParaRPr lang="en-US" dirty="0"/>
          </a:p>
          <a:p>
            <a:r>
              <a:rPr lang="en-CA" dirty="0"/>
              <a:t>Does what it is supposed to do(and does not do what is not intended)</a:t>
            </a:r>
          </a:p>
          <a:p>
            <a:r>
              <a:rPr lang="en-CA" dirty="0"/>
              <a:t>Has a consistent style, which we call a global or organization level standard</a:t>
            </a:r>
          </a:p>
          <a:p>
            <a:r>
              <a:rPr lang="en-CA" dirty="0"/>
              <a:t>Really easy to understand</a:t>
            </a:r>
          </a:p>
          <a:p>
            <a:r>
              <a:rPr lang="en-CA" dirty="0"/>
              <a:t>Well documented</a:t>
            </a:r>
          </a:p>
          <a:p>
            <a:r>
              <a:rPr lang="en-CA" dirty="0"/>
              <a:t>Well tested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And may not exist!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6382C-30DA-4E64-8306-4B915887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303C6-AC6A-47BE-8FDD-A132FB99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The problem gets real in PROD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985BDA2-7BC7-4100-98D0-1AD721F3E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5" y="965141"/>
            <a:ext cx="6166138" cy="493291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8C0B-17FD-4BC1-8590-1A87F804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943E-D348-4DE7-BF93-2B6380C2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that happen?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BB24-FE44-4875-BB1F-E619B9AF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only one true answer in various forms or having multiple factors leading to the same root cause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 was not tested</a:t>
            </a:r>
          </a:p>
          <a:p>
            <a:r>
              <a:rPr lang="en-US" dirty="0"/>
              <a:t>Code has unnecessary branches and conditions</a:t>
            </a:r>
          </a:p>
          <a:p>
            <a:r>
              <a:rPr lang="en-US" dirty="0"/>
              <a:t>Code is too complex</a:t>
            </a:r>
          </a:p>
          <a:p>
            <a:r>
              <a:rPr lang="en-US" dirty="0"/>
              <a:t>We ignored/forgot to document the code</a:t>
            </a:r>
          </a:p>
          <a:p>
            <a:r>
              <a:rPr lang="en-US" dirty="0"/>
              <a:t>Consistency does not matter</a:t>
            </a:r>
          </a:p>
          <a:p>
            <a:r>
              <a:rPr lang="en-US" dirty="0"/>
              <a:t>What’s a framework? I will do it myself!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D54CEE-1862-4CDD-AFCB-8FB367A36117}"/>
              </a:ext>
            </a:extLst>
          </p:cNvPr>
          <p:cNvSpPr/>
          <p:nvPr/>
        </p:nvSpPr>
        <p:spPr>
          <a:xfrm rot="18998266">
            <a:off x="8445355" y="3298005"/>
            <a:ext cx="2961830" cy="1972639"/>
          </a:xfrm>
          <a:prstGeom prst="roundRect">
            <a:avLst/>
          </a:prstGeom>
          <a:ln w="1016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Bernard MT Condensed" panose="02050806060905020404" pitchFamily="18" charset="0"/>
              </a:rPr>
              <a:t>BAD </a:t>
            </a:r>
          </a:p>
          <a:p>
            <a:pPr algn="ctr"/>
            <a:r>
              <a:rPr lang="en-US" sz="60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Bernard MT Condensed" panose="02050806060905020404" pitchFamily="18" charset="0"/>
              </a:rPr>
              <a:t>CODE</a:t>
            </a:r>
            <a:endParaRPr lang="en-CA" sz="6000" dirty="0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BAF5F-7126-4A1F-A79B-C567E08F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F824-3115-4834-832C-9B76998F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continue to code in the same way?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EC35-BC32-4CFB-A572-CE79B54F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Well, its not a choice. It is same as unmonitored and uncontrolled use of a credit card, but in the end, we must pay!. 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So, if you </a:t>
            </a:r>
          </a:p>
          <a:p>
            <a:r>
              <a:rPr lang="en-CA" dirty="0"/>
              <a:t>Keep ignoring the code quality issues</a:t>
            </a:r>
          </a:p>
          <a:p>
            <a:r>
              <a:rPr lang="en-CA" dirty="0"/>
              <a:t>Do not write correct test cases</a:t>
            </a:r>
          </a:p>
          <a:p>
            <a:r>
              <a:rPr lang="en-CA" dirty="0"/>
              <a:t>Do not write optimized code</a:t>
            </a:r>
          </a:p>
          <a:p>
            <a:r>
              <a:rPr lang="en-CA" dirty="0"/>
              <a:t>Do not use the features that framework provides</a:t>
            </a:r>
          </a:p>
          <a:p>
            <a:r>
              <a:rPr lang="en-CA" dirty="0"/>
              <a:t>And may more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You are creating a DEBT that can cost big time to your client and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6EB53-3E69-4CE6-BD71-4FA73AC1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3BA2A-AD9B-4226-BBC3-46312F68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It is called “Technical Debt”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le&#10;&#10;Description automatically generated with low confidence">
            <a:extLst>
              <a:ext uri="{FF2B5EF4-FFF2-40B4-BE49-F238E27FC236}">
                <a16:creationId xmlns:a16="http://schemas.microsoft.com/office/drawing/2014/main" id="{D0A28BFE-4623-4E1B-A6EB-C51720838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97" y="965141"/>
            <a:ext cx="5020774" cy="4932911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654A-C5F0-4C16-AB14-6A4E5B76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D68-E4E4-43D8-B2A7-83CD4A6D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affect the software?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AE6C-95D4-4380-B3AC-494E6254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 is lost</a:t>
            </a:r>
          </a:p>
          <a:p>
            <a:r>
              <a:rPr lang="en-CA" dirty="0"/>
              <a:t>Reliability is lost</a:t>
            </a:r>
          </a:p>
          <a:p>
            <a:r>
              <a:rPr lang="en-CA" dirty="0"/>
              <a:t>Compromises with integrity and security</a:t>
            </a:r>
          </a:p>
          <a:p>
            <a:r>
              <a:rPr lang="en-CA" dirty="0"/>
              <a:t>It can get hard to use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Well, you get the idea.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SO, bad code produces a bad software!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97608-FD0A-445D-9FAE-6077C50F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484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Bernard MT Condensed</vt:lpstr>
      <vt:lpstr>Calibri</vt:lpstr>
      <vt:lpstr>Century Gothic</vt:lpstr>
      <vt:lpstr>Wingdings 3</vt:lpstr>
      <vt:lpstr>Ion</vt:lpstr>
      <vt:lpstr>Code Quality</vt:lpstr>
      <vt:lpstr>Basic Questions</vt:lpstr>
      <vt:lpstr>Misconception of every developer</vt:lpstr>
      <vt:lpstr>Good Quality Code</vt:lpstr>
      <vt:lpstr>The problem gets real in PROD</vt:lpstr>
      <vt:lpstr>Why does that happen?</vt:lpstr>
      <vt:lpstr>What if I continue to code in the same way?</vt:lpstr>
      <vt:lpstr>It is called “Technical Debt”</vt:lpstr>
      <vt:lpstr>How does it affect the software?</vt:lpstr>
      <vt:lpstr>How to achieve code quality?</vt:lpstr>
      <vt:lpstr>Use of automation</vt:lpstr>
      <vt:lpstr>PowerPoint Presentation</vt:lpstr>
      <vt:lpstr>How to utilize the language/framework optimally that we are using</vt:lpstr>
      <vt:lpstr>Some pointers</vt:lpstr>
      <vt:lpstr>Some pointers</vt:lpstr>
      <vt:lpstr>Let's decide that…  OR</vt:lpstr>
      <vt:lpstr>OR</vt:lpstr>
      <vt:lpstr>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</dc:title>
  <dc:creator>Tushar Joshi</dc:creator>
  <cp:lastModifiedBy>Tushar Joshi</cp:lastModifiedBy>
  <cp:revision>26</cp:revision>
  <dcterms:created xsi:type="dcterms:W3CDTF">2021-04-09T21:00:14Z</dcterms:created>
  <dcterms:modified xsi:type="dcterms:W3CDTF">2021-04-09T23:42:34Z</dcterms:modified>
</cp:coreProperties>
</file>