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2"/>
  </p:notesMasterIdLst>
  <p:sldIdLst>
    <p:sldId id="269" r:id="rId2"/>
    <p:sldId id="286" r:id="rId3"/>
    <p:sldId id="256" r:id="rId4"/>
    <p:sldId id="268" r:id="rId5"/>
    <p:sldId id="257" r:id="rId6"/>
    <p:sldId id="258" r:id="rId7"/>
    <p:sldId id="272" r:id="rId8"/>
    <p:sldId id="259" r:id="rId9"/>
    <p:sldId id="288" r:id="rId10"/>
    <p:sldId id="265" r:id="rId11"/>
    <p:sldId id="262" r:id="rId12"/>
    <p:sldId id="290" r:id="rId13"/>
    <p:sldId id="273" r:id="rId14"/>
    <p:sldId id="274" r:id="rId15"/>
    <p:sldId id="261" r:id="rId16"/>
    <p:sldId id="289" r:id="rId17"/>
    <p:sldId id="266" r:id="rId18"/>
    <p:sldId id="267" r:id="rId19"/>
    <p:sldId id="264" r:id="rId20"/>
    <p:sldId id="271" r:id="rId21"/>
    <p:sldId id="275" r:id="rId22"/>
    <p:sldId id="263" r:id="rId23"/>
    <p:sldId id="277" r:id="rId24"/>
    <p:sldId id="291" r:id="rId25"/>
    <p:sldId id="278" r:id="rId26"/>
    <p:sldId id="292" r:id="rId27"/>
    <p:sldId id="279" r:id="rId28"/>
    <p:sldId id="293" r:id="rId29"/>
    <p:sldId id="287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>
      <p:cViewPr varScale="1">
        <p:scale>
          <a:sx n="81" d="100"/>
          <a:sy n="81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FEAA4-85CE-4D8A-AE79-52BACC90B3BF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81078-71CD-4333-8E7E-E684616F2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077D-B246-4E64-A58C-A3CAFB9D25E7}" type="datetime1">
              <a:rPr lang="en-US" smtClean="0"/>
              <a:t>11-Mar-14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3110-886F-4A44-9FCD-A8F0DBB5CF8E}" type="datetime1">
              <a:rPr lang="en-US" smtClean="0"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C3AA-9AFA-4223-B58B-354D197595DF}" type="datetime1">
              <a:rPr lang="en-US" smtClean="0"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74D0-C49E-4E21-95F6-46D727BF36F4}" type="datetime1">
              <a:rPr lang="en-US" smtClean="0"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EDD1-2A93-412D-ACB2-E6F97130C196}" type="datetime1">
              <a:rPr lang="en-US" smtClean="0"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35B4-FD7A-41D7-8A4A-3933B2D20581}" type="datetime1">
              <a:rPr lang="en-US" smtClean="0"/>
              <a:t>11-Mar-14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1D45-A59E-41C5-BA60-EABAA52B152E}" type="datetime1">
              <a:rPr lang="en-US" smtClean="0"/>
              <a:t>11-Mar-14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8AB0-6A20-4320-9A43-D3E746E055E1}" type="datetime1">
              <a:rPr lang="en-US" smtClean="0"/>
              <a:t>11-Mar-14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3E6E-650A-4399-8E10-38CCD79B24D2}" type="datetime1">
              <a:rPr lang="en-US" smtClean="0"/>
              <a:t>11-Mar-14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C54E-09AC-4E6A-B396-89EE45A16858}" type="datetime1">
              <a:rPr lang="en-US" smtClean="0"/>
              <a:t>11-Mar-14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1DFB-149D-40A6-9647-6F8CE52E873C}" type="datetime1">
              <a:rPr lang="en-US" smtClean="0"/>
              <a:t>11-Mar-14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EC4C69-F3A3-4512-ABD7-DC17223E45A1}" type="datetime1">
              <a:rPr lang="en-US" smtClean="0"/>
              <a:t>11-Mar-14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27ADCEE-0508-4507-A5E8-2472D1E62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Patient and Employee Module</a:t>
            </a:r>
          </a:p>
          <a:p>
            <a:endParaRPr lang="en-US" dirty="0"/>
          </a:p>
          <a:p>
            <a:r>
              <a:rPr lang="en-US" dirty="0" smtClean="0"/>
              <a:t>1005016</a:t>
            </a:r>
          </a:p>
          <a:p>
            <a:r>
              <a:rPr lang="en-US" dirty="0" smtClean="0"/>
              <a:t>1005006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2406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bedID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5457424" y="2155065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419600" y="20574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4648200" y="27432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47386" y="3347434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648200" y="3657600"/>
            <a:ext cx="1057141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cxnSp>
        <p:nvCxnSpPr>
          <p:cNvPr id="16" name="Straight Connector 15"/>
          <p:cNvCxnSpPr>
            <a:stCxn id="2" idx="0"/>
          </p:cNvCxnSpPr>
          <p:nvPr/>
        </p:nvCxnSpPr>
        <p:spPr>
          <a:xfrm flipH="1" flipV="1">
            <a:off x="4560732" y="2540358"/>
            <a:ext cx="49368" cy="868250"/>
          </a:xfrm>
          <a:prstGeom prst="line">
            <a:avLst/>
          </a:prstGeom>
          <a:ln w="3810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36287" y="34086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3200400" y="3408608"/>
            <a:ext cx="2819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PatientBed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1646886" y="3865808"/>
            <a:ext cx="1553514" cy="47223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5462788" y="3865808"/>
            <a:ext cx="207349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47216" y="1588393"/>
            <a:ext cx="1627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57334" y="3408608"/>
            <a:ext cx="11354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4" idx="1"/>
            <a:endCxn id="4" idx="3"/>
          </p:cNvCxnSpPr>
          <p:nvPr/>
        </p:nvCxnSpPr>
        <p:spPr>
          <a:xfrm flipH="1">
            <a:off x="1646886" y="3851856"/>
            <a:ext cx="473302" cy="611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  <a:endCxn id="8" idx="1"/>
          </p:cNvCxnSpPr>
          <p:nvPr/>
        </p:nvCxnSpPr>
        <p:spPr>
          <a:xfrm>
            <a:off x="7591711" y="3802353"/>
            <a:ext cx="365623" cy="6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7876" y="152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6" idx="0"/>
            <a:endCxn id="13" idx="2"/>
          </p:cNvCxnSpPr>
          <p:nvPr/>
        </p:nvCxnSpPr>
        <p:spPr>
          <a:xfrm flipH="1" flipV="1">
            <a:off x="4392908" y="1066800"/>
            <a:ext cx="213850" cy="775786"/>
          </a:xfrm>
          <a:prstGeom prst="line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6278" y="3380704"/>
            <a:ext cx="17037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PatientBed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2120188" y="3408608"/>
            <a:ext cx="1407688" cy="8864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6253603" y="3408608"/>
            <a:ext cx="1338108" cy="7874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Diamond 25"/>
          <p:cNvSpPr/>
          <p:nvPr/>
        </p:nvSpPr>
        <p:spPr>
          <a:xfrm>
            <a:off x="3955576" y="1842586"/>
            <a:ext cx="1302363" cy="9167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12" idx="1"/>
            <a:endCxn id="24" idx="3"/>
          </p:cNvCxnSpPr>
          <p:nvPr/>
        </p:nvCxnSpPr>
        <p:spPr>
          <a:xfrm flipH="1">
            <a:off x="3527876" y="3837904"/>
            <a:ext cx="598402" cy="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1"/>
            <a:endCxn id="12" idx="3"/>
          </p:cNvCxnSpPr>
          <p:nvPr/>
        </p:nvCxnSpPr>
        <p:spPr>
          <a:xfrm flipH="1">
            <a:off x="5830009" y="3802353"/>
            <a:ext cx="423594" cy="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0"/>
            <a:endCxn id="26" idx="2"/>
          </p:cNvCxnSpPr>
          <p:nvPr/>
        </p:nvCxnSpPr>
        <p:spPr>
          <a:xfrm flipH="1" flipV="1">
            <a:off x="4606758" y="2759299"/>
            <a:ext cx="371386" cy="62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6367" y="2971800"/>
            <a:ext cx="17518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PrescriptionforSingleMedicine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begin 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19600" y="12406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Dosage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3485" y="2286000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5457422" y="4617076"/>
            <a:ext cx="17053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05200" y="5074276"/>
            <a:ext cx="1638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H="1" flipV="1">
            <a:off x="3276600" y="2133600"/>
            <a:ext cx="228600" cy="93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19600" y="20574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7" idx="6"/>
          </p:cNvCxnSpPr>
          <p:nvPr/>
        </p:nvCxnSpPr>
        <p:spPr>
          <a:xfrm flipH="1" flipV="1">
            <a:off x="1897181" y="2743200"/>
            <a:ext cx="999186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19600" y="3771900"/>
            <a:ext cx="1447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91000" y="37719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47386" y="3347434"/>
            <a:ext cx="23536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NumberTaken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648200" y="3657600"/>
            <a:ext cx="1057141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7924800" y="6858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971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91200" y="2789349"/>
            <a:ext cx="2590800" cy="116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pharmaceuticalName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57422" y="4617076"/>
            <a:ext cx="23149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05200" y="5074276"/>
            <a:ext cx="1638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0"/>
            <a:endCxn id="5" idx="4"/>
          </p:cNvCxnSpPr>
          <p:nvPr/>
        </p:nvCxnSpPr>
        <p:spPr>
          <a:xfrm flipH="1" flipV="1">
            <a:off x="3276600" y="2133600"/>
            <a:ext cx="5715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0"/>
            <a:endCxn id="33" idx="4"/>
          </p:cNvCxnSpPr>
          <p:nvPr/>
        </p:nvCxnSpPr>
        <p:spPr>
          <a:xfrm flipV="1">
            <a:off x="3848100" y="1996762"/>
            <a:ext cx="1653057" cy="97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19600" y="3771900"/>
            <a:ext cx="1447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91000" y="37719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24350" y="1082362"/>
            <a:ext cx="23536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34" name="Straight Connector 33"/>
          <p:cNvCxnSpPr>
            <a:stCxn id="6" idx="2"/>
            <a:endCxn id="4" idx="3"/>
          </p:cNvCxnSpPr>
          <p:nvPr/>
        </p:nvCxnSpPr>
        <p:spPr>
          <a:xfrm flipH="1">
            <a:off x="4648200" y="3371582"/>
            <a:ext cx="1143000" cy="5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8421" y="25527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medid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>
            <a:stCxn id="4" idx="1"/>
            <a:endCxn id="14" idx="6"/>
          </p:cNvCxnSpPr>
          <p:nvPr/>
        </p:nvCxnSpPr>
        <p:spPr>
          <a:xfrm flipH="1" flipV="1">
            <a:off x="1930021" y="3009900"/>
            <a:ext cx="1117979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6043" y="3430074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286000" y="3473003"/>
            <a:ext cx="2667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  <a:p>
            <a:pPr algn="ctr"/>
            <a:r>
              <a:rPr lang="en-US" dirty="0" smtClean="0"/>
              <a:t>Prescribes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1646886" y="3913031"/>
            <a:ext cx="639114" cy="1717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4953000" y="3887274"/>
            <a:ext cx="1063043" cy="429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7" idx="2"/>
            <a:endCxn id="2" idx="0"/>
          </p:cNvCxnSpPr>
          <p:nvPr/>
        </p:nvCxnSpPr>
        <p:spPr>
          <a:xfrm>
            <a:off x="3619500" y="2743200"/>
            <a:ext cx="0" cy="7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43201" y="1828800"/>
            <a:ext cx="17525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PrescriptionforSingleMedicine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4953000" y="1828800"/>
            <a:ext cx="21260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3"/>
            <a:endCxn id="33" idx="1"/>
          </p:cNvCxnSpPr>
          <p:nvPr/>
        </p:nvCxnSpPr>
        <p:spPr>
          <a:xfrm>
            <a:off x="4495799" y="2286000"/>
            <a:ext cx="45720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15954" y="2286000"/>
            <a:ext cx="6203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36287" y="182880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8486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486" y="493582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5301" y="490967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0" idx="1"/>
            <a:endCxn id="4" idx="3"/>
          </p:cNvCxnSpPr>
          <p:nvPr/>
        </p:nvCxnSpPr>
        <p:spPr>
          <a:xfrm flipH="1">
            <a:off x="1799286" y="5362207"/>
            <a:ext cx="394775" cy="308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3"/>
            <a:endCxn id="8" idx="1"/>
          </p:cNvCxnSpPr>
          <p:nvPr/>
        </p:nvCxnSpPr>
        <p:spPr>
          <a:xfrm>
            <a:off x="7200900" y="5362206"/>
            <a:ext cx="394401" cy="4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48481" y="1377101"/>
            <a:ext cx="17525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PrescriptionforSingleMedicine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4519265" y="1377101"/>
            <a:ext cx="21260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3"/>
            <a:endCxn id="33" idx="1"/>
          </p:cNvCxnSpPr>
          <p:nvPr/>
        </p:nvCxnSpPr>
        <p:spPr>
          <a:xfrm>
            <a:off x="4101079" y="1834301"/>
            <a:ext cx="41818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41" idx="1"/>
          </p:cNvCxnSpPr>
          <p:nvPr/>
        </p:nvCxnSpPr>
        <p:spPr>
          <a:xfrm>
            <a:off x="6645351" y="1834301"/>
            <a:ext cx="6818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327218" y="137710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8486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73393" y="49050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</a:t>
            </a:r>
          </a:p>
          <a:p>
            <a:pPr algn="ctr"/>
            <a:r>
              <a:rPr lang="en-US" dirty="0"/>
              <a:t>Prescribes</a:t>
            </a:r>
          </a:p>
        </p:txBody>
      </p:sp>
      <p:sp>
        <p:nvSpPr>
          <p:cNvPr id="30" name="Diamond 29"/>
          <p:cNvSpPr/>
          <p:nvPr/>
        </p:nvSpPr>
        <p:spPr>
          <a:xfrm>
            <a:off x="2194061" y="5073197"/>
            <a:ext cx="1251994" cy="5780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5948906" y="5073196"/>
            <a:ext cx="1251994" cy="5780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Diamond 31"/>
          <p:cNvSpPr/>
          <p:nvPr/>
        </p:nvSpPr>
        <p:spPr>
          <a:xfrm>
            <a:off x="3254761" y="3733800"/>
            <a:ext cx="1251994" cy="5780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5" name="Straight Arrow Connector 34"/>
          <p:cNvCxnSpPr>
            <a:stCxn id="30" idx="3"/>
            <a:endCxn id="26" idx="1"/>
          </p:cNvCxnSpPr>
          <p:nvPr/>
        </p:nvCxnSpPr>
        <p:spPr>
          <a:xfrm>
            <a:off x="3446055" y="5362207"/>
            <a:ext cx="527338" cy="1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31" idx="1"/>
          </p:cNvCxnSpPr>
          <p:nvPr/>
        </p:nvCxnSpPr>
        <p:spPr>
          <a:xfrm flipV="1">
            <a:off x="5421193" y="5362206"/>
            <a:ext cx="527713" cy="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0"/>
            <a:endCxn id="32" idx="2"/>
          </p:cNvCxnSpPr>
          <p:nvPr/>
        </p:nvCxnSpPr>
        <p:spPr>
          <a:xfrm flipH="1" flipV="1">
            <a:off x="3880758" y="4311819"/>
            <a:ext cx="816535" cy="593189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0"/>
            <a:endCxn id="27" idx="2"/>
          </p:cNvCxnSpPr>
          <p:nvPr/>
        </p:nvCxnSpPr>
        <p:spPr>
          <a:xfrm flipH="1" flipV="1">
            <a:off x="3224780" y="2291501"/>
            <a:ext cx="655978" cy="14422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ualification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V="1">
            <a:off x="3505200" y="2133600"/>
            <a:ext cx="114300" cy="93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715000" y="1235299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</a:t>
            </a:r>
            <a:endParaRPr lang="en-US" dirty="0"/>
          </a:p>
        </p:txBody>
      </p:sp>
      <p:cxnSp>
        <p:nvCxnSpPr>
          <p:cNvPr id="3" name="Straight Connector 2"/>
          <p:cNvCxnSpPr>
            <a:endCxn id="4" idx="3"/>
          </p:cNvCxnSpPr>
          <p:nvPr/>
        </p:nvCxnSpPr>
        <p:spPr>
          <a:xfrm flipH="1">
            <a:off x="4648200" y="1905000"/>
            <a:ext cx="12954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ualification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V="1">
            <a:off x="3505200" y="2133600"/>
            <a:ext cx="114300" cy="93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91200" y="12192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03006" y="32004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495800" y="1828800"/>
            <a:ext cx="1447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2"/>
          </p:cNvCxnSpPr>
          <p:nvPr/>
        </p:nvCxnSpPr>
        <p:spPr>
          <a:xfrm>
            <a:off x="4495800" y="3657600"/>
            <a:ext cx="1307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1219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NumberofWards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2406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blockID</a:t>
            </a:r>
            <a:endParaRPr lang="en-US" u="sng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H="1" flipV="1">
            <a:off x="3048000" y="2133600"/>
            <a:ext cx="457200" cy="93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19600" y="20574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13042" y="2500648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648201" y="3069466"/>
            <a:ext cx="1057140" cy="58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65442" y="3886200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419600" y="3810000"/>
            <a:ext cx="160020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476" y="3415776"/>
            <a:ext cx="775991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93340" y="3400022"/>
            <a:ext cx="623864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Doctor</a:t>
            </a:r>
            <a:endParaRPr lang="en-US" sz="1050" dirty="0"/>
          </a:p>
        </p:txBody>
      </p:sp>
      <p:sp>
        <p:nvSpPr>
          <p:cNvPr id="2" name="Diamond 1"/>
          <p:cNvSpPr/>
          <p:nvPr/>
        </p:nvSpPr>
        <p:spPr>
          <a:xfrm>
            <a:off x="1295400" y="3292734"/>
            <a:ext cx="1804708" cy="6807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</a:p>
          <a:p>
            <a:pPr algn="ctr"/>
            <a:r>
              <a:rPr lang="en-US" sz="1050" dirty="0" smtClean="0"/>
              <a:t>Doctor</a:t>
            </a:r>
          </a:p>
          <a:p>
            <a:pPr algn="ctr"/>
            <a:r>
              <a:rPr lang="en-US" sz="1050" dirty="0" smtClean="0"/>
              <a:t>History</a:t>
            </a:r>
            <a:endParaRPr lang="en-US" sz="1050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983467" y="3592861"/>
            <a:ext cx="311933" cy="40233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3100108" y="3577107"/>
            <a:ext cx="193232" cy="5598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0"/>
            <a:endCxn id="49" idx="1"/>
          </p:cNvCxnSpPr>
          <p:nvPr/>
        </p:nvCxnSpPr>
        <p:spPr>
          <a:xfrm flipV="1">
            <a:off x="2197754" y="2512637"/>
            <a:ext cx="1407518" cy="780097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143000" y="4191000"/>
            <a:ext cx="1532807" cy="4046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Appoint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>
          <a:xfrm flipV="1">
            <a:off x="2675807" y="3577107"/>
            <a:ext cx="617533" cy="8162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16" idx="1"/>
          </p:cNvCxnSpPr>
          <p:nvPr/>
        </p:nvCxnSpPr>
        <p:spPr>
          <a:xfrm>
            <a:off x="595472" y="3769945"/>
            <a:ext cx="547528" cy="623362"/>
          </a:xfrm>
          <a:prstGeom prst="line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8049" y="3388336"/>
            <a:ext cx="70414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sp>
        <p:nvSpPr>
          <p:cNvPr id="35" name="Diamond 34"/>
          <p:cNvSpPr/>
          <p:nvPr/>
        </p:nvSpPr>
        <p:spPr>
          <a:xfrm>
            <a:off x="4126737" y="3386607"/>
            <a:ext cx="1559354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36" name="Straight Arrow Connector 35"/>
          <p:cNvCxnSpPr>
            <a:stCxn id="35" idx="3"/>
            <a:endCxn id="34" idx="1"/>
          </p:cNvCxnSpPr>
          <p:nvPr/>
        </p:nvCxnSpPr>
        <p:spPr>
          <a:xfrm>
            <a:off x="5686091" y="3577107"/>
            <a:ext cx="331958" cy="17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0"/>
            <a:endCxn id="49" idx="2"/>
          </p:cNvCxnSpPr>
          <p:nvPr/>
        </p:nvCxnSpPr>
        <p:spPr>
          <a:xfrm flipH="1" flipV="1">
            <a:off x="4126736" y="2769484"/>
            <a:ext cx="779678" cy="617123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35" idx="1"/>
          </p:cNvCxnSpPr>
          <p:nvPr/>
        </p:nvCxnSpPr>
        <p:spPr>
          <a:xfrm>
            <a:off x="3917204" y="3577107"/>
            <a:ext cx="20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56429" y="962205"/>
            <a:ext cx="627378" cy="49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  <a:endParaRPr lang="en-US" sz="1050" dirty="0"/>
          </a:p>
        </p:txBody>
      </p:sp>
      <p:sp>
        <p:nvSpPr>
          <p:cNvPr id="46" name="Diamond 45"/>
          <p:cNvSpPr/>
          <p:nvPr/>
        </p:nvSpPr>
        <p:spPr>
          <a:xfrm>
            <a:off x="5674829" y="2258421"/>
            <a:ext cx="1564172" cy="5136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47" name="Straight Arrow Connector 46"/>
          <p:cNvCxnSpPr>
            <a:stCxn id="46" idx="0"/>
            <a:endCxn id="44" idx="2"/>
          </p:cNvCxnSpPr>
          <p:nvPr/>
        </p:nvCxnSpPr>
        <p:spPr>
          <a:xfrm flipH="1" flipV="1">
            <a:off x="6370118" y="1455021"/>
            <a:ext cx="86797" cy="803400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34" idx="0"/>
          </p:cNvCxnSpPr>
          <p:nvPr/>
        </p:nvCxnSpPr>
        <p:spPr>
          <a:xfrm flipH="1">
            <a:off x="6370120" y="2772116"/>
            <a:ext cx="86795" cy="61622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5272" y="2255789"/>
            <a:ext cx="1042928" cy="513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TimeDuration</a:t>
            </a:r>
            <a:endParaRPr lang="en-US" sz="1050" dirty="0"/>
          </a:p>
        </p:txBody>
      </p:sp>
      <p:cxnSp>
        <p:nvCxnSpPr>
          <p:cNvPr id="50" name="Straight Connector 49"/>
          <p:cNvCxnSpPr>
            <a:stCxn id="46" idx="1"/>
            <a:endCxn id="49" idx="3"/>
          </p:cNvCxnSpPr>
          <p:nvPr/>
        </p:nvCxnSpPr>
        <p:spPr>
          <a:xfrm flipH="1" flipV="1">
            <a:off x="4648200" y="2512637"/>
            <a:ext cx="1026629" cy="2632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3" idx="3"/>
            <a:endCxn id="49" idx="1"/>
          </p:cNvCxnSpPr>
          <p:nvPr/>
        </p:nvCxnSpPr>
        <p:spPr>
          <a:xfrm>
            <a:off x="1453975" y="2480343"/>
            <a:ext cx="2151297" cy="32294"/>
          </a:xfrm>
          <a:prstGeom prst="line">
            <a:avLst/>
          </a:prstGeom>
          <a:ln w="3810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8033" y="1029498"/>
            <a:ext cx="449687" cy="49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sp>
        <p:nvSpPr>
          <p:cNvPr id="83" name="Diamond 82"/>
          <p:cNvSpPr/>
          <p:nvPr/>
        </p:nvSpPr>
        <p:spPr>
          <a:xfrm rot="21584909">
            <a:off x="207353" y="2238037"/>
            <a:ext cx="1246628" cy="4900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PatientBed</a:t>
            </a:r>
            <a:endParaRPr lang="en-US" sz="1050" dirty="0"/>
          </a:p>
        </p:txBody>
      </p:sp>
      <p:cxnSp>
        <p:nvCxnSpPr>
          <p:cNvPr id="84" name="Straight Arrow Connector 83"/>
          <p:cNvCxnSpPr>
            <a:stCxn id="83" idx="0"/>
            <a:endCxn id="82" idx="2"/>
          </p:cNvCxnSpPr>
          <p:nvPr/>
        </p:nvCxnSpPr>
        <p:spPr>
          <a:xfrm flipH="1" flipV="1">
            <a:off x="812877" y="1519582"/>
            <a:ext cx="16714" cy="71845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" idx="0"/>
            <a:endCxn id="83" idx="2"/>
          </p:cNvCxnSpPr>
          <p:nvPr/>
        </p:nvCxnSpPr>
        <p:spPr>
          <a:xfrm flipV="1">
            <a:off x="595472" y="2728119"/>
            <a:ext cx="236271" cy="687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iamond 123"/>
          <p:cNvSpPr/>
          <p:nvPr/>
        </p:nvSpPr>
        <p:spPr>
          <a:xfrm>
            <a:off x="1143000" y="4897394"/>
            <a:ext cx="1656340" cy="426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Prescribes</a:t>
            </a:r>
            <a:endParaRPr lang="en-US" sz="1050" dirty="0"/>
          </a:p>
        </p:txBody>
      </p:sp>
      <p:cxnSp>
        <p:nvCxnSpPr>
          <p:cNvPr id="125" name="Straight Connector 124"/>
          <p:cNvCxnSpPr>
            <a:stCxn id="126" idx="2"/>
            <a:endCxn id="124" idx="2"/>
          </p:cNvCxnSpPr>
          <p:nvPr/>
        </p:nvCxnSpPr>
        <p:spPr>
          <a:xfrm flipH="1" flipV="1">
            <a:off x="1971170" y="5323612"/>
            <a:ext cx="1037204" cy="525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11548" y="5571960"/>
            <a:ext cx="993651" cy="27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Prescription</a:t>
            </a:r>
            <a:endParaRPr lang="en-US" sz="1050" dirty="0"/>
          </a:p>
        </p:txBody>
      </p:sp>
      <p:sp>
        <p:nvSpPr>
          <p:cNvPr id="127" name="Diamond 126"/>
          <p:cNvSpPr/>
          <p:nvPr/>
        </p:nvSpPr>
        <p:spPr>
          <a:xfrm>
            <a:off x="4056734" y="5586180"/>
            <a:ext cx="1505866" cy="3527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  <a:endParaRPr lang="en-US" sz="1050" dirty="0"/>
          </a:p>
        </p:txBody>
      </p:sp>
      <p:cxnSp>
        <p:nvCxnSpPr>
          <p:cNvPr id="128" name="Straight Arrow Connector 127"/>
          <p:cNvCxnSpPr>
            <a:stCxn id="126" idx="3"/>
            <a:endCxn id="127" idx="1"/>
          </p:cNvCxnSpPr>
          <p:nvPr/>
        </p:nvCxnSpPr>
        <p:spPr>
          <a:xfrm>
            <a:off x="3505199" y="5710354"/>
            <a:ext cx="551535" cy="5221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0"/>
            <a:endCxn id="130" idx="2"/>
          </p:cNvCxnSpPr>
          <p:nvPr/>
        </p:nvCxnSpPr>
        <p:spPr>
          <a:xfrm flipV="1">
            <a:off x="4809667" y="5027451"/>
            <a:ext cx="0" cy="558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437405" y="4679109"/>
            <a:ext cx="744523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Medicine</a:t>
            </a:r>
            <a:endParaRPr lang="en-US" sz="1050" dirty="0"/>
          </a:p>
        </p:txBody>
      </p:sp>
      <p:cxnSp>
        <p:nvCxnSpPr>
          <p:cNvPr id="133" name="Straight Connector 132"/>
          <p:cNvCxnSpPr>
            <a:stCxn id="4" idx="2"/>
            <a:endCxn id="124" idx="1"/>
          </p:cNvCxnSpPr>
          <p:nvPr/>
        </p:nvCxnSpPr>
        <p:spPr>
          <a:xfrm>
            <a:off x="595472" y="3769945"/>
            <a:ext cx="547528" cy="1340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4" idx="3"/>
            <a:endCxn id="8" idx="2"/>
          </p:cNvCxnSpPr>
          <p:nvPr/>
        </p:nvCxnSpPr>
        <p:spPr>
          <a:xfrm flipV="1">
            <a:off x="2799340" y="3754191"/>
            <a:ext cx="805932" cy="1356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651971" y="1106651"/>
            <a:ext cx="558076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EMP</a:t>
            </a:r>
            <a:endParaRPr lang="en-US" sz="1050" dirty="0"/>
          </a:p>
        </p:txBody>
      </p:sp>
      <p:sp>
        <p:nvSpPr>
          <p:cNvPr id="143" name="Rectangle 142"/>
          <p:cNvSpPr/>
          <p:nvPr/>
        </p:nvSpPr>
        <p:spPr>
          <a:xfrm>
            <a:off x="4659260" y="1101306"/>
            <a:ext cx="871765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WorkPlace</a:t>
            </a:r>
            <a:endParaRPr lang="en-US" sz="1050" dirty="0"/>
          </a:p>
        </p:txBody>
      </p:sp>
      <p:sp>
        <p:nvSpPr>
          <p:cNvPr id="144" name="Diamond 143"/>
          <p:cNvSpPr/>
          <p:nvPr/>
        </p:nvSpPr>
        <p:spPr>
          <a:xfrm>
            <a:off x="2675807" y="1101306"/>
            <a:ext cx="1537666" cy="4368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EMP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45" name="Straight Arrow Connector 144"/>
          <p:cNvCxnSpPr>
            <a:stCxn id="144" idx="1"/>
            <a:endCxn id="142" idx="3"/>
          </p:cNvCxnSpPr>
          <p:nvPr/>
        </p:nvCxnSpPr>
        <p:spPr>
          <a:xfrm flipH="1">
            <a:off x="2210047" y="1319710"/>
            <a:ext cx="465760" cy="5345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4" idx="3"/>
            <a:endCxn id="143" idx="1"/>
          </p:cNvCxnSpPr>
          <p:nvPr/>
        </p:nvCxnSpPr>
        <p:spPr>
          <a:xfrm>
            <a:off x="4213473" y="1319710"/>
            <a:ext cx="44578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4" idx="2"/>
            <a:endCxn id="49" idx="0"/>
          </p:cNvCxnSpPr>
          <p:nvPr/>
        </p:nvCxnSpPr>
        <p:spPr>
          <a:xfrm>
            <a:off x="3444640" y="1538114"/>
            <a:ext cx="682096" cy="717675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246414" y="4450612"/>
            <a:ext cx="559978" cy="29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US" sz="1050" dirty="0"/>
          </a:p>
        </p:txBody>
      </p:sp>
      <p:sp>
        <p:nvSpPr>
          <p:cNvPr id="158" name="Diamond 157"/>
          <p:cNvSpPr/>
          <p:nvPr/>
        </p:nvSpPr>
        <p:spPr>
          <a:xfrm>
            <a:off x="6915422" y="3370990"/>
            <a:ext cx="1427668" cy="433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cxnSp>
        <p:nvCxnSpPr>
          <p:cNvPr id="160" name="Straight Arrow Connector 159"/>
          <p:cNvCxnSpPr>
            <a:stCxn id="158" idx="2"/>
            <a:endCxn id="155" idx="0"/>
          </p:cNvCxnSpPr>
          <p:nvPr/>
        </p:nvCxnSpPr>
        <p:spPr>
          <a:xfrm flipH="1">
            <a:off x="7526403" y="3804363"/>
            <a:ext cx="102853" cy="646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8" idx="1"/>
            <a:endCxn id="34" idx="3"/>
          </p:cNvCxnSpPr>
          <p:nvPr/>
        </p:nvCxnSpPr>
        <p:spPr>
          <a:xfrm flipH="1" flipV="1">
            <a:off x="6722190" y="3578836"/>
            <a:ext cx="193232" cy="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Diamond 162"/>
          <p:cNvSpPr/>
          <p:nvPr/>
        </p:nvSpPr>
        <p:spPr>
          <a:xfrm>
            <a:off x="6915423" y="1644719"/>
            <a:ext cx="1487274" cy="4160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cxnSp>
        <p:nvCxnSpPr>
          <p:cNvPr id="165" name="Straight Arrow Connector 164"/>
          <p:cNvCxnSpPr>
            <a:stCxn id="163" idx="2"/>
            <a:endCxn id="34" idx="0"/>
          </p:cNvCxnSpPr>
          <p:nvPr/>
        </p:nvCxnSpPr>
        <p:spPr>
          <a:xfrm flipH="1">
            <a:off x="6370120" y="2060747"/>
            <a:ext cx="1288940" cy="1327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82" idx="0"/>
            <a:endCxn id="163" idx="0"/>
          </p:cNvCxnSpPr>
          <p:nvPr/>
        </p:nvCxnSpPr>
        <p:spPr>
          <a:xfrm rot="16200000" flipH="1">
            <a:off x="3928357" y="-2085983"/>
            <a:ext cx="615221" cy="6846183"/>
          </a:xfrm>
          <a:prstGeom prst="bentConnector3">
            <a:avLst>
              <a:gd name="adj1" fmla="val -371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>
          <a:xfrm>
            <a:off x="78486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1219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NumberofBeds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2406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wardID</a:t>
            </a:r>
            <a:endParaRPr lang="en-US" u="sng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H="1" flipV="1">
            <a:off x="3048000" y="2133600"/>
            <a:ext cx="457200" cy="93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19600" y="20574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13042" y="2500648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648201" y="3069466"/>
            <a:ext cx="1057140" cy="58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65442" y="3886200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648200" y="3810000"/>
            <a:ext cx="121920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971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WorkPlace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0" y="12192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PlaceID</a:t>
            </a:r>
            <a:endParaRPr lang="en-US" u="sng" dirty="0"/>
          </a:p>
        </p:txBody>
      </p:sp>
      <p:sp>
        <p:nvSpPr>
          <p:cNvPr id="6" name="Oval 5"/>
          <p:cNvSpPr/>
          <p:nvPr/>
        </p:nvSpPr>
        <p:spPr>
          <a:xfrm>
            <a:off x="4876800" y="1354965"/>
            <a:ext cx="21336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57422" y="4617076"/>
            <a:ext cx="23149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9726" y="4800600"/>
            <a:ext cx="1638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RoomNo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H="1" flipV="1">
            <a:off x="3124200" y="2133600"/>
            <a:ext cx="381000" cy="93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6" idx="4"/>
          </p:cNvCxnSpPr>
          <p:nvPr/>
        </p:nvCxnSpPr>
        <p:spPr>
          <a:xfrm flipV="1">
            <a:off x="4648200" y="2155065"/>
            <a:ext cx="1295400" cy="127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19600" y="3771900"/>
            <a:ext cx="1447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1"/>
            <a:endCxn id="10" idx="0"/>
          </p:cNvCxnSpPr>
          <p:nvPr/>
        </p:nvCxnSpPr>
        <p:spPr>
          <a:xfrm flipH="1">
            <a:off x="2428876" y="3429000"/>
            <a:ext cx="619124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47386" y="3347434"/>
            <a:ext cx="23536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4" idx="3"/>
          </p:cNvCxnSpPr>
          <p:nvPr/>
        </p:nvCxnSpPr>
        <p:spPr>
          <a:xfrm flipH="1" flipV="1">
            <a:off x="4648200" y="3429000"/>
            <a:ext cx="999186" cy="3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1752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2387" y="1774064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819400" y="1572296"/>
            <a:ext cx="2439473" cy="127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</a:p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1646886" y="2209800"/>
            <a:ext cx="117251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>
            <a:off x="5258873" y="2209800"/>
            <a:ext cx="1553514" cy="2146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2"/>
          </p:cNvCxnSpPr>
          <p:nvPr/>
        </p:nvCxnSpPr>
        <p:spPr>
          <a:xfrm flipV="1">
            <a:off x="7536287" y="2688464"/>
            <a:ext cx="0" cy="96913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316550" y="3657600"/>
            <a:ext cx="2439473" cy="127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</a:p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12387" y="57912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7536286" y="4800600"/>
            <a:ext cx="1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924800" y="5334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36287" y="34086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3276065" y="3432219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1646886" y="3889419"/>
            <a:ext cx="1629179" cy="2361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5462788" y="3865808"/>
            <a:ext cx="207349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07157" y="1295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" idx="0"/>
            <a:endCxn id="13" idx="2"/>
          </p:cNvCxnSpPr>
          <p:nvPr/>
        </p:nvCxnSpPr>
        <p:spPr>
          <a:xfrm flipH="1" flipV="1">
            <a:off x="4472189" y="2209800"/>
            <a:ext cx="23613" cy="1222419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8486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57334" y="3408608"/>
            <a:ext cx="11354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4" idx="1"/>
            <a:endCxn id="4" idx="3"/>
          </p:cNvCxnSpPr>
          <p:nvPr/>
        </p:nvCxnSpPr>
        <p:spPr>
          <a:xfrm flipH="1">
            <a:off x="1646886" y="3851856"/>
            <a:ext cx="473302" cy="611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  <a:endCxn id="8" idx="1"/>
          </p:cNvCxnSpPr>
          <p:nvPr/>
        </p:nvCxnSpPr>
        <p:spPr>
          <a:xfrm>
            <a:off x="7591711" y="3802353"/>
            <a:ext cx="365623" cy="6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7876" y="152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6" idx="0"/>
            <a:endCxn id="13" idx="2"/>
          </p:cNvCxnSpPr>
          <p:nvPr/>
        </p:nvCxnSpPr>
        <p:spPr>
          <a:xfrm flipH="1" flipV="1">
            <a:off x="4392908" y="1066800"/>
            <a:ext cx="213850" cy="775786"/>
          </a:xfrm>
          <a:prstGeom prst="line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6278" y="3380704"/>
            <a:ext cx="17037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2120188" y="3408608"/>
            <a:ext cx="1407688" cy="8864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6253603" y="3408608"/>
            <a:ext cx="1338108" cy="7874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Diamond 25"/>
          <p:cNvSpPr/>
          <p:nvPr/>
        </p:nvSpPr>
        <p:spPr>
          <a:xfrm>
            <a:off x="3955576" y="1842586"/>
            <a:ext cx="1302363" cy="9167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12" idx="1"/>
            <a:endCxn id="24" idx="3"/>
          </p:cNvCxnSpPr>
          <p:nvPr/>
        </p:nvCxnSpPr>
        <p:spPr>
          <a:xfrm flipH="1">
            <a:off x="3527876" y="3837904"/>
            <a:ext cx="598402" cy="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1"/>
            <a:endCxn id="12" idx="3"/>
          </p:cNvCxnSpPr>
          <p:nvPr/>
        </p:nvCxnSpPr>
        <p:spPr>
          <a:xfrm flipH="1">
            <a:off x="5830009" y="3802353"/>
            <a:ext cx="423594" cy="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0"/>
            <a:endCxn id="26" idx="2"/>
          </p:cNvCxnSpPr>
          <p:nvPr/>
        </p:nvCxnSpPr>
        <p:spPr>
          <a:xfrm flipH="1" flipV="1">
            <a:off x="4606758" y="2759299"/>
            <a:ext cx="371386" cy="62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36287" y="34086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3276065" y="3432219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1646886" y="3889419"/>
            <a:ext cx="1629179" cy="2361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5462788" y="3865808"/>
            <a:ext cx="207349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07157" y="1295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" idx="0"/>
            <a:endCxn id="13" idx="2"/>
          </p:cNvCxnSpPr>
          <p:nvPr/>
        </p:nvCxnSpPr>
        <p:spPr>
          <a:xfrm flipH="1" flipV="1">
            <a:off x="4472189" y="2209800"/>
            <a:ext cx="23613" cy="1222419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57334" y="3408608"/>
            <a:ext cx="11354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4" idx="1"/>
            <a:endCxn id="4" idx="3"/>
          </p:cNvCxnSpPr>
          <p:nvPr/>
        </p:nvCxnSpPr>
        <p:spPr>
          <a:xfrm flipH="1">
            <a:off x="1646886" y="3851856"/>
            <a:ext cx="473302" cy="611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  <a:endCxn id="8" idx="1"/>
          </p:cNvCxnSpPr>
          <p:nvPr/>
        </p:nvCxnSpPr>
        <p:spPr>
          <a:xfrm>
            <a:off x="7591711" y="3802353"/>
            <a:ext cx="365623" cy="6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7876" y="152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6" idx="0"/>
            <a:endCxn id="13" idx="2"/>
          </p:cNvCxnSpPr>
          <p:nvPr/>
        </p:nvCxnSpPr>
        <p:spPr>
          <a:xfrm flipH="1" flipV="1">
            <a:off x="4392908" y="1066800"/>
            <a:ext cx="213850" cy="775786"/>
          </a:xfrm>
          <a:prstGeom prst="line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6278" y="3380704"/>
            <a:ext cx="17037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2120188" y="3408608"/>
            <a:ext cx="1407688" cy="8864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6253603" y="3408608"/>
            <a:ext cx="1338108" cy="7874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Diamond 25"/>
          <p:cNvSpPr/>
          <p:nvPr/>
        </p:nvSpPr>
        <p:spPr>
          <a:xfrm>
            <a:off x="3955576" y="1842586"/>
            <a:ext cx="1302363" cy="9167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12" idx="1"/>
            <a:endCxn id="24" idx="3"/>
          </p:cNvCxnSpPr>
          <p:nvPr/>
        </p:nvCxnSpPr>
        <p:spPr>
          <a:xfrm flipH="1">
            <a:off x="3527876" y="3837904"/>
            <a:ext cx="598402" cy="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1"/>
            <a:endCxn id="12" idx="3"/>
          </p:cNvCxnSpPr>
          <p:nvPr/>
        </p:nvCxnSpPr>
        <p:spPr>
          <a:xfrm flipH="1">
            <a:off x="5830009" y="3802353"/>
            <a:ext cx="423594" cy="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0"/>
            <a:endCxn id="26" idx="2"/>
          </p:cNvCxnSpPr>
          <p:nvPr/>
        </p:nvCxnSpPr>
        <p:spPr>
          <a:xfrm flipH="1" flipV="1">
            <a:off x="4606758" y="2759299"/>
            <a:ext cx="371386" cy="62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36287" y="34086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WorkPlace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3276065" y="3432219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1646886" y="3889419"/>
            <a:ext cx="1629179" cy="2361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5462788" y="3865808"/>
            <a:ext cx="207349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07157" y="1295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" idx="0"/>
            <a:endCxn id="13" idx="2"/>
          </p:cNvCxnSpPr>
          <p:nvPr/>
        </p:nvCxnSpPr>
        <p:spPr>
          <a:xfrm flipH="1" flipV="1">
            <a:off x="4472189" y="2209800"/>
            <a:ext cx="23613" cy="1222419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40168" y="3387680"/>
            <a:ext cx="12628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Workplace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4" idx="1"/>
            <a:endCxn id="4" idx="3"/>
          </p:cNvCxnSpPr>
          <p:nvPr/>
        </p:nvCxnSpPr>
        <p:spPr>
          <a:xfrm flipH="1">
            <a:off x="1646886" y="3851856"/>
            <a:ext cx="473302" cy="611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  <a:endCxn id="8" idx="1"/>
          </p:cNvCxnSpPr>
          <p:nvPr/>
        </p:nvCxnSpPr>
        <p:spPr>
          <a:xfrm>
            <a:off x="7474545" y="3828544"/>
            <a:ext cx="365623" cy="16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7876" y="152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6" idx="0"/>
            <a:endCxn id="13" idx="2"/>
          </p:cNvCxnSpPr>
          <p:nvPr/>
        </p:nvCxnSpPr>
        <p:spPr>
          <a:xfrm flipH="1" flipV="1">
            <a:off x="4392908" y="1066800"/>
            <a:ext cx="213850" cy="775786"/>
          </a:xfrm>
          <a:prstGeom prst="line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6278" y="3380704"/>
            <a:ext cx="17037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</a:t>
            </a:r>
            <a:endParaRPr lang="en-US" dirty="0"/>
          </a:p>
          <a:p>
            <a:pPr algn="ctr"/>
            <a:r>
              <a:rPr lang="en-US" dirty="0" smtClean="0"/>
              <a:t>Schedule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2120188" y="3408608"/>
            <a:ext cx="1407688" cy="8864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6136437" y="3434799"/>
            <a:ext cx="1338108" cy="7874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Diamond 25"/>
          <p:cNvSpPr/>
          <p:nvPr/>
        </p:nvSpPr>
        <p:spPr>
          <a:xfrm>
            <a:off x="3955576" y="1842586"/>
            <a:ext cx="1302363" cy="9167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12" idx="1"/>
            <a:endCxn id="24" idx="3"/>
          </p:cNvCxnSpPr>
          <p:nvPr/>
        </p:nvCxnSpPr>
        <p:spPr>
          <a:xfrm flipH="1">
            <a:off x="3527876" y="3837904"/>
            <a:ext cx="598402" cy="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1"/>
            <a:endCxn id="12" idx="3"/>
          </p:cNvCxnSpPr>
          <p:nvPr/>
        </p:nvCxnSpPr>
        <p:spPr>
          <a:xfrm flipH="1">
            <a:off x="5830009" y="3828544"/>
            <a:ext cx="306428" cy="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0"/>
            <a:endCxn id="26" idx="2"/>
          </p:cNvCxnSpPr>
          <p:nvPr/>
        </p:nvCxnSpPr>
        <p:spPr>
          <a:xfrm flipH="1" flipV="1">
            <a:off x="4606758" y="2759299"/>
            <a:ext cx="371386" cy="62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476" y="3415776"/>
            <a:ext cx="775991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93340" y="3400022"/>
            <a:ext cx="623864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Doctor</a:t>
            </a:r>
            <a:endParaRPr lang="en-US" sz="1050" dirty="0"/>
          </a:p>
        </p:txBody>
      </p:sp>
      <p:sp>
        <p:nvSpPr>
          <p:cNvPr id="2" name="Diamond 1"/>
          <p:cNvSpPr/>
          <p:nvPr/>
        </p:nvSpPr>
        <p:spPr>
          <a:xfrm>
            <a:off x="1295400" y="3292734"/>
            <a:ext cx="1804708" cy="6807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</a:p>
          <a:p>
            <a:pPr algn="ctr"/>
            <a:r>
              <a:rPr lang="en-US" sz="1050" dirty="0" smtClean="0"/>
              <a:t>Doctor</a:t>
            </a:r>
          </a:p>
          <a:p>
            <a:pPr algn="ctr"/>
            <a:r>
              <a:rPr lang="en-US" sz="1050" dirty="0" smtClean="0"/>
              <a:t>History</a:t>
            </a:r>
            <a:endParaRPr lang="en-US" sz="1050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983467" y="3592861"/>
            <a:ext cx="311933" cy="40233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3100108" y="3577107"/>
            <a:ext cx="193232" cy="5598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0"/>
            <a:endCxn id="49" idx="1"/>
          </p:cNvCxnSpPr>
          <p:nvPr/>
        </p:nvCxnSpPr>
        <p:spPr>
          <a:xfrm flipV="1">
            <a:off x="2197754" y="2512637"/>
            <a:ext cx="1407518" cy="780097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143000" y="4191000"/>
            <a:ext cx="1532807" cy="4046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Appoint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>
          <a:xfrm flipV="1">
            <a:off x="2675807" y="3577107"/>
            <a:ext cx="617533" cy="8162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16" idx="1"/>
          </p:cNvCxnSpPr>
          <p:nvPr/>
        </p:nvCxnSpPr>
        <p:spPr>
          <a:xfrm>
            <a:off x="595472" y="3769945"/>
            <a:ext cx="547528" cy="623362"/>
          </a:xfrm>
          <a:prstGeom prst="line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8049" y="3388336"/>
            <a:ext cx="70414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sp>
        <p:nvSpPr>
          <p:cNvPr id="35" name="Diamond 34"/>
          <p:cNvSpPr/>
          <p:nvPr/>
        </p:nvSpPr>
        <p:spPr>
          <a:xfrm>
            <a:off x="4126737" y="3386607"/>
            <a:ext cx="1559354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36" name="Straight Arrow Connector 35"/>
          <p:cNvCxnSpPr>
            <a:stCxn id="35" idx="3"/>
            <a:endCxn id="34" idx="1"/>
          </p:cNvCxnSpPr>
          <p:nvPr/>
        </p:nvCxnSpPr>
        <p:spPr>
          <a:xfrm>
            <a:off x="5686091" y="3577107"/>
            <a:ext cx="331958" cy="17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0"/>
            <a:endCxn id="49" idx="2"/>
          </p:cNvCxnSpPr>
          <p:nvPr/>
        </p:nvCxnSpPr>
        <p:spPr>
          <a:xfrm flipH="1" flipV="1">
            <a:off x="4126736" y="2769484"/>
            <a:ext cx="779678" cy="617123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35" idx="1"/>
          </p:cNvCxnSpPr>
          <p:nvPr/>
        </p:nvCxnSpPr>
        <p:spPr>
          <a:xfrm>
            <a:off x="3917204" y="3577107"/>
            <a:ext cx="20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56429" y="962205"/>
            <a:ext cx="627378" cy="49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  <a:endParaRPr lang="en-US" sz="1050" dirty="0"/>
          </a:p>
        </p:txBody>
      </p:sp>
      <p:sp>
        <p:nvSpPr>
          <p:cNvPr id="46" name="Diamond 45"/>
          <p:cNvSpPr/>
          <p:nvPr/>
        </p:nvSpPr>
        <p:spPr>
          <a:xfrm>
            <a:off x="5674829" y="2258421"/>
            <a:ext cx="1564172" cy="5136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47" name="Straight Arrow Connector 46"/>
          <p:cNvCxnSpPr>
            <a:stCxn id="46" idx="0"/>
            <a:endCxn id="44" idx="2"/>
          </p:cNvCxnSpPr>
          <p:nvPr/>
        </p:nvCxnSpPr>
        <p:spPr>
          <a:xfrm flipH="1" flipV="1">
            <a:off x="6370118" y="1455021"/>
            <a:ext cx="86797" cy="803400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34" idx="0"/>
          </p:cNvCxnSpPr>
          <p:nvPr/>
        </p:nvCxnSpPr>
        <p:spPr>
          <a:xfrm flipH="1">
            <a:off x="6370120" y="2772116"/>
            <a:ext cx="86795" cy="61622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5272" y="2255789"/>
            <a:ext cx="1042928" cy="513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TimeDuration</a:t>
            </a:r>
            <a:endParaRPr lang="en-US" sz="1050" dirty="0"/>
          </a:p>
        </p:txBody>
      </p:sp>
      <p:cxnSp>
        <p:nvCxnSpPr>
          <p:cNvPr id="50" name="Straight Connector 49"/>
          <p:cNvCxnSpPr>
            <a:stCxn id="46" idx="1"/>
            <a:endCxn id="49" idx="3"/>
          </p:cNvCxnSpPr>
          <p:nvPr/>
        </p:nvCxnSpPr>
        <p:spPr>
          <a:xfrm flipH="1" flipV="1">
            <a:off x="4648200" y="2512637"/>
            <a:ext cx="1026629" cy="2632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3" idx="3"/>
            <a:endCxn id="49" idx="1"/>
          </p:cNvCxnSpPr>
          <p:nvPr/>
        </p:nvCxnSpPr>
        <p:spPr>
          <a:xfrm>
            <a:off x="1453975" y="2480343"/>
            <a:ext cx="2151297" cy="32294"/>
          </a:xfrm>
          <a:prstGeom prst="line">
            <a:avLst/>
          </a:prstGeom>
          <a:ln w="3810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8033" y="1029498"/>
            <a:ext cx="449687" cy="49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sp>
        <p:nvSpPr>
          <p:cNvPr id="83" name="Diamond 82"/>
          <p:cNvSpPr/>
          <p:nvPr/>
        </p:nvSpPr>
        <p:spPr>
          <a:xfrm rot="21584909">
            <a:off x="207353" y="2238037"/>
            <a:ext cx="1246628" cy="4900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PatientBed</a:t>
            </a:r>
            <a:endParaRPr lang="en-US" sz="1050" dirty="0"/>
          </a:p>
        </p:txBody>
      </p:sp>
      <p:cxnSp>
        <p:nvCxnSpPr>
          <p:cNvPr id="84" name="Straight Arrow Connector 83"/>
          <p:cNvCxnSpPr>
            <a:stCxn id="83" idx="0"/>
            <a:endCxn id="82" idx="2"/>
          </p:cNvCxnSpPr>
          <p:nvPr/>
        </p:nvCxnSpPr>
        <p:spPr>
          <a:xfrm flipH="1" flipV="1">
            <a:off x="812877" y="1519582"/>
            <a:ext cx="16714" cy="71845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" idx="0"/>
            <a:endCxn id="83" idx="2"/>
          </p:cNvCxnSpPr>
          <p:nvPr/>
        </p:nvCxnSpPr>
        <p:spPr>
          <a:xfrm flipV="1">
            <a:off x="595472" y="2728119"/>
            <a:ext cx="236271" cy="687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iamond 123"/>
          <p:cNvSpPr/>
          <p:nvPr/>
        </p:nvSpPr>
        <p:spPr>
          <a:xfrm>
            <a:off x="1143000" y="4897394"/>
            <a:ext cx="1656340" cy="426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Prescribes</a:t>
            </a:r>
            <a:endParaRPr lang="en-US" sz="1050" dirty="0"/>
          </a:p>
        </p:txBody>
      </p:sp>
      <p:cxnSp>
        <p:nvCxnSpPr>
          <p:cNvPr id="125" name="Straight Connector 124"/>
          <p:cNvCxnSpPr>
            <a:stCxn id="126" idx="2"/>
            <a:endCxn id="124" idx="2"/>
          </p:cNvCxnSpPr>
          <p:nvPr/>
        </p:nvCxnSpPr>
        <p:spPr>
          <a:xfrm flipH="1" flipV="1">
            <a:off x="1971170" y="5323612"/>
            <a:ext cx="1037204" cy="525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11548" y="5571960"/>
            <a:ext cx="993651" cy="27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Prescription</a:t>
            </a:r>
            <a:endParaRPr lang="en-US" sz="1050" dirty="0"/>
          </a:p>
        </p:txBody>
      </p:sp>
      <p:sp>
        <p:nvSpPr>
          <p:cNvPr id="127" name="Diamond 126"/>
          <p:cNvSpPr/>
          <p:nvPr/>
        </p:nvSpPr>
        <p:spPr>
          <a:xfrm>
            <a:off x="4056734" y="5586180"/>
            <a:ext cx="1505866" cy="3527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  <a:endParaRPr lang="en-US" sz="1050" dirty="0"/>
          </a:p>
        </p:txBody>
      </p:sp>
      <p:cxnSp>
        <p:nvCxnSpPr>
          <p:cNvPr id="128" name="Straight Arrow Connector 127"/>
          <p:cNvCxnSpPr>
            <a:stCxn id="126" idx="3"/>
            <a:endCxn id="127" idx="1"/>
          </p:cNvCxnSpPr>
          <p:nvPr/>
        </p:nvCxnSpPr>
        <p:spPr>
          <a:xfrm>
            <a:off x="3505199" y="5710354"/>
            <a:ext cx="551535" cy="5221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0"/>
            <a:endCxn id="130" idx="2"/>
          </p:cNvCxnSpPr>
          <p:nvPr/>
        </p:nvCxnSpPr>
        <p:spPr>
          <a:xfrm flipV="1">
            <a:off x="4809667" y="5027451"/>
            <a:ext cx="0" cy="558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437405" y="4679109"/>
            <a:ext cx="744523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Medicine</a:t>
            </a:r>
            <a:endParaRPr lang="en-US" sz="1050" dirty="0"/>
          </a:p>
        </p:txBody>
      </p:sp>
      <p:cxnSp>
        <p:nvCxnSpPr>
          <p:cNvPr id="133" name="Straight Connector 132"/>
          <p:cNvCxnSpPr>
            <a:stCxn id="4" idx="2"/>
            <a:endCxn id="124" idx="1"/>
          </p:cNvCxnSpPr>
          <p:nvPr/>
        </p:nvCxnSpPr>
        <p:spPr>
          <a:xfrm>
            <a:off x="595472" y="3769945"/>
            <a:ext cx="547528" cy="1340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4" idx="3"/>
            <a:endCxn id="8" idx="2"/>
          </p:cNvCxnSpPr>
          <p:nvPr/>
        </p:nvCxnSpPr>
        <p:spPr>
          <a:xfrm flipV="1">
            <a:off x="2799340" y="3754191"/>
            <a:ext cx="805932" cy="1356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651971" y="1106651"/>
            <a:ext cx="558076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EMP</a:t>
            </a:r>
            <a:endParaRPr lang="en-US" sz="1050" dirty="0"/>
          </a:p>
        </p:txBody>
      </p:sp>
      <p:sp>
        <p:nvSpPr>
          <p:cNvPr id="143" name="Rectangle 142"/>
          <p:cNvSpPr/>
          <p:nvPr/>
        </p:nvSpPr>
        <p:spPr>
          <a:xfrm>
            <a:off x="4659260" y="1101306"/>
            <a:ext cx="871765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WorkPlace</a:t>
            </a:r>
            <a:endParaRPr lang="en-US" sz="1050" dirty="0"/>
          </a:p>
        </p:txBody>
      </p:sp>
      <p:sp>
        <p:nvSpPr>
          <p:cNvPr id="144" name="Diamond 143"/>
          <p:cNvSpPr/>
          <p:nvPr/>
        </p:nvSpPr>
        <p:spPr>
          <a:xfrm>
            <a:off x="2675807" y="1101306"/>
            <a:ext cx="1537666" cy="4368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EMP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45" name="Straight Arrow Connector 144"/>
          <p:cNvCxnSpPr>
            <a:stCxn id="144" idx="1"/>
            <a:endCxn id="142" idx="3"/>
          </p:cNvCxnSpPr>
          <p:nvPr/>
        </p:nvCxnSpPr>
        <p:spPr>
          <a:xfrm flipH="1">
            <a:off x="2210047" y="1319710"/>
            <a:ext cx="465760" cy="5345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4" idx="3"/>
            <a:endCxn id="143" idx="1"/>
          </p:cNvCxnSpPr>
          <p:nvPr/>
        </p:nvCxnSpPr>
        <p:spPr>
          <a:xfrm>
            <a:off x="4213473" y="1319710"/>
            <a:ext cx="44578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4" idx="2"/>
            <a:endCxn id="49" idx="0"/>
          </p:cNvCxnSpPr>
          <p:nvPr/>
        </p:nvCxnSpPr>
        <p:spPr>
          <a:xfrm>
            <a:off x="3444640" y="1538114"/>
            <a:ext cx="682096" cy="717675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246414" y="4450612"/>
            <a:ext cx="559978" cy="29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US" sz="1050" dirty="0"/>
          </a:p>
        </p:txBody>
      </p:sp>
      <p:sp>
        <p:nvSpPr>
          <p:cNvPr id="158" name="Diamond 157"/>
          <p:cNvSpPr/>
          <p:nvPr/>
        </p:nvSpPr>
        <p:spPr>
          <a:xfrm>
            <a:off x="6915422" y="3370990"/>
            <a:ext cx="1427668" cy="433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cxnSp>
        <p:nvCxnSpPr>
          <p:cNvPr id="160" name="Straight Arrow Connector 159"/>
          <p:cNvCxnSpPr>
            <a:stCxn id="158" idx="2"/>
            <a:endCxn id="155" idx="0"/>
          </p:cNvCxnSpPr>
          <p:nvPr/>
        </p:nvCxnSpPr>
        <p:spPr>
          <a:xfrm flipH="1">
            <a:off x="7526403" y="3804363"/>
            <a:ext cx="102853" cy="646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8" idx="1"/>
            <a:endCxn id="34" idx="3"/>
          </p:cNvCxnSpPr>
          <p:nvPr/>
        </p:nvCxnSpPr>
        <p:spPr>
          <a:xfrm flipH="1" flipV="1">
            <a:off x="6722190" y="3578836"/>
            <a:ext cx="193232" cy="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Diamond 162"/>
          <p:cNvSpPr/>
          <p:nvPr/>
        </p:nvSpPr>
        <p:spPr>
          <a:xfrm>
            <a:off x="6915423" y="1644719"/>
            <a:ext cx="1487274" cy="4160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cxnSp>
        <p:nvCxnSpPr>
          <p:cNvPr id="165" name="Straight Arrow Connector 164"/>
          <p:cNvCxnSpPr>
            <a:stCxn id="163" idx="2"/>
            <a:endCxn id="34" idx="0"/>
          </p:cNvCxnSpPr>
          <p:nvPr/>
        </p:nvCxnSpPr>
        <p:spPr>
          <a:xfrm flipH="1">
            <a:off x="6370120" y="2060747"/>
            <a:ext cx="1288940" cy="1327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82" idx="0"/>
            <a:endCxn id="163" idx="0"/>
          </p:cNvCxnSpPr>
          <p:nvPr/>
        </p:nvCxnSpPr>
        <p:spPr>
          <a:xfrm rot="16200000" flipH="1">
            <a:off x="3928357" y="-2085983"/>
            <a:ext cx="615221" cy="6846183"/>
          </a:xfrm>
          <a:prstGeom prst="bentConnector3">
            <a:avLst>
              <a:gd name="adj1" fmla="val -371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>
          <a:xfrm>
            <a:off x="78486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2406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57424" y="2155065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5457422" y="4617076"/>
            <a:ext cx="134369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05200" y="5074276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" y="3527738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876800"/>
            <a:ext cx="146819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0"/>
            <a:endCxn id="5" idx="4"/>
          </p:cNvCxnSpPr>
          <p:nvPr/>
        </p:nvCxnSpPr>
        <p:spPr>
          <a:xfrm flipH="1" flipV="1">
            <a:off x="3276600" y="2133600"/>
            <a:ext cx="6477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19600" y="20574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4648200" y="27432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19600" y="3771900"/>
            <a:ext cx="1447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0" idx="0"/>
          </p:cNvCxnSpPr>
          <p:nvPr/>
        </p:nvCxnSpPr>
        <p:spPr>
          <a:xfrm>
            <a:off x="3924300" y="3886200"/>
            <a:ext cx="266700" cy="118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3" idx="0"/>
          </p:cNvCxnSpPr>
          <p:nvPr/>
        </p:nvCxnSpPr>
        <p:spPr>
          <a:xfrm flipH="1">
            <a:off x="2562896" y="3886200"/>
            <a:ext cx="136140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1"/>
          </p:cNvCxnSpPr>
          <p:nvPr/>
        </p:nvCxnSpPr>
        <p:spPr>
          <a:xfrm flipH="1">
            <a:off x="1828800" y="3429000"/>
            <a:ext cx="1371600" cy="55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47386" y="3347434"/>
            <a:ext cx="18964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648200" y="3657600"/>
            <a:ext cx="1057141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7924800" y="6858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43000" y="1582157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>
            <a:stCxn id="4" idx="1"/>
            <a:endCxn id="21" idx="5"/>
          </p:cNvCxnSpPr>
          <p:nvPr/>
        </p:nvCxnSpPr>
        <p:spPr>
          <a:xfrm flipH="1" flipV="1">
            <a:off x="2313734" y="2362646"/>
            <a:ext cx="886666" cy="106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5819" y="2433034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bloodgroup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>
            <a:stCxn id="4" idx="1"/>
            <a:endCxn id="31" idx="6"/>
          </p:cNvCxnSpPr>
          <p:nvPr/>
        </p:nvCxnSpPr>
        <p:spPr>
          <a:xfrm flipH="1" flipV="1">
            <a:off x="1607419" y="2890234"/>
            <a:ext cx="1592981" cy="53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45720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cxnSp>
        <p:nvCxnSpPr>
          <p:cNvPr id="16" name="Straight Connector 15"/>
          <p:cNvCxnSpPr>
            <a:stCxn id="2" idx="0"/>
            <a:endCxn id="13" idx="1"/>
          </p:cNvCxnSpPr>
          <p:nvPr/>
        </p:nvCxnSpPr>
        <p:spPr>
          <a:xfrm flipV="1">
            <a:off x="2133600" y="1219200"/>
            <a:ext cx="1536879" cy="127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2"/>
            <a:endCxn id="26" idx="0"/>
          </p:cNvCxnSpPr>
          <p:nvPr/>
        </p:nvCxnSpPr>
        <p:spPr>
          <a:xfrm flipH="1">
            <a:off x="3635502" y="1676400"/>
            <a:ext cx="758877" cy="83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42923" y="3562082"/>
            <a:ext cx="0" cy="11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62800" y="455268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45720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63544" y="459131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0479" y="7620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1603248" y="249635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21" name="Straight Connector 20"/>
          <p:cNvCxnSpPr>
            <a:stCxn id="13" idx="2"/>
            <a:endCxn id="24" idx="0"/>
          </p:cNvCxnSpPr>
          <p:nvPr/>
        </p:nvCxnSpPr>
        <p:spPr>
          <a:xfrm>
            <a:off x="4394379" y="1676400"/>
            <a:ext cx="1178127" cy="87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>
            <a:off x="5118279" y="1219200"/>
            <a:ext cx="2346273" cy="12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3"/>
          </p:cNvCxnSpPr>
          <p:nvPr/>
        </p:nvCxnSpPr>
        <p:spPr>
          <a:xfrm flipH="1">
            <a:off x="1771650" y="3434366"/>
            <a:ext cx="361950" cy="131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96944" y="3380703"/>
            <a:ext cx="190500" cy="124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70545" y="3323822"/>
            <a:ext cx="301752" cy="134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934200" y="2511868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5042154" y="2556164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3105150" y="2514168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7974197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H="1" flipV="1">
            <a:off x="3276600" y="2133600"/>
            <a:ext cx="228600" cy="93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48200" y="1412383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71752" y="3429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43400" y="1869583"/>
            <a:ext cx="533400" cy="1199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495800" y="3733800"/>
            <a:ext cx="1066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ualification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57424" y="2155065"/>
            <a:ext cx="23149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pecialization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V="1">
            <a:off x="3505200" y="2133600"/>
            <a:ext cx="114300" cy="93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4648200" y="27432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34000" y="3886201"/>
            <a:ext cx="20863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3657600"/>
            <a:ext cx="80922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419600" y="1240665"/>
            <a:ext cx="178962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startdate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5544622" y="2155065"/>
            <a:ext cx="16181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enddate</a:t>
            </a:r>
            <a:endParaRPr lang="en-US" dirty="0"/>
          </a:p>
        </p:txBody>
      </p:sp>
      <p:cxnSp>
        <p:nvCxnSpPr>
          <p:cNvPr id="18" name="Straight Connector 17"/>
          <p:cNvCxnSpPr>
            <a:stCxn id="11" idx="0"/>
          </p:cNvCxnSpPr>
          <p:nvPr/>
        </p:nvCxnSpPr>
        <p:spPr>
          <a:xfrm flipV="1">
            <a:off x="3341531" y="2057403"/>
            <a:ext cx="1535269" cy="98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</p:cNvCxnSpPr>
          <p:nvPr/>
        </p:nvCxnSpPr>
        <p:spPr>
          <a:xfrm flipV="1">
            <a:off x="4212196" y="2594557"/>
            <a:ext cx="1435190" cy="90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70865" y="3042499"/>
            <a:ext cx="17413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9248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10939" y="5544355"/>
            <a:ext cx="20863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36287" y="34086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895600" y="3274587"/>
            <a:ext cx="3190340" cy="1076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PatientDoctor</a:t>
            </a:r>
            <a:endParaRPr lang="en-US" dirty="0" smtClean="0"/>
          </a:p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0"/>
            <a:endCxn id="2" idx="2"/>
          </p:cNvCxnSpPr>
          <p:nvPr/>
        </p:nvCxnSpPr>
        <p:spPr>
          <a:xfrm flipH="1" flipV="1">
            <a:off x="4490770" y="4351583"/>
            <a:ext cx="63357" cy="119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1646886" y="3813085"/>
            <a:ext cx="1248714" cy="99946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>
            <a:off x="6085940" y="3813085"/>
            <a:ext cx="1450347" cy="5272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5699" y="1295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" idx="0"/>
            <a:endCxn id="13" idx="2"/>
          </p:cNvCxnSpPr>
          <p:nvPr/>
        </p:nvCxnSpPr>
        <p:spPr>
          <a:xfrm flipV="1">
            <a:off x="4490770" y="2209800"/>
            <a:ext cx="69961" cy="1064787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86" y="345583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10939" y="5544355"/>
            <a:ext cx="20863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57334" y="3408608"/>
            <a:ext cx="11354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0"/>
            <a:endCxn id="12" idx="2"/>
          </p:cNvCxnSpPr>
          <p:nvPr/>
        </p:nvCxnSpPr>
        <p:spPr>
          <a:xfrm flipV="1">
            <a:off x="4554127" y="4295104"/>
            <a:ext cx="424017" cy="12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1"/>
            <a:endCxn id="4" idx="3"/>
          </p:cNvCxnSpPr>
          <p:nvPr/>
        </p:nvCxnSpPr>
        <p:spPr>
          <a:xfrm flipH="1">
            <a:off x="1646886" y="3851856"/>
            <a:ext cx="473302" cy="611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  <a:endCxn id="8" idx="1"/>
          </p:cNvCxnSpPr>
          <p:nvPr/>
        </p:nvCxnSpPr>
        <p:spPr>
          <a:xfrm>
            <a:off x="7591711" y="3802353"/>
            <a:ext cx="365623" cy="6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7876" y="152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6" idx="0"/>
            <a:endCxn id="13" idx="2"/>
          </p:cNvCxnSpPr>
          <p:nvPr/>
        </p:nvCxnSpPr>
        <p:spPr>
          <a:xfrm flipH="1" flipV="1">
            <a:off x="4392908" y="1066800"/>
            <a:ext cx="213850" cy="775786"/>
          </a:xfrm>
          <a:prstGeom prst="line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001000" y="609600"/>
            <a:ext cx="941203" cy="301752"/>
          </a:xfrm>
        </p:spPr>
        <p:txBody>
          <a:bodyPr/>
          <a:lstStyle/>
          <a:p>
            <a:fld id="{C27ADCEE-0508-4507-A5E8-2472D1E62C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6278" y="3380704"/>
            <a:ext cx="17037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PatientDoctor</a:t>
            </a:r>
            <a:endParaRPr lang="en-US" dirty="0"/>
          </a:p>
          <a:p>
            <a:pPr algn="ctr"/>
            <a:r>
              <a:rPr lang="en-US" dirty="0"/>
              <a:t>History</a:t>
            </a:r>
          </a:p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2120188" y="3408608"/>
            <a:ext cx="1407688" cy="8864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6253603" y="3408608"/>
            <a:ext cx="1338108" cy="7874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Diamond 25"/>
          <p:cNvSpPr/>
          <p:nvPr/>
        </p:nvSpPr>
        <p:spPr>
          <a:xfrm>
            <a:off x="3955576" y="1842586"/>
            <a:ext cx="1302363" cy="9167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12" idx="1"/>
            <a:endCxn id="24" idx="3"/>
          </p:cNvCxnSpPr>
          <p:nvPr/>
        </p:nvCxnSpPr>
        <p:spPr>
          <a:xfrm flipH="1">
            <a:off x="3527876" y="3837904"/>
            <a:ext cx="598402" cy="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1"/>
            <a:endCxn id="12" idx="3"/>
          </p:cNvCxnSpPr>
          <p:nvPr/>
        </p:nvCxnSpPr>
        <p:spPr>
          <a:xfrm flipH="1">
            <a:off x="5830009" y="3802353"/>
            <a:ext cx="423594" cy="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0"/>
            <a:endCxn id="26" idx="2"/>
          </p:cNvCxnSpPr>
          <p:nvPr/>
        </p:nvCxnSpPr>
        <p:spPr>
          <a:xfrm flipH="1" flipV="1">
            <a:off x="4606758" y="2759299"/>
            <a:ext cx="371386" cy="62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442</TotalTime>
  <Words>267</Words>
  <Application>Microsoft Office PowerPoint</Application>
  <PresentationFormat>On-screen Show (4:3)</PresentationFormat>
  <Paragraphs>260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Perspective</vt:lpstr>
      <vt:lpstr>Hospital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bimurto</dc:creator>
  <cp:lastModifiedBy>tushar.kawsar</cp:lastModifiedBy>
  <cp:revision>82</cp:revision>
  <dcterms:created xsi:type="dcterms:W3CDTF">2014-03-01T05:45:41Z</dcterms:created>
  <dcterms:modified xsi:type="dcterms:W3CDTF">2014-03-11T02:24:35Z</dcterms:modified>
</cp:coreProperties>
</file>