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4CFDD-A4F6-4563-93D6-EC454DF46E38}" v="2497" dt="2020-04-20T19:30:01.785"/>
    <p1510:client id="{E8B6B6A8-63A1-4D79-BF02-8245B89857EC}" v="1" dt="2020-04-20T22:22:2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Khatri" userId="f2924298-f262-4960-82b6-d419e2e4a064" providerId="ADAL" clId="{E8B6B6A8-63A1-4D79-BF02-8245B89857EC}"/>
    <pc:docChg chg="custSel modSld">
      <pc:chgData name="Tushar Khatri" userId="f2924298-f262-4960-82b6-d419e2e4a064" providerId="ADAL" clId="{E8B6B6A8-63A1-4D79-BF02-8245B89857EC}" dt="2020-04-20T22:38:16.293" v="491" actId="20577"/>
      <pc:docMkLst>
        <pc:docMk/>
      </pc:docMkLst>
      <pc:sldChg chg="modSp">
        <pc:chgData name="Tushar Khatri" userId="f2924298-f262-4960-82b6-d419e2e4a064" providerId="ADAL" clId="{E8B6B6A8-63A1-4D79-BF02-8245B89857EC}" dt="2020-04-20T22:32:15.938" v="480" actId="20577"/>
        <pc:sldMkLst>
          <pc:docMk/>
          <pc:sldMk cId="3625965548" sldId="270"/>
        </pc:sldMkLst>
        <pc:spChg chg="mod">
          <ac:chgData name="Tushar Khatri" userId="f2924298-f262-4960-82b6-d419e2e4a064" providerId="ADAL" clId="{E8B6B6A8-63A1-4D79-BF02-8245B89857EC}" dt="2020-04-20T22:32:15.938" v="480" actId="20577"/>
          <ac:spMkLst>
            <pc:docMk/>
            <pc:sldMk cId="3625965548" sldId="270"/>
            <ac:spMk id="3" creationId="{00000000-0000-0000-0000-000000000000}"/>
          </ac:spMkLst>
        </pc:spChg>
      </pc:sldChg>
      <pc:sldChg chg="modSp">
        <pc:chgData name="Tushar Khatri" userId="f2924298-f262-4960-82b6-d419e2e4a064" providerId="ADAL" clId="{E8B6B6A8-63A1-4D79-BF02-8245B89857EC}" dt="2020-04-20T22:38:16.293" v="491" actId="20577"/>
        <pc:sldMkLst>
          <pc:docMk/>
          <pc:sldMk cId="591753392" sldId="271"/>
        </pc:sldMkLst>
        <pc:spChg chg="mod">
          <ac:chgData name="Tushar Khatri" userId="f2924298-f262-4960-82b6-d419e2e4a064" providerId="ADAL" clId="{E8B6B6A8-63A1-4D79-BF02-8245B89857EC}" dt="2020-04-20T22:38:16.293" v="491" actId="20577"/>
          <ac:spMkLst>
            <pc:docMk/>
            <pc:sldMk cId="591753392" sldId="271"/>
            <ac:spMk id="2" creationId="{00000000-0000-0000-0000-000000000000}"/>
          </ac:spMkLst>
        </pc:spChg>
        <pc:spChg chg="mod">
          <ac:chgData name="Tushar Khatri" userId="f2924298-f262-4960-82b6-d419e2e4a064" providerId="ADAL" clId="{E8B6B6A8-63A1-4D79-BF02-8245B89857EC}" dt="2020-04-20T22:30:10.576" v="459" actId="20577"/>
          <ac:spMkLst>
            <pc:docMk/>
            <pc:sldMk cId="591753392" sldId="271"/>
            <ac:spMk id="3" creationId="{00000000-0000-0000-0000-000000000000}"/>
          </ac:spMkLst>
        </pc:spChg>
      </pc:sldChg>
      <pc:sldChg chg="delSp modSp">
        <pc:chgData name="Tushar Khatri" userId="f2924298-f262-4960-82b6-d419e2e4a064" providerId="ADAL" clId="{E8B6B6A8-63A1-4D79-BF02-8245B89857EC}" dt="2020-04-20T22:37:46.755" v="489" actId="108"/>
        <pc:sldMkLst>
          <pc:docMk/>
          <pc:sldMk cId="3271535640" sldId="272"/>
        </pc:sldMkLst>
        <pc:spChg chg="mod">
          <ac:chgData name="Tushar Khatri" userId="f2924298-f262-4960-82b6-d419e2e4a064" providerId="ADAL" clId="{E8B6B6A8-63A1-4D79-BF02-8245B89857EC}" dt="2020-04-20T22:37:46.755" v="489" actId="108"/>
          <ac:spMkLst>
            <pc:docMk/>
            <pc:sldMk cId="3271535640" sldId="272"/>
            <ac:spMk id="2" creationId="{00000000-0000-0000-0000-000000000000}"/>
          </ac:spMkLst>
        </pc:spChg>
        <pc:spChg chg="del mod">
          <ac:chgData name="Tushar Khatri" userId="f2924298-f262-4960-82b6-d419e2e4a064" providerId="ADAL" clId="{E8B6B6A8-63A1-4D79-BF02-8245B89857EC}" dt="2020-04-20T22:37:40.639" v="488" actId="478"/>
          <ac:spMkLst>
            <pc:docMk/>
            <pc:sldMk cId="3271535640" sldId="272"/>
            <ac:spMk id="5" creationId="{D8229A74-7F77-44F2-BDF8-B1DA40BF4D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4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4419-4398-4CA0-A54B-87A0097BB38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C2AB-E8B3-4189-A0DF-C36A331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371" y="656319"/>
            <a:ext cx="7474172" cy="1569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/>
              <a:t>FINAL GROUP PROJECT</a:t>
            </a:r>
            <a:endParaRPr lang="en-US" sz="44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882" y="2364437"/>
            <a:ext cx="6467867" cy="345061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b="1" dirty="0"/>
              <a:t>DSGN 8230: Responsive Site Design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Group 12</a:t>
            </a:r>
            <a:endParaRPr lang="en-US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Tushar Khatri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Akhil </a:t>
            </a:r>
            <a:r>
              <a:rPr lang="en-US" b="1" dirty="0" err="1"/>
              <a:t>Edulakanti</a:t>
            </a:r>
            <a:endParaRPr lang="en-US" b="1" dirty="0" err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Ann Joseph</a:t>
            </a:r>
            <a:endParaRPr lang="en-US" b="1" dirty="0">
              <a:cs typeface="Calibri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0C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1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onitor&#10;&#10;Description automatically generated">
            <a:extLst>
              <a:ext uri="{FF2B5EF4-FFF2-40B4-BE49-F238E27FC236}">
                <a16:creationId xmlns:a16="http://schemas.microsoft.com/office/drawing/2014/main" id="{3D100393-1912-46D0-8F22-6E6821B30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61" y="2531206"/>
            <a:ext cx="1632350" cy="17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 b="1" dirty="0" err="1"/>
              <a:t>ILearn</a:t>
            </a:r>
            <a:r>
              <a:rPr lang="en-US" sz="3200" b="1" dirty="0"/>
              <a:t> Dream</a:t>
            </a:r>
            <a:r>
              <a:rPr lang="en-US" sz="3200" dirty="0"/>
              <a:t> </a:t>
            </a:r>
            <a:r>
              <a:rPr lang="en-US" sz="2400" dirty="0"/>
              <a:t>– an eLearning website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  By:</a:t>
            </a:r>
          </a:p>
          <a:p>
            <a:pPr lvl="1"/>
            <a:r>
              <a:rPr lang="en-US" dirty="0">
                <a:cs typeface="Calibri"/>
              </a:rPr>
              <a:t>Tushar Khatri</a:t>
            </a:r>
          </a:p>
          <a:p>
            <a:pPr lvl="1"/>
            <a:r>
              <a:rPr lang="en-US" dirty="0">
                <a:cs typeface="Calibri"/>
              </a:rPr>
              <a:t>Akhil </a:t>
            </a:r>
            <a:r>
              <a:rPr lang="en-US" dirty="0" err="1">
                <a:cs typeface="Calibri"/>
              </a:rPr>
              <a:t>Edulakanti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Ann Joseph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9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 of Contents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About the Project</a:t>
            </a:r>
          </a:p>
          <a:p>
            <a:r>
              <a:rPr lang="en-US" sz="2400"/>
              <a:t>Target Audience</a:t>
            </a:r>
          </a:p>
          <a:p>
            <a:r>
              <a:rPr lang="en-US" sz="2400"/>
              <a:t>Design Process</a:t>
            </a:r>
          </a:p>
          <a:p>
            <a:r>
              <a:rPr lang="en-US" sz="2400"/>
              <a:t>Development Process</a:t>
            </a:r>
          </a:p>
          <a:p>
            <a:r>
              <a:rPr lang="en-US" sz="240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746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About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  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ILearn</a:t>
            </a:r>
            <a:r>
              <a:rPr lang="en-US" sz="2400" dirty="0">
                <a:ea typeface="+mn-lt"/>
                <a:cs typeface="+mn-lt"/>
              </a:rPr>
              <a:t> Dream  - eLearning website</a:t>
            </a:r>
          </a:p>
          <a:p>
            <a:r>
              <a:rPr lang="en-US" sz="2400" dirty="0">
                <a:ea typeface="+mn-lt"/>
                <a:cs typeface="+mn-lt"/>
              </a:rPr>
              <a:t>An entirely new learning website</a:t>
            </a:r>
            <a:endParaRPr lang="en-US" sz="2400" dirty="0"/>
          </a:p>
          <a:p>
            <a:r>
              <a:rPr lang="en-US" sz="2400">
                <a:ea typeface="+mn-lt"/>
                <a:cs typeface="+mn-lt"/>
              </a:rPr>
              <a:t>Top-quality courses taught by experts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cs typeface="Calibri" panose="020F0502020204030204"/>
              </a:rPr>
              <a:t>Available in desktops, tablets and phones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6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Target Audience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  </a:t>
            </a:r>
            <a:endParaRPr lang="en-US" sz="2400" dirty="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Students, </a:t>
            </a:r>
            <a:r>
              <a:rPr lang="en-IN" sz="2400" dirty="0">
                <a:ea typeface="+mn-lt"/>
                <a:cs typeface="+mn-lt"/>
              </a:rPr>
              <a:t>Professionals, Company/Business/Enterprise , Schools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Anyone can learn anything at anytime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School is where you are</a:t>
            </a:r>
          </a:p>
          <a:p>
            <a:r>
              <a:rPr lang="en-US" sz="2400" dirty="0">
                <a:ea typeface="+mn-lt"/>
                <a:cs typeface="+mn-lt"/>
              </a:rPr>
              <a:t>Learning path and pace decided by learner</a:t>
            </a:r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20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Design Process</a:t>
            </a:r>
            <a:endParaRPr lang="en-US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  </a:t>
            </a:r>
            <a:endParaRPr lang="en-US" sz="2400" dirty="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Determined the scope</a:t>
            </a:r>
          </a:p>
          <a:p>
            <a:r>
              <a:rPr lang="en-US" sz="2400" dirty="0">
                <a:ea typeface="+mn-lt"/>
                <a:cs typeface="+mn-lt"/>
              </a:rPr>
              <a:t>Started with wireframe design</a:t>
            </a:r>
          </a:p>
          <a:p>
            <a:r>
              <a:rPr lang="en-US" sz="2400" dirty="0">
                <a:ea typeface="+mn-lt"/>
                <a:cs typeface="+mn-lt"/>
              </a:rPr>
              <a:t>Relevant data organized as table</a:t>
            </a:r>
          </a:p>
          <a:p>
            <a:r>
              <a:rPr lang="en-US" sz="2400" dirty="0">
                <a:ea typeface="+mn-lt"/>
                <a:cs typeface="+mn-lt"/>
              </a:rPr>
              <a:t>Contrast passes AAA </a:t>
            </a:r>
            <a:r>
              <a:rPr lang="en-US" sz="2400" dirty="0" err="1">
                <a:ea typeface="+mn-lt"/>
                <a:cs typeface="+mn-lt"/>
              </a:rPr>
              <a:t>WebAIM</a:t>
            </a:r>
            <a:r>
              <a:rPr lang="en-US" sz="2400" dirty="0">
                <a:ea typeface="+mn-lt"/>
                <a:cs typeface="+mn-lt"/>
              </a:rPr>
              <a:t> specs</a:t>
            </a:r>
          </a:p>
          <a:p>
            <a:r>
              <a:rPr lang="en-US" sz="2400" dirty="0">
                <a:ea typeface="+mn-lt"/>
                <a:cs typeface="+mn-lt"/>
              </a:rPr>
              <a:t>Good websites goes beyond coding</a:t>
            </a:r>
          </a:p>
          <a:p>
            <a:r>
              <a:rPr lang="en-US" sz="2400" dirty="0">
                <a:ea typeface="+mn-lt"/>
                <a:cs typeface="+mn-lt"/>
              </a:rPr>
              <a:t>Encourage viewers to stay by using graphics &amp; medias</a:t>
            </a:r>
          </a:p>
          <a:p>
            <a:r>
              <a:rPr lang="en-US" sz="2400" dirty="0">
                <a:ea typeface="+mn-lt"/>
                <a:cs typeface="+mn-lt"/>
              </a:rPr>
              <a:t>Hit every design goal 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96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Development</a:t>
            </a:r>
            <a:br>
              <a:rPr lang="en-US" dirty="0">
                <a:solidFill>
                  <a:schemeClr val="accent1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Process</a:t>
            </a:r>
            <a:endParaRPr lang="en-US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Used Bootstrap </a:t>
            </a:r>
          </a:p>
          <a:p>
            <a:r>
              <a:rPr lang="en-US" sz="2400" dirty="0">
                <a:ea typeface="+mn-lt"/>
                <a:cs typeface="+mn-lt"/>
              </a:rPr>
              <a:t>Used Brackets IDE </a:t>
            </a:r>
          </a:p>
          <a:p>
            <a:r>
              <a:rPr lang="en-US" sz="2400" dirty="0">
                <a:ea typeface="+mn-lt"/>
                <a:cs typeface="+mn-lt"/>
              </a:rPr>
              <a:t>Made site responsive with bootstrap breakpoints</a:t>
            </a:r>
          </a:p>
          <a:p>
            <a:r>
              <a:rPr lang="en-US" sz="2400" dirty="0">
                <a:ea typeface="+mn-lt"/>
                <a:cs typeface="+mn-lt"/>
              </a:rPr>
              <a:t>Programmed JS Quiz element</a:t>
            </a:r>
          </a:p>
          <a:p>
            <a:r>
              <a:rPr lang="en-US" sz="2400" dirty="0">
                <a:ea typeface="+mn-lt"/>
                <a:cs typeface="+mn-lt"/>
              </a:rPr>
              <a:t>Proofread and edit where required</a:t>
            </a:r>
          </a:p>
          <a:p>
            <a:r>
              <a:rPr lang="en-US" sz="2400" dirty="0">
                <a:ea typeface="+mn-lt"/>
                <a:cs typeface="+mn-lt"/>
              </a:rPr>
              <a:t>Track and correct bugs</a:t>
            </a:r>
          </a:p>
          <a:p>
            <a:r>
              <a:rPr lang="en-US" sz="2400" dirty="0">
                <a:ea typeface="+mn-lt"/>
                <a:cs typeface="+mn-lt"/>
              </a:rPr>
              <a:t>Optimized and adjusted wherever needed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75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666890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Demonstration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3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  </a:t>
            </a:r>
            <a:endParaRPr lang="en-US" sz="2400" dirty="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Able to create amazing website with proper contents and visual effects.</a:t>
            </a:r>
          </a:p>
          <a:p>
            <a:r>
              <a:rPr lang="en-US" sz="2400" dirty="0">
                <a:ea typeface="+mn-lt"/>
                <a:cs typeface="+mn-lt"/>
              </a:rPr>
              <a:t>Did great teamwork.</a:t>
            </a:r>
          </a:p>
          <a:p>
            <a:r>
              <a:rPr lang="en-US" sz="2400" dirty="0">
                <a:ea typeface="+mn-lt"/>
                <a:cs typeface="+mn-lt"/>
              </a:rPr>
              <a:t>Learnt new techniques like Bootstrap, CSS grids, Flexbox etc.</a:t>
            </a:r>
          </a:p>
          <a:p>
            <a:r>
              <a:rPr lang="en-US" sz="2400" dirty="0">
                <a:ea typeface="+mn-lt"/>
                <a:cs typeface="+mn-lt"/>
              </a:rPr>
              <a:t>Could include more interactive contents.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35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A4B676A6E6445B90DE2A5F1A9C725" ma:contentTypeVersion="13" ma:contentTypeDescription="Create a new document." ma:contentTypeScope="" ma:versionID="acf938cab81b212c5be996bb6cb5974b">
  <xsd:schema xmlns:xsd="http://www.w3.org/2001/XMLSchema" xmlns:xs="http://www.w3.org/2001/XMLSchema" xmlns:p="http://schemas.microsoft.com/office/2006/metadata/properties" xmlns:ns3="b0c60a1b-4731-4bf5-a0b1-0e78d794bed7" xmlns:ns4="804ffb0d-9726-4d3e-81a0-c1078083d153" targetNamespace="http://schemas.microsoft.com/office/2006/metadata/properties" ma:root="true" ma:fieldsID="a26b96f024d4c641f4e5aa67d9d4125c" ns3:_="" ns4:_="">
    <xsd:import namespace="b0c60a1b-4731-4bf5-a0b1-0e78d794bed7"/>
    <xsd:import namespace="804ffb0d-9726-4d3e-81a0-c1078083d1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60a1b-4731-4bf5-a0b1-0e78d794b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fb0d-9726-4d3e-81a0-c1078083d15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95A81-DCB1-4DE2-9723-45C0EF6846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E85A36-083D-4FB3-815E-B0A66AF2B6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74A65-6524-4C06-BAAC-8DDEDB40B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c60a1b-4731-4bf5-a0b1-0e78d794bed7"/>
    <ds:schemaRef ds:uri="804ffb0d-9726-4d3e-81a0-c1078083d1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221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GROUP PROJECT</vt:lpstr>
      <vt:lpstr>Introduction</vt:lpstr>
      <vt:lpstr>Table of Contents</vt:lpstr>
      <vt:lpstr>About the Project</vt:lpstr>
      <vt:lpstr>Target Audience</vt:lpstr>
      <vt:lpstr>Design Process</vt:lpstr>
      <vt:lpstr>Development Process</vt:lpstr>
      <vt:lpstr>Demonstration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Name/Project Name</dc:title>
  <dc:creator>ydahi</dc:creator>
  <cp:lastModifiedBy>Tushar Khatri</cp:lastModifiedBy>
  <cp:revision>378</cp:revision>
  <dcterms:created xsi:type="dcterms:W3CDTF">2020-04-12T16:44:38Z</dcterms:created>
  <dcterms:modified xsi:type="dcterms:W3CDTF">2020-04-20T22:38:24Z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0x010100E1FA4B676A6E6445B90DE2A5F1A9C725</vt:lpwstr>
  </property>
</Properties>
</file>