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30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4" autoAdjust="0"/>
    <p:restoredTop sz="86481" autoAdjust="0"/>
  </p:normalViewPr>
  <p:slideViewPr>
    <p:cSldViewPr snapToGrid="0" snapToObjects="1">
      <p:cViewPr varScale="1">
        <p:scale>
          <a:sx n="48" d="100"/>
          <a:sy n="48" d="100"/>
        </p:scale>
        <p:origin x="83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BFECD78-3C8E-49F2-8FAB-59489D168ABB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www.beerhistory.com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Beer has been around for thousands of years</a:t>
            </a:r>
          </a:p>
          <a:p>
            <a:r>
              <a:rPr lang="en-US" dirty="0"/>
              <a:t>55BC Romans brought beer to Europe</a:t>
            </a:r>
          </a:p>
          <a:p>
            <a:r>
              <a:rPr lang="en-US" dirty="0"/>
              <a:t>1553 Beck’s Brewery founded</a:t>
            </a:r>
          </a:p>
          <a:p>
            <a:r>
              <a:rPr lang="en-US" dirty="0"/>
              <a:t>George Washington &amp; Thomas Jefferson were brewers</a:t>
            </a:r>
          </a:p>
          <a:p>
            <a:r>
              <a:rPr lang="en-US" dirty="0"/>
              <a:t>Prohibition  apache ended maven for beer in 1933 </a:t>
            </a:r>
          </a:p>
          <a:p>
            <a:r>
              <a:rPr lang="en-US" dirty="0"/>
              <a:t>… but home brewing was illegal until 1978</a:t>
            </a:r>
          </a:p>
          <a:p>
            <a:endParaRPr lang="en-US" dirty="0"/>
          </a:p>
          <a:p>
            <a:r>
              <a:rPr lang="en-US" dirty="0"/>
              <a:t>Rick Crawford wrote this…</a:t>
            </a:r>
          </a:p>
        </p:txBody>
      </p:sp>
    </p:spTree>
    <p:extLst>
      <p:ext uri="{BB962C8B-B14F-4D97-AF65-F5344CB8AC3E}">
        <p14:creationId xmlns:p14="http://schemas.microsoft.com/office/powerpoint/2010/main" val="123878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278</TotalTime>
  <Words>51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Calisto MT</vt:lpstr>
      <vt:lpstr>Story</vt:lpstr>
      <vt:lpstr>www.beerhistory.com</vt:lpstr>
    </vt:vector>
  </TitlesOfParts>
  <Company>Two Dot Solutions,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Walmart.com SRCR Process</dc:title>
  <dc:creator>Rick Crawford</dc:creator>
  <cp:lastModifiedBy>Tushu</cp:lastModifiedBy>
  <cp:revision>51</cp:revision>
  <dcterms:created xsi:type="dcterms:W3CDTF">2011-08-12T03:10:46Z</dcterms:created>
  <dcterms:modified xsi:type="dcterms:W3CDTF">2017-08-19T17:30:29Z</dcterms:modified>
</cp:coreProperties>
</file>