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FAA3E1-653F-4B6C-B6C8-177AF0A64D2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249DCA-4700-4E63-9165-2B42D1A8B9F9}">
      <dgm:prSet/>
      <dgm:spPr/>
      <dgm:t>
        <a:bodyPr/>
        <a:lstStyle/>
        <a:p>
          <a:r>
            <a:rPr lang="en-US"/>
            <a:t>.NET 5</a:t>
          </a:r>
        </a:p>
      </dgm:t>
    </dgm:pt>
    <dgm:pt modelId="{1307F517-864B-429C-8E87-FAD4C81051E9}" type="parTrans" cxnId="{37CB1D8C-E902-40E5-A394-D2F27F2AEBFD}">
      <dgm:prSet/>
      <dgm:spPr/>
      <dgm:t>
        <a:bodyPr/>
        <a:lstStyle/>
        <a:p>
          <a:endParaRPr lang="en-US"/>
        </a:p>
      </dgm:t>
    </dgm:pt>
    <dgm:pt modelId="{4FBE2B6A-48F6-43B3-BA44-538B8B4D82AD}" type="sibTrans" cxnId="{37CB1D8C-E902-40E5-A394-D2F27F2AEBFD}">
      <dgm:prSet/>
      <dgm:spPr/>
      <dgm:t>
        <a:bodyPr/>
        <a:lstStyle/>
        <a:p>
          <a:endParaRPr lang="en-US"/>
        </a:p>
      </dgm:t>
    </dgm:pt>
    <dgm:pt modelId="{EDF74EC2-2BAC-445F-A3A9-421E1D913744}">
      <dgm:prSet/>
      <dgm:spPr/>
      <dgm:t>
        <a:bodyPr/>
        <a:lstStyle/>
        <a:p>
          <a:r>
            <a:rPr lang="en-US"/>
            <a:t>C# 9.0</a:t>
          </a:r>
        </a:p>
      </dgm:t>
    </dgm:pt>
    <dgm:pt modelId="{8D3FF62D-115E-44A8-8AA2-0F4C01C04657}" type="parTrans" cxnId="{EB819EAF-BC10-4375-B102-A23E05C0E461}">
      <dgm:prSet/>
      <dgm:spPr/>
      <dgm:t>
        <a:bodyPr/>
        <a:lstStyle/>
        <a:p>
          <a:endParaRPr lang="en-US"/>
        </a:p>
      </dgm:t>
    </dgm:pt>
    <dgm:pt modelId="{CC1E40A5-CB9A-44CF-A3E3-EFAB790E9E96}" type="sibTrans" cxnId="{EB819EAF-BC10-4375-B102-A23E05C0E461}">
      <dgm:prSet/>
      <dgm:spPr/>
      <dgm:t>
        <a:bodyPr/>
        <a:lstStyle/>
        <a:p>
          <a:endParaRPr lang="en-US"/>
        </a:p>
      </dgm:t>
    </dgm:pt>
    <dgm:pt modelId="{44C652DA-FAA8-4196-AF9F-6906B20CEBB7}">
      <dgm:prSet/>
      <dgm:spPr/>
      <dgm:t>
        <a:bodyPr/>
        <a:lstStyle/>
        <a:p>
          <a:r>
            <a:rPr lang="en-US" dirty="0"/>
            <a:t>Azure</a:t>
          </a:r>
        </a:p>
      </dgm:t>
    </dgm:pt>
    <dgm:pt modelId="{F2B661DA-5A79-47FD-B7FD-22220671492B}" type="parTrans" cxnId="{2F0E6D54-4393-49AC-819F-F8956D424F0B}">
      <dgm:prSet/>
      <dgm:spPr/>
      <dgm:t>
        <a:bodyPr/>
        <a:lstStyle/>
        <a:p>
          <a:endParaRPr lang="en-US"/>
        </a:p>
      </dgm:t>
    </dgm:pt>
    <dgm:pt modelId="{D7B47A3D-AA3E-4B72-8839-F164B93BA193}" type="sibTrans" cxnId="{2F0E6D54-4393-49AC-819F-F8956D424F0B}">
      <dgm:prSet/>
      <dgm:spPr/>
      <dgm:t>
        <a:bodyPr/>
        <a:lstStyle/>
        <a:p>
          <a:endParaRPr lang="en-US"/>
        </a:p>
      </dgm:t>
    </dgm:pt>
    <dgm:pt modelId="{41D0309F-03CB-4673-B8A6-9D7E98E1AD31}">
      <dgm:prSet/>
      <dgm:spPr/>
      <dgm:t>
        <a:bodyPr/>
        <a:lstStyle/>
        <a:p>
          <a:r>
            <a:rPr lang="en-US"/>
            <a:t>Visual Studio 2019</a:t>
          </a:r>
        </a:p>
      </dgm:t>
    </dgm:pt>
    <dgm:pt modelId="{60C0FE19-891A-4D9B-9751-8CB209586E9D}" type="parTrans" cxnId="{720DB5C4-6AD7-4899-9D8B-D736C1511F77}">
      <dgm:prSet/>
      <dgm:spPr/>
      <dgm:t>
        <a:bodyPr/>
        <a:lstStyle/>
        <a:p>
          <a:endParaRPr lang="en-US"/>
        </a:p>
      </dgm:t>
    </dgm:pt>
    <dgm:pt modelId="{AD141196-7F44-4CB8-AFE4-195320933081}" type="sibTrans" cxnId="{720DB5C4-6AD7-4899-9D8B-D736C1511F77}">
      <dgm:prSet/>
      <dgm:spPr/>
      <dgm:t>
        <a:bodyPr/>
        <a:lstStyle/>
        <a:p>
          <a:endParaRPr lang="en-US"/>
        </a:p>
      </dgm:t>
    </dgm:pt>
    <dgm:pt modelId="{3F41002D-FB5D-4A6F-906E-2744E80826B5}">
      <dgm:prSet/>
      <dgm:spPr/>
      <dgm:t>
        <a:bodyPr/>
        <a:lstStyle/>
        <a:p>
          <a:r>
            <a:rPr lang="en-US" dirty="0"/>
            <a:t>Swagger/Postman for API testing</a:t>
          </a:r>
        </a:p>
      </dgm:t>
    </dgm:pt>
    <dgm:pt modelId="{9372CC80-AA3F-44B5-A771-F6CEE9EC276E}" type="parTrans" cxnId="{B51970B8-DE4B-4D84-95C8-5715E4A006EA}">
      <dgm:prSet/>
      <dgm:spPr/>
      <dgm:t>
        <a:bodyPr/>
        <a:lstStyle/>
        <a:p>
          <a:endParaRPr lang="en-US"/>
        </a:p>
      </dgm:t>
    </dgm:pt>
    <dgm:pt modelId="{F7704D7E-F1ED-4904-B8B4-F64D5E7BBA1E}" type="sibTrans" cxnId="{B51970B8-DE4B-4D84-95C8-5715E4A006EA}">
      <dgm:prSet/>
      <dgm:spPr/>
      <dgm:t>
        <a:bodyPr/>
        <a:lstStyle/>
        <a:p>
          <a:endParaRPr lang="en-US"/>
        </a:p>
      </dgm:t>
    </dgm:pt>
    <dgm:pt modelId="{9DBDA29A-2E12-4B89-8FF7-CD9A0F07E4C3}" type="pres">
      <dgm:prSet presAssocID="{85FAA3E1-653F-4B6C-B6C8-177AF0A64D24}" presName="linear" presStyleCnt="0">
        <dgm:presLayoutVars>
          <dgm:animLvl val="lvl"/>
          <dgm:resizeHandles val="exact"/>
        </dgm:presLayoutVars>
      </dgm:prSet>
      <dgm:spPr/>
    </dgm:pt>
    <dgm:pt modelId="{446212F0-6E4E-44A5-AE09-FB4E32088C55}" type="pres">
      <dgm:prSet presAssocID="{CF249DCA-4700-4E63-9165-2B42D1A8B9F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F65E7D5-DAA2-46D7-8DD0-5BCCADA78C8C}" type="pres">
      <dgm:prSet presAssocID="{4FBE2B6A-48F6-43B3-BA44-538B8B4D82AD}" presName="spacer" presStyleCnt="0"/>
      <dgm:spPr/>
    </dgm:pt>
    <dgm:pt modelId="{98479D47-18E9-4F0E-8288-99C1F0D6CA2B}" type="pres">
      <dgm:prSet presAssocID="{EDF74EC2-2BAC-445F-A3A9-421E1D91374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D9E3964-F6D8-41D1-96AC-1212449224AE}" type="pres">
      <dgm:prSet presAssocID="{CC1E40A5-CB9A-44CF-A3E3-EFAB790E9E96}" presName="spacer" presStyleCnt="0"/>
      <dgm:spPr/>
    </dgm:pt>
    <dgm:pt modelId="{36E77B53-BDA4-4248-9D94-2FFE6390DBDD}" type="pres">
      <dgm:prSet presAssocID="{44C652DA-FAA8-4196-AF9F-6906B20CEBB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73C5C37-8853-452A-BF05-3A34EEDA3DDA}" type="pres">
      <dgm:prSet presAssocID="{D7B47A3D-AA3E-4B72-8839-F164B93BA193}" presName="spacer" presStyleCnt="0"/>
      <dgm:spPr/>
    </dgm:pt>
    <dgm:pt modelId="{2AEEC0D7-199D-4C03-A066-DBA5854CC860}" type="pres">
      <dgm:prSet presAssocID="{41D0309F-03CB-4673-B8A6-9D7E98E1AD3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202574B-4E10-4C0D-B2D1-0F5B3C80544D}" type="pres">
      <dgm:prSet presAssocID="{AD141196-7F44-4CB8-AFE4-195320933081}" presName="spacer" presStyleCnt="0"/>
      <dgm:spPr/>
    </dgm:pt>
    <dgm:pt modelId="{E6BC7B21-0EE2-42C1-8ABB-B9D371D998DB}" type="pres">
      <dgm:prSet presAssocID="{3F41002D-FB5D-4A6F-906E-2744E80826B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1DFE606-061B-44BC-B121-9ABCF82A1CAF}" type="presOf" srcId="{CF249DCA-4700-4E63-9165-2B42D1A8B9F9}" destId="{446212F0-6E4E-44A5-AE09-FB4E32088C55}" srcOrd="0" destOrd="0" presId="urn:microsoft.com/office/officeart/2005/8/layout/vList2"/>
    <dgm:cxn modelId="{70CF421C-A76C-4A3D-A100-E60EC0BE7A92}" type="presOf" srcId="{41D0309F-03CB-4673-B8A6-9D7E98E1AD31}" destId="{2AEEC0D7-199D-4C03-A066-DBA5854CC860}" srcOrd="0" destOrd="0" presId="urn:microsoft.com/office/officeart/2005/8/layout/vList2"/>
    <dgm:cxn modelId="{1717C64C-45F0-46E0-B90A-278187D333FC}" type="presOf" srcId="{EDF74EC2-2BAC-445F-A3A9-421E1D913744}" destId="{98479D47-18E9-4F0E-8288-99C1F0D6CA2B}" srcOrd="0" destOrd="0" presId="urn:microsoft.com/office/officeart/2005/8/layout/vList2"/>
    <dgm:cxn modelId="{2F0E6D54-4393-49AC-819F-F8956D424F0B}" srcId="{85FAA3E1-653F-4B6C-B6C8-177AF0A64D24}" destId="{44C652DA-FAA8-4196-AF9F-6906B20CEBB7}" srcOrd="2" destOrd="0" parTransId="{F2B661DA-5A79-47FD-B7FD-22220671492B}" sibTransId="{D7B47A3D-AA3E-4B72-8839-F164B93BA193}"/>
    <dgm:cxn modelId="{0FCE717D-AECA-45ED-98A5-53D61FD324DF}" type="presOf" srcId="{85FAA3E1-653F-4B6C-B6C8-177AF0A64D24}" destId="{9DBDA29A-2E12-4B89-8FF7-CD9A0F07E4C3}" srcOrd="0" destOrd="0" presId="urn:microsoft.com/office/officeart/2005/8/layout/vList2"/>
    <dgm:cxn modelId="{37CB1D8C-E902-40E5-A394-D2F27F2AEBFD}" srcId="{85FAA3E1-653F-4B6C-B6C8-177AF0A64D24}" destId="{CF249DCA-4700-4E63-9165-2B42D1A8B9F9}" srcOrd="0" destOrd="0" parTransId="{1307F517-864B-429C-8E87-FAD4C81051E9}" sibTransId="{4FBE2B6A-48F6-43B3-BA44-538B8B4D82AD}"/>
    <dgm:cxn modelId="{7E5CFAA7-84BE-4CB1-B602-17E1DA48C6F2}" type="presOf" srcId="{44C652DA-FAA8-4196-AF9F-6906B20CEBB7}" destId="{36E77B53-BDA4-4248-9D94-2FFE6390DBDD}" srcOrd="0" destOrd="0" presId="urn:microsoft.com/office/officeart/2005/8/layout/vList2"/>
    <dgm:cxn modelId="{EB819EAF-BC10-4375-B102-A23E05C0E461}" srcId="{85FAA3E1-653F-4B6C-B6C8-177AF0A64D24}" destId="{EDF74EC2-2BAC-445F-A3A9-421E1D913744}" srcOrd="1" destOrd="0" parTransId="{8D3FF62D-115E-44A8-8AA2-0F4C01C04657}" sibTransId="{CC1E40A5-CB9A-44CF-A3E3-EFAB790E9E96}"/>
    <dgm:cxn modelId="{B51970B8-DE4B-4D84-95C8-5715E4A006EA}" srcId="{85FAA3E1-653F-4B6C-B6C8-177AF0A64D24}" destId="{3F41002D-FB5D-4A6F-906E-2744E80826B5}" srcOrd="4" destOrd="0" parTransId="{9372CC80-AA3F-44B5-A771-F6CEE9EC276E}" sibTransId="{F7704D7E-F1ED-4904-B8B4-F64D5E7BBA1E}"/>
    <dgm:cxn modelId="{720DB5C4-6AD7-4899-9D8B-D736C1511F77}" srcId="{85FAA3E1-653F-4B6C-B6C8-177AF0A64D24}" destId="{41D0309F-03CB-4673-B8A6-9D7E98E1AD31}" srcOrd="3" destOrd="0" parTransId="{60C0FE19-891A-4D9B-9751-8CB209586E9D}" sibTransId="{AD141196-7F44-4CB8-AFE4-195320933081}"/>
    <dgm:cxn modelId="{5DD30EC8-126E-454B-8472-BBC1E8721C9D}" type="presOf" srcId="{3F41002D-FB5D-4A6F-906E-2744E80826B5}" destId="{E6BC7B21-0EE2-42C1-8ABB-B9D371D998DB}" srcOrd="0" destOrd="0" presId="urn:microsoft.com/office/officeart/2005/8/layout/vList2"/>
    <dgm:cxn modelId="{36F1ED25-9E54-43C3-9B90-795CCD4E0C5E}" type="presParOf" srcId="{9DBDA29A-2E12-4B89-8FF7-CD9A0F07E4C3}" destId="{446212F0-6E4E-44A5-AE09-FB4E32088C55}" srcOrd="0" destOrd="0" presId="urn:microsoft.com/office/officeart/2005/8/layout/vList2"/>
    <dgm:cxn modelId="{9D384134-5C56-41B2-B9D3-7877BA2DAAE2}" type="presParOf" srcId="{9DBDA29A-2E12-4B89-8FF7-CD9A0F07E4C3}" destId="{9F65E7D5-DAA2-46D7-8DD0-5BCCADA78C8C}" srcOrd="1" destOrd="0" presId="urn:microsoft.com/office/officeart/2005/8/layout/vList2"/>
    <dgm:cxn modelId="{BF3480E1-B61E-46EE-A3EC-013E959F7060}" type="presParOf" srcId="{9DBDA29A-2E12-4B89-8FF7-CD9A0F07E4C3}" destId="{98479D47-18E9-4F0E-8288-99C1F0D6CA2B}" srcOrd="2" destOrd="0" presId="urn:microsoft.com/office/officeart/2005/8/layout/vList2"/>
    <dgm:cxn modelId="{18744AB2-EA98-47F2-B93B-C7D59432B45A}" type="presParOf" srcId="{9DBDA29A-2E12-4B89-8FF7-CD9A0F07E4C3}" destId="{5D9E3964-F6D8-41D1-96AC-1212449224AE}" srcOrd="3" destOrd="0" presId="urn:microsoft.com/office/officeart/2005/8/layout/vList2"/>
    <dgm:cxn modelId="{DBF3B4B0-FFA2-4D21-BCC1-A92B901C4090}" type="presParOf" srcId="{9DBDA29A-2E12-4B89-8FF7-CD9A0F07E4C3}" destId="{36E77B53-BDA4-4248-9D94-2FFE6390DBDD}" srcOrd="4" destOrd="0" presId="urn:microsoft.com/office/officeart/2005/8/layout/vList2"/>
    <dgm:cxn modelId="{10C55BA7-8059-4CB9-82BE-A1DD450FF559}" type="presParOf" srcId="{9DBDA29A-2E12-4B89-8FF7-CD9A0F07E4C3}" destId="{F73C5C37-8853-452A-BF05-3A34EEDA3DDA}" srcOrd="5" destOrd="0" presId="urn:microsoft.com/office/officeart/2005/8/layout/vList2"/>
    <dgm:cxn modelId="{65E3ABE7-7529-46FD-8729-CD6AB4DA3F14}" type="presParOf" srcId="{9DBDA29A-2E12-4B89-8FF7-CD9A0F07E4C3}" destId="{2AEEC0D7-199D-4C03-A066-DBA5854CC860}" srcOrd="6" destOrd="0" presId="urn:microsoft.com/office/officeart/2005/8/layout/vList2"/>
    <dgm:cxn modelId="{4E2B65FC-C8D4-4ECD-9382-A4215B61E766}" type="presParOf" srcId="{9DBDA29A-2E12-4B89-8FF7-CD9A0F07E4C3}" destId="{E202574B-4E10-4C0D-B2D1-0F5B3C80544D}" srcOrd="7" destOrd="0" presId="urn:microsoft.com/office/officeart/2005/8/layout/vList2"/>
    <dgm:cxn modelId="{1C992271-B1D6-4B0B-9DCA-4F1F5E8DFBEC}" type="presParOf" srcId="{9DBDA29A-2E12-4B89-8FF7-CD9A0F07E4C3}" destId="{E6BC7B21-0EE2-42C1-8ABB-B9D371D998D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A8A5F7-A9C3-491A-B5CF-3366ECC080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3C2F1E-C3B6-4A1E-8DEA-515EC2203A2A}">
      <dgm:prSet/>
      <dgm:spPr/>
      <dgm:t>
        <a:bodyPr/>
        <a:lstStyle/>
        <a:p>
          <a:r>
            <a:rPr lang="en-US"/>
            <a:t>C4TAssessment.API – The API layer consumed by the enduser.</a:t>
          </a:r>
        </a:p>
      </dgm:t>
    </dgm:pt>
    <dgm:pt modelId="{71DFA477-7332-48BA-88C2-FEC7287E4336}" type="parTrans" cxnId="{4107F5AC-9EDE-4148-8479-79DC22D133C8}">
      <dgm:prSet/>
      <dgm:spPr/>
      <dgm:t>
        <a:bodyPr/>
        <a:lstStyle/>
        <a:p>
          <a:endParaRPr lang="en-US"/>
        </a:p>
      </dgm:t>
    </dgm:pt>
    <dgm:pt modelId="{3E017012-8149-48D9-85F2-241A6A2FF072}" type="sibTrans" cxnId="{4107F5AC-9EDE-4148-8479-79DC22D133C8}">
      <dgm:prSet/>
      <dgm:spPr/>
      <dgm:t>
        <a:bodyPr/>
        <a:lstStyle/>
        <a:p>
          <a:endParaRPr lang="en-US"/>
        </a:p>
      </dgm:t>
    </dgm:pt>
    <dgm:pt modelId="{77B4CFB9-8BAD-4333-B5C1-C42492B745AB}">
      <dgm:prSet/>
      <dgm:spPr/>
      <dgm:t>
        <a:bodyPr/>
        <a:lstStyle/>
        <a:p>
          <a:r>
            <a:rPr lang="en-US"/>
            <a:t>C4TAssessment.BusinessAbstraction- Contains the business contracts</a:t>
          </a:r>
        </a:p>
      </dgm:t>
    </dgm:pt>
    <dgm:pt modelId="{ED91BCBB-2619-462D-80BF-E9D42B975BA5}" type="parTrans" cxnId="{36009472-FEA2-4923-879E-D0C3233B605E}">
      <dgm:prSet/>
      <dgm:spPr/>
      <dgm:t>
        <a:bodyPr/>
        <a:lstStyle/>
        <a:p>
          <a:endParaRPr lang="en-US"/>
        </a:p>
      </dgm:t>
    </dgm:pt>
    <dgm:pt modelId="{47B188B8-C103-4849-9A8E-2F12B1940709}" type="sibTrans" cxnId="{36009472-FEA2-4923-879E-D0C3233B605E}">
      <dgm:prSet/>
      <dgm:spPr/>
      <dgm:t>
        <a:bodyPr/>
        <a:lstStyle/>
        <a:p>
          <a:endParaRPr lang="en-US"/>
        </a:p>
      </dgm:t>
    </dgm:pt>
    <dgm:pt modelId="{17C47ABC-A1C8-4C11-9F60-ABFA1A0C6507}">
      <dgm:prSet/>
      <dgm:spPr/>
      <dgm:t>
        <a:bodyPr/>
        <a:lstStyle/>
        <a:p>
          <a:r>
            <a:rPr lang="en-US"/>
            <a:t>C4TAssessment.BusinessImplementations – Contains the business logic</a:t>
          </a:r>
        </a:p>
      </dgm:t>
    </dgm:pt>
    <dgm:pt modelId="{B08C5B0A-FF82-4824-A361-A10CBD326E04}" type="parTrans" cxnId="{A36EFBB9-A3B5-40E3-9455-BCED7CBD2D11}">
      <dgm:prSet/>
      <dgm:spPr/>
      <dgm:t>
        <a:bodyPr/>
        <a:lstStyle/>
        <a:p>
          <a:endParaRPr lang="en-US"/>
        </a:p>
      </dgm:t>
    </dgm:pt>
    <dgm:pt modelId="{4F63BC83-2B41-47A0-A8CA-BC1E6BAA2F76}" type="sibTrans" cxnId="{A36EFBB9-A3B5-40E3-9455-BCED7CBD2D11}">
      <dgm:prSet/>
      <dgm:spPr/>
      <dgm:t>
        <a:bodyPr/>
        <a:lstStyle/>
        <a:p>
          <a:endParaRPr lang="en-US"/>
        </a:p>
      </dgm:t>
    </dgm:pt>
    <dgm:pt modelId="{109D2F89-3B10-4098-8E7C-FE0394736446}">
      <dgm:prSet/>
      <dgm:spPr/>
      <dgm:t>
        <a:bodyPr/>
        <a:lstStyle/>
        <a:p>
          <a:r>
            <a:rPr lang="en-US"/>
            <a:t>C4TAssessment.DI – For registering the external services.</a:t>
          </a:r>
        </a:p>
      </dgm:t>
    </dgm:pt>
    <dgm:pt modelId="{8D3494DD-3299-49D1-B597-6539CA346DEF}" type="parTrans" cxnId="{D77FE0D9-B2CB-4F31-8724-D51CFC0709E1}">
      <dgm:prSet/>
      <dgm:spPr/>
      <dgm:t>
        <a:bodyPr/>
        <a:lstStyle/>
        <a:p>
          <a:endParaRPr lang="en-US"/>
        </a:p>
      </dgm:t>
    </dgm:pt>
    <dgm:pt modelId="{6AEF5022-EA9D-478D-B629-B810930A713D}" type="sibTrans" cxnId="{D77FE0D9-B2CB-4F31-8724-D51CFC0709E1}">
      <dgm:prSet/>
      <dgm:spPr/>
      <dgm:t>
        <a:bodyPr/>
        <a:lstStyle/>
        <a:p>
          <a:endParaRPr lang="en-US"/>
        </a:p>
      </dgm:t>
    </dgm:pt>
    <dgm:pt modelId="{55DEB577-D902-42C1-9A1E-175271B432BA}">
      <dgm:prSet/>
      <dgm:spPr/>
      <dgm:t>
        <a:bodyPr/>
        <a:lstStyle/>
        <a:p>
          <a:r>
            <a:rPr lang="en-US"/>
            <a:t>C4TAssessment.Models – Contains the business models</a:t>
          </a:r>
        </a:p>
      </dgm:t>
    </dgm:pt>
    <dgm:pt modelId="{FEE1CE66-19C0-4455-BE39-347FACC3033B}" type="parTrans" cxnId="{B9BD74D2-17C3-4049-B62C-4B5499D1518E}">
      <dgm:prSet/>
      <dgm:spPr/>
      <dgm:t>
        <a:bodyPr/>
        <a:lstStyle/>
        <a:p>
          <a:endParaRPr lang="en-US"/>
        </a:p>
      </dgm:t>
    </dgm:pt>
    <dgm:pt modelId="{E67D96F8-2F5F-461B-9E85-3B269523D3AC}" type="sibTrans" cxnId="{B9BD74D2-17C3-4049-B62C-4B5499D1518E}">
      <dgm:prSet/>
      <dgm:spPr/>
      <dgm:t>
        <a:bodyPr/>
        <a:lstStyle/>
        <a:p>
          <a:endParaRPr lang="en-US"/>
        </a:p>
      </dgm:t>
    </dgm:pt>
    <dgm:pt modelId="{DCC5E2A5-A30A-47CA-A3B1-0AC56A9F2312}">
      <dgm:prSet/>
      <dgm:spPr/>
      <dgm:t>
        <a:bodyPr/>
        <a:lstStyle/>
        <a:p>
          <a:r>
            <a:rPr lang="en-US"/>
            <a:t>C4TAssessment.Test- Unit testing for the APIs</a:t>
          </a:r>
        </a:p>
      </dgm:t>
    </dgm:pt>
    <dgm:pt modelId="{81B4F205-41BA-402F-96C5-3D87CFE23E83}" type="parTrans" cxnId="{821FF829-A9AB-4136-A098-A9E420311713}">
      <dgm:prSet/>
      <dgm:spPr/>
      <dgm:t>
        <a:bodyPr/>
        <a:lstStyle/>
        <a:p>
          <a:endParaRPr lang="en-US"/>
        </a:p>
      </dgm:t>
    </dgm:pt>
    <dgm:pt modelId="{5DA0A882-1A3F-4A19-BE58-15EB7C63A260}" type="sibTrans" cxnId="{821FF829-A9AB-4136-A098-A9E420311713}">
      <dgm:prSet/>
      <dgm:spPr/>
      <dgm:t>
        <a:bodyPr/>
        <a:lstStyle/>
        <a:p>
          <a:endParaRPr lang="en-US"/>
        </a:p>
      </dgm:t>
    </dgm:pt>
    <dgm:pt modelId="{FDCAC0A8-8CFA-4E05-BF60-381D2984180F}" type="pres">
      <dgm:prSet presAssocID="{63A8A5F7-A9C3-491A-B5CF-3366ECC08057}" presName="root" presStyleCnt="0">
        <dgm:presLayoutVars>
          <dgm:dir/>
          <dgm:resizeHandles val="exact"/>
        </dgm:presLayoutVars>
      </dgm:prSet>
      <dgm:spPr/>
    </dgm:pt>
    <dgm:pt modelId="{75603407-D0F8-4BB7-A9CC-96BF35E1C4DC}" type="pres">
      <dgm:prSet presAssocID="{863C2F1E-C3B6-4A1E-8DEA-515EC2203A2A}" presName="compNode" presStyleCnt="0"/>
      <dgm:spPr/>
    </dgm:pt>
    <dgm:pt modelId="{3E754EE4-D339-4D07-A9B3-49D8FA06EF86}" type="pres">
      <dgm:prSet presAssocID="{863C2F1E-C3B6-4A1E-8DEA-515EC2203A2A}" presName="bgRect" presStyleLbl="bgShp" presStyleIdx="0" presStyleCnt="6"/>
      <dgm:spPr/>
    </dgm:pt>
    <dgm:pt modelId="{943206ED-35AE-4172-8B66-FA1F6BC15495}" type="pres">
      <dgm:prSet presAssocID="{863C2F1E-C3B6-4A1E-8DEA-515EC2203A2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54B041B-C4E6-4C7A-88E2-315F22449D7D}" type="pres">
      <dgm:prSet presAssocID="{863C2F1E-C3B6-4A1E-8DEA-515EC2203A2A}" presName="spaceRect" presStyleCnt="0"/>
      <dgm:spPr/>
    </dgm:pt>
    <dgm:pt modelId="{389EDDA2-F6D3-48A9-9DE6-EE81D4F2B5AA}" type="pres">
      <dgm:prSet presAssocID="{863C2F1E-C3B6-4A1E-8DEA-515EC2203A2A}" presName="parTx" presStyleLbl="revTx" presStyleIdx="0" presStyleCnt="6">
        <dgm:presLayoutVars>
          <dgm:chMax val="0"/>
          <dgm:chPref val="0"/>
        </dgm:presLayoutVars>
      </dgm:prSet>
      <dgm:spPr/>
    </dgm:pt>
    <dgm:pt modelId="{26348A73-C1B0-4AA4-88C1-1BBA5128CABA}" type="pres">
      <dgm:prSet presAssocID="{3E017012-8149-48D9-85F2-241A6A2FF072}" presName="sibTrans" presStyleCnt="0"/>
      <dgm:spPr/>
    </dgm:pt>
    <dgm:pt modelId="{0A1673B7-F329-4965-BE9D-3990797612C7}" type="pres">
      <dgm:prSet presAssocID="{77B4CFB9-8BAD-4333-B5C1-C42492B745AB}" presName="compNode" presStyleCnt="0"/>
      <dgm:spPr/>
    </dgm:pt>
    <dgm:pt modelId="{732ADE9C-4694-4B97-AF96-0ED5C2AB6453}" type="pres">
      <dgm:prSet presAssocID="{77B4CFB9-8BAD-4333-B5C1-C42492B745AB}" presName="bgRect" presStyleLbl="bgShp" presStyleIdx="1" presStyleCnt="6"/>
      <dgm:spPr/>
    </dgm:pt>
    <dgm:pt modelId="{8FAF71D9-C556-48AA-B85C-6EEC2E3F449B}" type="pres">
      <dgm:prSet presAssocID="{77B4CFB9-8BAD-4333-B5C1-C42492B745A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D3E4B6F0-A846-472C-80CC-E5B661EF9391}" type="pres">
      <dgm:prSet presAssocID="{77B4CFB9-8BAD-4333-B5C1-C42492B745AB}" presName="spaceRect" presStyleCnt="0"/>
      <dgm:spPr/>
    </dgm:pt>
    <dgm:pt modelId="{12CB0442-C3EF-4F39-87F4-E27DF9400A9E}" type="pres">
      <dgm:prSet presAssocID="{77B4CFB9-8BAD-4333-B5C1-C42492B745AB}" presName="parTx" presStyleLbl="revTx" presStyleIdx="1" presStyleCnt="6">
        <dgm:presLayoutVars>
          <dgm:chMax val="0"/>
          <dgm:chPref val="0"/>
        </dgm:presLayoutVars>
      </dgm:prSet>
      <dgm:spPr/>
    </dgm:pt>
    <dgm:pt modelId="{5695301A-7AB5-4842-9685-D1CF45E7E171}" type="pres">
      <dgm:prSet presAssocID="{47B188B8-C103-4849-9A8E-2F12B1940709}" presName="sibTrans" presStyleCnt="0"/>
      <dgm:spPr/>
    </dgm:pt>
    <dgm:pt modelId="{ADB0810A-BD08-4F13-BE6A-D9226DE6DBF5}" type="pres">
      <dgm:prSet presAssocID="{17C47ABC-A1C8-4C11-9F60-ABFA1A0C6507}" presName="compNode" presStyleCnt="0"/>
      <dgm:spPr/>
    </dgm:pt>
    <dgm:pt modelId="{87EB2FA5-F485-4DF5-81FC-F93485D3647D}" type="pres">
      <dgm:prSet presAssocID="{17C47ABC-A1C8-4C11-9F60-ABFA1A0C6507}" presName="bgRect" presStyleLbl="bgShp" presStyleIdx="2" presStyleCnt="6"/>
      <dgm:spPr/>
    </dgm:pt>
    <dgm:pt modelId="{398EBCA2-9CB1-467A-815B-008887F744C7}" type="pres">
      <dgm:prSet presAssocID="{17C47ABC-A1C8-4C11-9F60-ABFA1A0C650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C3543D8-5F65-430B-BA7D-3EA59F0278E7}" type="pres">
      <dgm:prSet presAssocID="{17C47ABC-A1C8-4C11-9F60-ABFA1A0C6507}" presName="spaceRect" presStyleCnt="0"/>
      <dgm:spPr/>
    </dgm:pt>
    <dgm:pt modelId="{F944525C-9555-46A9-8F21-1E9D2D11B9DF}" type="pres">
      <dgm:prSet presAssocID="{17C47ABC-A1C8-4C11-9F60-ABFA1A0C6507}" presName="parTx" presStyleLbl="revTx" presStyleIdx="2" presStyleCnt="6">
        <dgm:presLayoutVars>
          <dgm:chMax val="0"/>
          <dgm:chPref val="0"/>
        </dgm:presLayoutVars>
      </dgm:prSet>
      <dgm:spPr/>
    </dgm:pt>
    <dgm:pt modelId="{0974C765-1FD5-49C9-BACE-C178EAC90F2C}" type="pres">
      <dgm:prSet presAssocID="{4F63BC83-2B41-47A0-A8CA-BC1E6BAA2F76}" presName="sibTrans" presStyleCnt="0"/>
      <dgm:spPr/>
    </dgm:pt>
    <dgm:pt modelId="{7C9F2B5B-6873-47A9-A612-6F92BFE76400}" type="pres">
      <dgm:prSet presAssocID="{109D2F89-3B10-4098-8E7C-FE0394736446}" presName="compNode" presStyleCnt="0"/>
      <dgm:spPr/>
    </dgm:pt>
    <dgm:pt modelId="{25E60A45-9927-4106-A8DA-7810089C3122}" type="pres">
      <dgm:prSet presAssocID="{109D2F89-3B10-4098-8E7C-FE0394736446}" presName="bgRect" presStyleLbl="bgShp" presStyleIdx="3" presStyleCnt="6"/>
      <dgm:spPr/>
    </dgm:pt>
    <dgm:pt modelId="{0F72356F-657A-470D-9599-154F66EA1EDF}" type="pres">
      <dgm:prSet presAssocID="{109D2F89-3B10-4098-8E7C-FE039473644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4F2EE40-4217-44CB-834A-FDB251AE9BF3}" type="pres">
      <dgm:prSet presAssocID="{109D2F89-3B10-4098-8E7C-FE0394736446}" presName="spaceRect" presStyleCnt="0"/>
      <dgm:spPr/>
    </dgm:pt>
    <dgm:pt modelId="{5A3DEBDF-3791-41A2-83F9-A9CCB7121531}" type="pres">
      <dgm:prSet presAssocID="{109D2F89-3B10-4098-8E7C-FE0394736446}" presName="parTx" presStyleLbl="revTx" presStyleIdx="3" presStyleCnt="6">
        <dgm:presLayoutVars>
          <dgm:chMax val="0"/>
          <dgm:chPref val="0"/>
        </dgm:presLayoutVars>
      </dgm:prSet>
      <dgm:spPr/>
    </dgm:pt>
    <dgm:pt modelId="{164E4204-6CD3-4223-8264-88BB615EDCDA}" type="pres">
      <dgm:prSet presAssocID="{6AEF5022-EA9D-478D-B629-B810930A713D}" presName="sibTrans" presStyleCnt="0"/>
      <dgm:spPr/>
    </dgm:pt>
    <dgm:pt modelId="{C4396473-84CB-4543-8F3D-20666C060EC9}" type="pres">
      <dgm:prSet presAssocID="{55DEB577-D902-42C1-9A1E-175271B432BA}" presName="compNode" presStyleCnt="0"/>
      <dgm:spPr/>
    </dgm:pt>
    <dgm:pt modelId="{59B0F284-147B-4E55-861C-1F123FE115AE}" type="pres">
      <dgm:prSet presAssocID="{55DEB577-D902-42C1-9A1E-175271B432BA}" presName="bgRect" presStyleLbl="bgShp" presStyleIdx="4" presStyleCnt="6"/>
      <dgm:spPr/>
    </dgm:pt>
    <dgm:pt modelId="{327266AA-0C20-4B3C-A418-DF057CE8058E}" type="pres">
      <dgm:prSet presAssocID="{55DEB577-D902-42C1-9A1E-175271B432B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3CE08AB8-6AEE-43A0-8A6D-D198D500C38A}" type="pres">
      <dgm:prSet presAssocID="{55DEB577-D902-42C1-9A1E-175271B432BA}" presName="spaceRect" presStyleCnt="0"/>
      <dgm:spPr/>
    </dgm:pt>
    <dgm:pt modelId="{AD79E165-9006-4CBB-9BF0-A1E9CA4C0A46}" type="pres">
      <dgm:prSet presAssocID="{55DEB577-D902-42C1-9A1E-175271B432BA}" presName="parTx" presStyleLbl="revTx" presStyleIdx="4" presStyleCnt="6">
        <dgm:presLayoutVars>
          <dgm:chMax val="0"/>
          <dgm:chPref val="0"/>
        </dgm:presLayoutVars>
      </dgm:prSet>
      <dgm:spPr/>
    </dgm:pt>
    <dgm:pt modelId="{DB7EC266-EF6E-4BB4-8094-356BF02ABD0A}" type="pres">
      <dgm:prSet presAssocID="{E67D96F8-2F5F-461B-9E85-3B269523D3AC}" presName="sibTrans" presStyleCnt="0"/>
      <dgm:spPr/>
    </dgm:pt>
    <dgm:pt modelId="{945D1B98-1053-4681-85A2-CC74E62CFC67}" type="pres">
      <dgm:prSet presAssocID="{DCC5E2A5-A30A-47CA-A3B1-0AC56A9F2312}" presName="compNode" presStyleCnt="0"/>
      <dgm:spPr/>
    </dgm:pt>
    <dgm:pt modelId="{C2B73D72-7834-485D-9FBD-1D2106DA189A}" type="pres">
      <dgm:prSet presAssocID="{DCC5E2A5-A30A-47CA-A3B1-0AC56A9F2312}" presName="bgRect" presStyleLbl="bgShp" presStyleIdx="5" presStyleCnt="6"/>
      <dgm:spPr/>
    </dgm:pt>
    <dgm:pt modelId="{58CAA52B-1EF2-4DA7-8A96-CC096EDBF49A}" type="pres">
      <dgm:prSet presAssocID="{DCC5E2A5-A30A-47CA-A3B1-0AC56A9F231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BDAC8B7-6A46-4F66-B147-5A81D6CCEF99}" type="pres">
      <dgm:prSet presAssocID="{DCC5E2A5-A30A-47CA-A3B1-0AC56A9F2312}" presName="spaceRect" presStyleCnt="0"/>
      <dgm:spPr/>
    </dgm:pt>
    <dgm:pt modelId="{58001830-7C48-4369-B26B-67C2FEC7D322}" type="pres">
      <dgm:prSet presAssocID="{DCC5E2A5-A30A-47CA-A3B1-0AC56A9F231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21FF829-A9AB-4136-A098-A9E420311713}" srcId="{63A8A5F7-A9C3-491A-B5CF-3366ECC08057}" destId="{DCC5E2A5-A30A-47CA-A3B1-0AC56A9F2312}" srcOrd="5" destOrd="0" parTransId="{81B4F205-41BA-402F-96C5-3D87CFE23E83}" sibTransId="{5DA0A882-1A3F-4A19-BE58-15EB7C63A260}"/>
    <dgm:cxn modelId="{1C43FD3C-4A51-45CC-BB4D-8E46DA4A0201}" type="presOf" srcId="{DCC5E2A5-A30A-47CA-A3B1-0AC56A9F2312}" destId="{58001830-7C48-4369-B26B-67C2FEC7D322}" srcOrd="0" destOrd="0" presId="urn:microsoft.com/office/officeart/2018/2/layout/IconVerticalSolidList"/>
    <dgm:cxn modelId="{1AAE2E40-4C9C-4E6D-93B6-49F517E2213C}" type="presOf" srcId="{109D2F89-3B10-4098-8E7C-FE0394736446}" destId="{5A3DEBDF-3791-41A2-83F9-A9CCB7121531}" srcOrd="0" destOrd="0" presId="urn:microsoft.com/office/officeart/2018/2/layout/IconVerticalSolidList"/>
    <dgm:cxn modelId="{29931A4B-F8F5-4CBF-AFCF-E1FC6FA2DF3D}" type="presOf" srcId="{17C47ABC-A1C8-4C11-9F60-ABFA1A0C6507}" destId="{F944525C-9555-46A9-8F21-1E9D2D11B9DF}" srcOrd="0" destOrd="0" presId="urn:microsoft.com/office/officeart/2018/2/layout/IconVerticalSolidList"/>
    <dgm:cxn modelId="{36009472-FEA2-4923-879E-D0C3233B605E}" srcId="{63A8A5F7-A9C3-491A-B5CF-3366ECC08057}" destId="{77B4CFB9-8BAD-4333-B5C1-C42492B745AB}" srcOrd="1" destOrd="0" parTransId="{ED91BCBB-2619-462D-80BF-E9D42B975BA5}" sibTransId="{47B188B8-C103-4849-9A8E-2F12B1940709}"/>
    <dgm:cxn modelId="{11C10194-F420-43B9-8978-71D3A715D097}" type="presOf" srcId="{55DEB577-D902-42C1-9A1E-175271B432BA}" destId="{AD79E165-9006-4CBB-9BF0-A1E9CA4C0A46}" srcOrd="0" destOrd="0" presId="urn:microsoft.com/office/officeart/2018/2/layout/IconVerticalSolidList"/>
    <dgm:cxn modelId="{F29B35A1-B474-4900-8EF7-73D30AED7B84}" type="presOf" srcId="{77B4CFB9-8BAD-4333-B5C1-C42492B745AB}" destId="{12CB0442-C3EF-4F39-87F4-E27DF9400A9E}" srcOrd="0" destOrd="0" presId="urn:microsoft.com/office/officeart/2018/2/layout/IconVerticalSolidList"/>
    <dgm:cxn modelId="{4107F5AC-9EDE-4148-8479-79DC22D133C8}" srcId="{63A8A5F7-A9C3-491A-B5CF-3366ECC08057}" destId="{863C2F1E-C3B6-4A1E-8DEA-515EC2203A2A}" srcOrd="0" destOrd="0" parTransId="{71DFA477-7332-48BA-88C2-FEC7287E4336}" sibTransId="{3E017012-8149-48D9-85F2-241A6A2FF072}"/>
    <dgm:cxn modelId="{A36EFBB9-A3B5-40E3-9455-BCED7CBD2D11}" srcId="{63A8A5F7-A9C3-491A-B5CF-3366ECC08057}" destId="{17C47ABC-A1C8-4C11-9F60-ABFA1A0C6507}" srcOrd="2" destOrd="0" parTransId="{B08C5B0A-FF82-4824-A361-A10CBD326E04}" sibTransId="{4F63BC83-2B41-47A0-A8CA-BC1E6BAA2F76}"/>
    <dgm:cxn modelId="{038E20D2-4002-44B9-9A2F-6C84A6C0AFE3}" type="presOf" srcId="{63A8A5F7-A9C3-491A-B5CF-3366ECC08057}" destId="{FDCAC0A8-8CFA-4E05-BF60-381D2984180F}" srcOrd="0" destOrd="0" presId="urn:microsoft.com/office/officeart/2018/2/layout/IconVerticalSolidList"/>
    <dgm:cxn modelId="{B9BD74D2-17C3-4049-B62C-4B5499D1518E}" srcId="{63A8A5F7-A9C3-491A-B5CF-3366ECC08057}" destId="{55DEB577-D902-42C1-9A1E-175271B432BA}" srcOrd="4" destOrd="0" parTransId="{FEE1CE66-19C0-4455-BE39-347FACC3033B}" sibTransId="{E67D96F8-2F5F-461B-9E85-3B269523D3AC}"/>
    <dgm:cxn modelId="{D77FE0D9-B2CB-4F31-8724-D51CFC0709E1}" srcId="{63A8A5F7-A9C3-491A-B5CF-3366ECC08057}" destId="{109D2F89-3B10-4098-8E7C-FE0394736446}" srcOrd="3" destOrd="0" parTransId="{8D3494DD-3299-49D1-B597-6539CA346DEF}" sibTransId="{6AEF5022-EA9D-478D-B629-B810930A713D}"/>
    <dgm:cxn modelId="{F85398E4-8D4E-4506-ABC0-58CD6ED9B0D1}" type="presOf" srcId="{863C2F1E-C3B6-4A1E-8DEA-515EC2203A2A}" destId="{389EDDA2-F6D3-48A9-9DE6-EE81D4F2B5AA}" srcOrd="0" destOrd="0" presId="urn:microsoft.com/office/officeart/2018/2/layout/IconVerticalSolidList"/>
    <dgm:cxn modelId="{B0ECB49A-243C-4A1A-A4AF-98FF995D786D}" type="presParOf" srcId="{FDCAC0A8-8CFA-4E05-BF60-381D2984180F}" destId="{75603407-D0F8-4BB7-A9CC-96BF35E1C4DC}" srcOrd="0" destOrd="0" presId="urn:microsoft.com/office/officeart/2018/2/layout/IconVerticalSolidList"/>
    <dgm:cxn modelId="{7C1FB3BD-6D21-4267-B2B0-C533CB3D7A76}" type="presParOf" srcId="{75603407-D0F8-4BB7-A9CC-96BF35E1C4DC}" destId="{3E754EE4-D339-4D07-A9B3-49D8FA06EF86}" srcOrd="0" destOrd="0" presId="urn:microsoft.com/office/officeart/2018/2/layout/IconVerticalSolidList"/>
    <dgm:cxn modelId="{7425C25A-0AEB-4D2E-BBCA-F5DB263637F4}" type="presParOf" srcId="{75603407-D0F8-4BB7-A9CC-96BF35E1C4DC}" destId="{943206ED-35AE-4172-8B66-FA1F6BC15495}" srcOrd="1" destOrd="0" presId="urn:microsoft.com/office/officeart/2018/2/layout/IconVerticalSolidList"/>
    <dgm:cxn modelId="{D8F040CC-77D5-4FC9-93F0-C3AA77CCF952}" type="presParOf" srcId="{75603407-D0F8-4BB7-A9CC-96BF35E1C4DC}" destId="{854B041B-C4E6-4C7A-88E2-315F22449D7D}" srcOrd="2" destOrd="0" presId="urn:microsoft.com/office/officeart/2018/2/layout/IconVerticalSolidList"/>
    <dgm:cxn modelId="{91C872F4-8C05-45A8-9870-E602968D6F53}" type="presParOf" srcId="{75603407-D0F8-4BB7-A9CC-96BF35E1C4DC}" destId="{389EDDA2-F6D3-48A9-9DE6-EE81D4F2B5AA}" srcOrd="3" destOrd="0" presId="urn:microsoft.com/office/officeart/2018/2/layout/IconVerticalSolidList"/>
    <dgm:cxn modelId="{82F89E47-B98C-40CC-AC14-B2BD326786B8}" type="presParOf" srcId="{FDCAC0A8-8CFA-4E05-BF60-381D2984180F}" destId="{26348A73-C1B0-4AA4-88C1-1BBA5128CABA}" srcOrd="1" destOrd="0" presId="urn:microsoft.com/office/officeart/2018/2/layout/IconVerticalSolidList"/>
    <dgm:cxn modelId="{DC136A30-DE9E-4D58-AD04-B6B769C6B0A6}" type="presParOf" srcId="{FDCAC0A8-8CFA-4E05-BF60-381D2984180F}" destId="{0A1673B7-F329-4965-BE9D-3990797612C7}" srcOrd="2" destOrd="0" presId="urn:microsoft.com/office/officeart/2018/2/layout/IconVerticalSolidList"/>
    <dgm:cxn modelId="{B51DAA7E-03C9-4208-8C5D-A419BE47EA2A}" type="presParOf" srcId="{0A1673B7-F329-4965-BE9D-3990797612C7}" destId="{732ADE9C-4694-4B97-AF96-0ED5C2AB6453}" srcOrd="0" destOrd="0" presId="urn:microsoft.com/office/officeart/2018/2/layout/IconVerticalSolidList"/>
    <dgm:cxn modelId="{C78028F4-3756-4B32-A608-175D4383CC8A}" type="presParOf" srcId="{0A1673B7-F329-4965-BE9D-3990797612C7}" destId="{8FAF71D9-C556-48AA-B85C-6EEC2E3F449B}" srcOrd="1" destOrd="0" presId="urn:microsoft.com/office/officeart/2018/2/layout/IconVerticalSolidList"/>
    <dgm:cxn modelId="{135FA33D-1761-440B-A792-B282CCA89F38}" type="presParOf" srcId="{0A1673B7-F329-4965-BE9D-3990797612C7}" destId="{D3E4B6F0-A846-472C-80CC-E5B661EF9391}" srcOrd="2" destOrd="0" presId="urn:microsoft.com/office/officeart/2018/2/layout/IconVerticalSolidList"/>
    <dgm:cxn modelId="{5C6BE0FF-F8BF-4E34-8EFC-94DBE264192F}" type="presParOf" srcId="{0A1673B7-F329-4965-BE9D-3990797612C7}" destId="{12CB0442-C3EF-4F39-87F4-E27DF9400A9E}" srcOrd="3" destOrd="0" presId="urn:microsoft.com/office/officeart/2018/2/layout/IconVerticalSolidList"/>
    <dgm:cxn modelId="{52D28118-1042-40BA-A9EF-936CC623126B}" type="presParOf" srcId="{FDCAC0A8-8CFA-4E05-BF60-381D2984180F}" destId="{5695301A-7AB5-4842-9685-D1CF45E7E171}" srcOrd="3" destOrd="0" presId="urn:microsoft.com/office/officeart/2018/2/layout/IconVerticalSolidList"/>
    <dgm:cxn modelId="{4441BDB9-11DA-470A-88F3-1417333EDB08}" type="presParOf" srcId="{FDCAC0A8-8CFA-4E05-BF60-381D2984180F}" destId="{ADB0810A-BD08-4F13-BE6A-D9226DE6DBF5}" srcOrd="4" destOrd="0" presId="urn:microsoft.com/office/officeart/2018/2/layout/IconVerticalSolidList"/>
    <dgm:cxn modelId="{CFFE1938-BFD9-40A0-A345-C1DD085D0FF8}" type="presParOf" srcId="{ADB0810A-BD08-4F13-BE6A-D9226DE6DBF5}" destId="{87EB2FA5-F485-4DF5-81FC-F93485D3647D}" srcOrd="0" destOrd="0" presId="urn:microsoft.com/office/officeart/2018/2/layout/IconVerticalSolidList"/>
    <dgm:cxn modelId="{B5D97925-CBDF-40BE-B229-D4964F13C594}" type="presParOf" srcId="{ADB0810A-BD08-4F13-BE6A-D9226DE6DBF5}" destId="{398EBCA2-9CB1-467A-815B-008887F744C7}" srcOrd="1" destOrd="0" presId="urn:microsoft.com/office/officeart/2018/2/layout/IconVerticalSolidList"/>
    <dgm:cxn modelId="{9CEE00E5-B3BE-4396-AB4E-2B865F44C2DD}" type="presParOf" srcId="{ADB0810A-BD08-4F13-BE6A-D9226DE6DBF5}" destId="{7C3543D8-5F65-430B-BA7D-3EA59F0278E7}" srcOrd="2" destOrd="0" presId="urn:microsoft.com/office/officeart/2018/2/layout/IconVerticalSolidList"/>
    <dgm:cxn modelId="{0E59E386-7862-455B-8E82-BD9476D4ACC4}" type="presParOf" srcId="{ADB0810A-BD08-4F13-BE6A-D9226DE6DBF5}" destId="{F944525C-9555-46A9-8F21-1E9D2D11B9DF}" srcOrd="3" destOrd="0" presId="urn:microsoft.com/office/officeart/2018/2/layout/IconVerticalSolidList"/>
    <dgm:cxn modelId="{F92A26E0-C6BA-4D74-9A8F-87C1764BDF0F}" type="presParOf" srcId="{FDCAC0A8-8CFA-4E05-BF60-381D2984180F}" destId="{0974C765-1FD5-49C9-BACE-C178EAC90F2C}" srcOrd="5" destOrd="0" presId="urn:microsoft.com/office/officeart/2018/2/layout/IconVerticalSolidList"/>
    <dgm:cxn modelId="{FB192901-DEB9-418A-ADF3-BA76608B11BE}" type="presParOf" srcId="{FDCAC0A8-8CFA-4E05-BF60-381D2984180F}" destId="{7C9F2B5B-6873-47A9-A612-6F92BFE76400}" srcOrd="6" destOrd="0" presId="urn:microsoft.com/office/officeart/2018/2/layout/IconVerticalSolidList"/>
    <dgm:cxn modelId="{C3FCA25C-B55F-4AF1-BE03-38401FD36292}" type="presParOf" srcId="{7C9F2B5B-6873-47A9-A612-6F92BFE76400}" destId="{25E60A45-9927-4106-A8DA-7810089C3122}" srcOrd="0" destOrd="0" presId="urn:microsoft.com/office/officeart/2018/2/layout/IconVerticalSolidList"/>
    <dgm:cxn modelId="{093CE711-873F-4FF8-82BB-9B9EE6F7E2BE}" type="presParOf" srcId="{7C9F2B5B-6873-47A9-A612-6F92BFE76400}" destId="{0F72356F-657A-470D-9599-154F66EA1EDF}" srcOrd="1" destOrd="0" presId="urn:microsoft.com/office/officeart/2018/2/layout/IconVerticalSolidList"/>
    <dgm:cxn modelId="{235DE605-8724-4680-8EC6-882CD9A8676A}" type="presParOf" srcId="{7C9F2B5B-6873-47A9-A612-6F92BFE76400}" destId="{D4F2EE40-4217-44CB-834A-FDB251AE9BF3}" srcOrd="2" destOrd="0" presId="urn:microsoft.com/office/officeart/2018/2/layout/IconVerticalSolidList"/>
    <dgm:cxn modelId="{78CD54FF-CE40-4B51-AF7A-1CB783B4B2BF}" type="presParOf" srcId="{7C9F2B5B-6873-47A9-A612-6F92BFE76400}" destId="{5A3DEBDF-3791-41A2-83F9-A9CCB7121531}" srcOrd="3" destOrd="0" presId="urn:microsoft.com/office/officeart/2018/2/layout/IconVerticalSolidList"/>
    <dgm:cxn modelId="{EBD39959-E55B-4B78-AF27-2D359E818707}" type="presParOf" srcId="{FDCAC0A8-8CFA-4E05-BF60-381D2984180F}" destId="{164E4204-6CD3-4223-8264-88BB615EDCDA}" srcOrd="7" destOrd="0" presId="urn:microsoft.com/office/officeart/2018/2/layout/IconVerticalSolidList"/>
    <dgm:cxn modelId="{265A8E91-2096-48FB-9CCB-5206C87B4F1B}" type="presParOf" srcId="{FDCAC0A8-8CFA-4E05-BF60-381D2984180F}" destId="{C4396473-84CB-4543-8F3D-20666C060EC9}" srcOrd="8" destOrd="0" presId="urn:microsoft.com/office/officeart/2018/2/layout/IconVerticalSolidList"/>
    <dgm:cxn modelId="{F93632D4-B1A9-4BEC-89B4-4D7A5C039440}" type="presParOf" srcId="{C4396473-84CB-4543-8F3D-20666C060EC9}" destId="{59B0F284-147B-4E55-861C-1F123FE115AE}" srcOrd="0" destOrd="0" presId="urn:microsoft.com/office/officeart/2018/2/layout/IconVerticalSolidList"/>
    <dgm:cxn modelId="{89233FF5-B472-4DD5-9844-A301B22EA7AD}" type="presParOf" srcId="{C4396473-84CB-4543-8F3D-20666C060EC9}" destId="{327266AA-0C20-4B3C-A418-DF057CE8058E}" srcOrd="1" destOrd="0" presId="urn:microsoft.com/office/officeart/2018/2/layout/IconVerticalSolidList"/>
    <dgm:cxn modelId="{55C85581-3A57-4A0A-A171-BE529261CC62}" type="presParOf" srcId="{C4396473-84CB-4543-8F3D-20666C060EC9}" destId="{3CE08AB8-6AEE-43A0-8A6D-D198D500C38A}" srcOrd="2" destOrd="0" presId="urn:microsoft.com/office/officeart/2018/2/layout/IconVerticalSolidList"/>
    <dgm:cxn modelId="{70C74942-2A30-4ECA-98D6-2ECEBF48D12D}" type="presParOf" srcId="{C4396473-84CB-4543-8F3D-20666C060EC9}" destId="{AD79E165-9006-4CBB-9BF0-A1E9CA4C0A46}" srcOrd="3" destOrd="0" presId="urn:microsoft.com/office/officeart/2018/2/layout/IconVerticalSolidList"/>
    <dgm:cxn modelId="{AD2CE400-7422-40A7-A671-89436D3DFACE}" type="presParOf" srcId="{FDCAC0A8-8CFA-4E05-BF60-381D2984180F}" destId="{DB7EC266-EF6E-4BB4-8094-356BF02ABD0A}" srcOrd="9" destOrd="0" presId="urn:microsoft.com/office/officeart/2018/2/layout/IconVerticalSolidList"/>
    <dgm:cxn modelId="{84AE3217-E50B-40F0-9924-CBCC9C1E712E}" type="presParOf" srcId="{FDCAC0A8-8CFA-4E05-BF60-381D2984180F}" destId="{945D1B98-1053-4681-85A2-CC74E62CFC67}" srcOrd="10" destOrd="0" presId="urn:microsoft.com/office/officeart/2018/2/layout/IconVerticalSolidList"/>
    <dgm:cxn modelId="{FEDA9357-CCF7-4D57-883F-461EE0665047}" type="presParOf" srcId="{945D1B98-1053-4681-85A2-CC74E62CFC67}" destId="{C2B73D72-7834-485D-9FBD-1D2106DA189A}" srcOrd="0" destOrd="0" presId="urn:microsoft.com/office/officeart/2018/2/layout/IconVerticalSolidList"/>
    <dgm:cxn modelId="{4FFF3D0F-5362-417C-B315-DF5B40137321}" type="presParOf" srcId="{945D1B98-1053-4681-85A2-CC74E62CFC67}" destId="{58CAA52B-1EF2-4DA7-8A96-CC096EDBF49A}" srcOrd="1" destOrd="0" presId="urn:microsoft.com/office/officeart/2018/2/layout/IconVerticalSolidList"/>
    <dgm:cxn modelId="{DC365EF9-6811-4B49-900F-BC78D3A0DB55}" type="presParOf" srcId="{945D1B98-1053-4681-85A2-CC74E62CFC67}" destId="{4BDAC8B7-6A46-4F66-B147-5A81D6CCEF99}" srcOrd="2" destOrd="0" presId="urn:microsoft.com/office/officeart/2018/2/layout/IconVerticalSolidList"/>
    <dgm:cxn modelId="{F932B1FD-D524-49D8-B7FB-E5AACFB49AE8}" type="presParOf" srcId="{945D1B98-1053-4681-85A2-CC74E62CFC67}" destId="{58001830-7C48-4369-B26B-67C2FEC7D3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E8DE99-76AE-46EC-A4DB-1D703086FA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3A909C-5B1A-4CD2-88FA-DDA41FC4BDAD}">
      <dgm:prSet/>
      <dgm:spPr/>
      <dgm:t>
        <a:bodyPr/>
        <a:lstStyle/>
        <a:p>
          <a:r>
            <a:rPr lang="en-US"/>
            <a:t>Global level exception handling is implemented in the project.</a:t>
          </a:r>
        </a:p>
      </dgm:t>
    </dgm:pt>
    <dgm:pt modelId="{16D82E65-DEE7-41FA-A8F7-15D737683CF7}" type="parTrans" cxnId="{9E2B697D-5B55-473E-8030-922C26B8A6EA}">
      <dgm:prSet/>
      <dgm:spPr/>
      <dgm:t>
        <a:bodyPr/>
        <a:lstStyle/>
        <a:p>
          <a:endParaRPr lang="en-US"/>
        </a:p>
      </dgm:t>
    </dgm:pt>
    <dgm:pt modelId="{DA853ECB-1765-4D72-8486-CC94D91F146F}" type="sibTrans" cxnId="{9E2B697D-5B55-473E-8030-922C26B8A6EA}">
      <dgm:prSet/>
      <dgm:spPr/>
      <dgm:t>
        <a:bodyPr/>
        <a:lstStyle/>
        <a:p>
          <a:endParaRPr lang="en-US"/>
        </a:p>
      </dgm:t>
    </dgm:pt>
    <dgm:pt modelId="{79F4668A-365F-4123-B58D-2AAFB990E97A}">
      <dgm:prSet/>
      <dgm:spPr/>
      <dgm:t>
        <a:bodyPr/>
        <a:lstStyle/>
        <a:p>
          <a:r>
            <a:rPr lang="en-US"/>
            <a:t>app.UseExceptionHandler() middleware is used for global exception handling.</a:t>
          </a:r>
        </a:p>
      </dgm:t>
    </dgm:pt>
    <dgm:pt modelId="{D2A8CE68-FD02-4188-9506-768D5850D99A}" type="parTrans" cxnId="{D2B44BF3-BBE5-4BC0-A68A-C3D9CD381DC4}">
      <dgm:prSet/>
      <dgm:spPr/>
      <dgm:t>
        <a:bodyPr/>
        <a:lstStyle/>
        <a:p>
          <a:endParaRPr lang="en-US"/>
        </a:p>
      </dgm:t>
    </dgm:pt>
    <dgm:pt modelId="{4F67228C-7E28-46B0-A69C-AB10E0BA64EB}" type="sibTrans" cxnId="{D2B44BF3-BBE5-4BC0-A68A-C3D9CD381DC4}">
      <dgm:prSet/>
      <dgm:spPr/>
      <dgm:t>
        <a:bodyPr/>
        <a:lstStyle/>
        <a:p>
          <a:endParaRPr lang="en-US"/>
        </a:p>
      </dgm:t>
    </dgm:pt>
    <dgm:pt modelId="{9FA4B0B4-A92F-4945-B139-76ED2020DAFD}">
      <dgm:prSet/>
      <dgm:spPr/>
      <dgm:t>
        <a:bodyPr/>
        <a:lstStyle/>
        <a:p>
          <a:r>
            <a:rPr lang="en-US"/>
            <a:t>If any exception occurs in the code, then 500 Internal Server Error with a complete stack trace will be returned by the API.</a:t>
          </a:r>
        </a:p>
      </dgm:t>
    </dgm:pt>
    <dgm:pt modelId="{30A05531-AFE1-47BF-9857-9FD3B095CF29}" type="parTrans" cxnId="{43A2623B-9D0F-4264-9573-F47D920D21D3}">
      <dgm:prSet/>
      <dgm:spPr/>
      <dgm:t>
        <a:bodyPr/>
        <a:lstStyle/>
        <a:p>
          <a:endParaRPr lang="en-US"/>
        </a:p>
      </dgm:t>
    </dgm:pt>
    <dgm:pt modelId="{2AFD749B-4178-408D-B9B2-FF5145655962}" type="sibTrans" cxnId="{43A2623B-9D0F-4264-9573-F47D920D21D3}">
      <dgm:prSet/>
      <dgm:spPr/>
      <dgm:t>
        <a:bodyPr/>
        <a:lstStyle/>
        <a:p>
          <a:endParaRPr lang="en-US"/>
        </a:p>
      </dgm:t>
    </dgm:pt>
    <dgm:pt modelId="{5F01FB08-CC26-4C9E-8E63-A605BE8347E1}" type="pres">
      <dgm:prSet presAssocID="{4FE8DE99-76AE-46EC-A4DB-1D703086FA19}" presName="root" presStyleCnt="0">
        <dgm:presLayoutVars>
          <dgm:dir/>
          <dgm:resizeHandles val="exact"/>
        </dgm:presLayoutVars>
      </dgm:prSet>
      <dgm:spPr/>
    </dgm:pt>
    <dgm:pt modelId="{86485CBA-CE9C-4FDC-9B73-F389FF318914}" type="pres">
      <dgm:prSet presAssocID="{E23A909C-5B1A-4CD2-88FA-DDA41FC4BDAD}" presName="compNode" presStyleCnt="0"/>
      <dgm:spPr/>
    </dgm:pt>
    <dgm:pt modelId="{61A24FBA-259E-48BB-9F18-42E65682B677}" type="pres">
      <dgm:prSet presAssocID="{E23A909C-5B1A-4CD2-88FA-DDA41FC4BDAD}" presName="bgRect" presStyleLbl="bgShp" presStyleIdx="0" presStyleCnt="3"/>
      <dgm:spPr/>
    </dgm:pt>
    <dgm:pt modelId="{F3CC8AB7-1549-4DCF-B856-A8BD1BDC661E}" type="pres">
      <dgm:prSet presAssocID="{E23A909C-5B1A-4CD2-88FA-DDA41FC4BD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ter"/>
        </a:ext>
      </dgm:extLst>
    </dgm:pt>
    <dgm:pt modelId="{E2F30245-936E-4CD9-AC29-A8A005F67423}" type="pres">
      <dgm:prSet presAssocID="{E23A909C-5B1A-4CD2-88FA-DDA41FC4BDAD}" presName="spaceRect" presStyleCnt="0"/>
      <dgm:spPr/>
    </dgm:pt>
    <dgm:pt modelId="{BB1D5A9D-1366-4D3B-9527-AACBF6C71121}" type="pres">
      <dgm:prSet presAssocID="{E23A909C-5B1A-4CD2-88FA-DDA41FC4BDAD}" presName="parTx" presStyleLbl="revTx" presStyleIdx="0" presStyleCnt="3">
        <dgm:presLayoutVars>
          <dgm:chMax val="0"/>
          <dgm:chPref val="0"/>
        </dgm:presLayoutVars>
      </dgm:prSet>
      <dgm:spPr/>
    </dgm:pt>
    <dgm:pt modelId="{A7A65786-B643-4140-A691-F92E1777E1F5}" type="pres">
      <dgm:prSet presAssocID="{DA853ECB-1765-4D72-8486-CC94D91F146F}" presName="sibTrans" presStyleCnt="0"/>
      <dgm:spPr/>
    </dgm:pt>
    <dgm:pt modelId="{C2230906-BBF1-427A-A1AF-F29DD064EC05}" type="pres">
      <dgm:prSet presAssocID="{79F4668A-365F-4123-B58D-2AAFB990E97A}" presName="compNode" presStyleCnt="0"/>
      <dgm:spPr/>
    </dgm:pt>
    <dgm:pt modelId="{0EBAC615-0A95-47E1-9D97-0F026C2A3E39}" type="pres">
      <dgm:prSet presAssocID="{79F4668A-365F-4123-B58D-2AAFB990E97A}" presName="bgRect" presStyleLbl="bgShp" presStyleIdx="1" presStyleCnt="3"/>
      <dgm:spPr/>
    </dgm:pt>
    <dgm:pt modelId="{8FF06A4E-1CC5-4D11-9A8B-072E3C5EAE7C}" type="pres">
      <dgm:prSet presAssocID="{79F4668A-365F-4123-B58D-2AAFB990E9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D9D62FC-0A8F-4E67-925A-CF18FE10435F}" type="pres">
      <dgm:prSet presAssocID="{79F4668A-365F-4123-B58D-2AAFB990E97A}" presName="spaceRect" presStyleCnt="0"/>
      <dgm:spPr/>
    </dgm:pt>
    <dgm:pt modelId="{BF7E3226-012C-4564-B013-918FFDFE5CC8}" type="pres">
      <dgm:prSet presAssocID="{79F4668A-365F-4123-B58D-2AAFB990E97A}" presName="parTx" presStyleLbl="revTx" presStyleIdx="1" presStyleCnt="3">
        <dgm:presLayoutVars>
          <dgm:chMax val="0"/>
          <dgm:chPref val="0"/>
        </dgm:presLayoutVars>
      </dgm:prSet>
      <dgm:spPr/>
    </dgm:pt>
    <dgm:pt modelId="{C97A9393-1CA4-4361-9E64-F2D0620F3D65}" type="pres">
      <dgm:prSet presAssocID="{4F67228C-7E28-46B0-A69C-AB10E0BA64EB}" presName="sibTrans" presStyleCnt="0"/>
      <dgm:spPr/>
    </dgm:pt>
    <dgm:pt modelId="{7E69F4AB-5D04-4AF4-9DC6-7130DAC349A1}" type="pres">
      <dgm:prSet presAssocID="{9FA4B0B4-A92F-4945-B139-76ED2020DAFD}" presName="compNode" presStyleCnt="0"/>
      <dgm:spPr/>
    </dgm:pt>
    <dgm:pt modelId="{7C890C97-EB74-4930-8199-EB7306FA8D04}" type="pres">
      <dgm:prSet presAssocID="{9FA4B0B4-A92F-4945-B139-76ED2020DAFD}" presName="bgRect" presStyleLbl="bgShp" presStyleIdx="2" presStyleCnt="3"/>
      <dgm:spPr/>
    </dgm:pt>
    <dgm:pt modelId="{134F41C0-76DC-4911-AA29-229E531EA270}" type="pres">
      <dgm:prSet presAssocID="{9FA4B0B4-A92F-4945-B139-76ED2020DA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00B199B-5317-4BDE-B0F4-B7A97729FE12}" type="pres">
      <dgm:prSet presAssocID="{9FA4B0B4-A92F-4945-B139-76ED2020DAFD}" presName="spaceRect" presStyleCnt="0"/>
      <dgm:spPr/>
    </dgm:pt>
    <dgm:pt modelId="{CFEAD05D-DF89-4A2B-A4EB-6CC6496F8751}" type="pres">
      <dgm:prSet presAssocID="{9FA4B0B4-A92F-4945-B139-76ED2020DAF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C6A9F23-280D-4635-A588-D6B866EC9471}" type="presOf" srcId="{79F4668A-365F-4123-B58D-2AAFB990E97A}" destId="{BF7E3226-012C-4564-B013-918FFDFE5CC8}" srcOrd="0" destOrd="0" presId="urn:microsoft.com/office/officeart/2018/2/layout/IconVerticalSolidList"/>
    <dgm:cxn modelId="{4B9CF42F-7587-4E40-8E80-B22A348B3A1D}" type="presOf" srcId="{9FA4B0B4-A92F-4945-B139-76ED2020DAFD}" destId="{CFEAD05D-DF89-4A2B-A4EB-6CC6496F8751}" srcOrd="0" destOrd="0" presId="urn:microsoft.com/office/officeart/2018/2/layout/IconVerticalSolidList"/>
    <dgm:cxn modelId="{43A2623B-9D0F-4264-9573-F47D920D21D3}" srcId="{4FE8DE99-76AE-46EC-A4DB-1D703086FA19}" destId="{9FA4B0B4-A92F-4945-B139-76ED2020DAFD}" srcOrd="2" destOrd="0" parTransId="{30A05531-AFE1-47BF-9857-9FD3B095CF29}" sibTransId="{2AFD749B-4178-408D-B9B2-FF5145655962}"/>
    <dgm:cxn modelId="{D1596340-8381-4470-A3B6-2B884442AD9C}" type="presOf" srcId="{E23A909C-5B1A-4CD2-88FA-DDA41FC4BDAD}" destId="{BB1D5A9D-1366-4D3B-9527-AACBF6C71121}" srcOrd="0" destOrd="0" presId="urn:microsoft.com/office/officeart/2018/2/layout/IconVerticalSolidList"/>
    <dgm:cxn modelId="{07525647-DC9E-4FF9-8D76-611E60B23D43}" type="presOf" srcId="{4FE8DE99-76AE-46EC-A4DB-1D703086FA19}" destId="{5F01FB08-CC26-4C9E-8E63-A605BE8347E1}" srcOrd="0" destOrd="0" presId="urn:microsoft.com/office/officeart/2018/2/layout/IconVerticalSolidList"/>
    <dgm:cxn modelId="{9E2B697D-5B55-473E-8030-922C26B8A6EA}" srcId="{4FE8DE99-76AE-46EC-A4DB-1D703086FA19}" destId="{E23A909C-5B1A-4CD2-88FA-DDA41FC4BDAD}" srcOrd="0" destOrd="0" parTransId="{16D82E65-DEE7-41FA-A8F7-15D737683CF7}" sibTransId="{DA853ECB-1765-4D72-8486-CC94D91F146F}"/>
    <dgm:cxn modelId="{D2B44BF3-BBE5-4BC0-A68A-C3D9CD381DC4}" srcId="{4FE8DE99-76AE-46EC-A4DB-1D703086FA19}" destId="{79F4668A-365F-4123-B58D-2AAFB990E97A}" srcOrd="1" destOrd="0" parTransId="{D2A8CE68-FD02-4188-9506-768D5850D99A}" sibTransId="{4F67228C-7E28-46B0-A69C-AB10E0BA64EB}"/>
    <dgm:cxn modelId="{3F8426CC-0059-40D3-9F59-E4EEC94A1E5F}" type="presParOf" srcId="{5F01FB08-CC26-4C9E-8E63-A605BE8347E1}" destId="{86485CBA-CE9C-4FDC-9B73-F389FF318914}" srcOrd="0" destOrd="0" presId="urn:microsoft.com/office/officeart/2018/2/layout/IconVerticalSolidList"/>
    <dgm:cxn modelId="{925625CD-A4F2-4457-B89E-7F85CFE364DC}" type="presParOf" srcId="{86485CBA-CE9C-4FDC-9B73-F389FF318914}" destId="{61A24FBA-259E-48BB-9F18-42E65682B677}" srcOrd="0" destOrd="0" presId="urn:microsoft.com/office/officeart/2018/2/layout/IconVerticalSolidList"/>
    <dgm:cxn modelId="{5633F468-F5FC-4759-A112-5C671848E02E}" type="presParOf" srcId="{86485CBA-CE9C-4FDC-9B73-F389FF318914}" destId="{F3CC8AB7-1549-4DCF-B856-A8BD1BDC661E}" srcOrd="1" destOrd="0" presId="urn:microsoft.com/office/officeart/2018/2/layout/IconVerticalSolidList"/>
    <dgm:cxn modelId="{EC4935BA-741E-4B9F-BEEC-4C73BB0C1B92}" type="presParOf" srcId="{86485CBA-CE9C-4FDC-9B73-F389FF318914}" destId="{E2F30245-936E-4CD9-AC29-A8A005F67423}" srcOrd="2" destOrd="0" presId="urn:microsoft.com/office/officeart/2018/2/layout/IconVerticalSolidList"/>
    <dgm:cxn modelId="{91977750-48C7-4BA8-8205-C682798FA57A}" type="presParOf" srcId="{86485CBA-CE9C-4FDC-9B73-F389FF318914}" destId="{BB1D5A9D-1366-4D3B-9527-AACBF6C71121}" srcOrd="3" destOrd="0" presId="urn:microsoft.com/office/officeart/2018/2/layout/IconVerticalSolidList"/>
    <dgm:cxn modelId="{01FD903B-5C01-45FB-A2D3-B1C9474F3CC9}" type="presParOf" srcId="{5F01FB08-CC26-4C9E-8E63-A605BE8347E1}" destId="{A7A65786-B643-4140-A691-F92E1777E1F5}" srcOrd="1" destOrd="0" presId="urn:microsoft.com/office/officeart/2018/2/layout/IconVerticalSolidList"/>
    <dgm:cxn modelId="{23EAB111-8301-464D-A688-3915705B07AD}" type="presParOf" srcId="{5F01FB08-CC26-4C9E-8E63-A605BE8347E1}" destId="{C2230906-BBF1-427A-A1AF-F29DD064EC05}" srcOrd="2" destOrd="0" presId="urn:microsoft.com/office/officeart/2018/2/layout/IconVerticalSolidList"/>
    <dgm:cxn modelId="{DB75C27F-F272-45E0-BD20-C748743FFEF7}" type="presParOf" srcId="{C2230906-BBF1-427A-A1AF-F29DD064EC05}" destId="{0EBAC615-0A95-47E1-9D97-0F026C2A3E39}" srcOrd="0" destOrd="0" presId="urn:microsoft.com/office/officeart/2018/2/layout/IconVerticalSolidList"/>
    <dgm:cxn modelId="{08B86F06-8730-4664-8918-11CDDD9B5178}" type="presParOf" srcId="{C2230906-BBF1-427A-A1AF-F29DD064EC05}" destId="{8FF06A4E-1CC5-4D11-9A8B-072E3C5EAE7C}" srcOrd="1" destOrd="0" presId="urn:microsoft.com/office/officeart/2018/2/layout/IconVerticalSolidList"/>
    <dgm:cxn modelId="{9C931866-C1AA-42D1-B0E4-AB2C39719979}" type="presParOf" srcId="{C2230906-BBF1-427A-A1AF-F29DD064EC05}" destId="{6D9D62FC-0A8F-4E67-925A-CF18FE10435F}" srcOrd="2" destOrd="0" presId="urn:microsoft.com/office/officeart/2018/2/layout/IconVerticalSolidList"/>
    <dgm:cxn modelId="{A79A3120-30A1-4B63-8048-2E163DBADFB5}" type="presParOf" srcId="{C2230906-BBF1-427A-A1AF-F29DD064EC05}" destId="{BF7E3226-012C-4564-B013-918FFDFE5CC8}" srcOrd="3" destOrd="0" presId="urn:microsoft.com/office/officeart/2018/2/layout/IconVerticalSolidList"/>
    <dgm:cxn modelId="{19C96E4E-B22D-4F12-AB0B-DE89E4863734}" type="presParOf" srcId="{5F01FB08-CC26-4C9E-8E63-A605BE8347E1}" destId="{C97A9393-1CA4-4361-9E64-F2D0620F3D65}" srcOrd="3" destOrd="0" presId="urn:microsoft.com/office/officeart/2018/2/layout/IconVerticalSolidList"/>
    <dgm:cxn modelId="{2C869C0B-A864-4455-AF80-657B734EED5F}" type="presParOf" srcId="{5F01FB08-CC26-4C9E-8E63-A605BE8347E1}" destId="{7E69F4AB-5D04-4AF4-9DC6-7130DAC349A1}" srcOrd="4" destOrd="0" presId="urn:microsoft.com/office/officeart/2018/2/layout/IconVerticalSolidList"/>
    <dgm:cxn modelId="{DDFBE0DA-FABE-4F20-9548-DA7654315D84}" type="presParOf" srcId="{7E69F4AB-5D04-4AF4-9DC6-7130DAC349A1}" destId="{7C890C97-EB74-4930-8199-EB7306FA8D04}" srcOrd="0" destOrd="0" presId="urn:microsoft.com/office/officeart/2018/2/layout/IconVerticalSolidList"/>
    <dgm:cxn modelId="{3839E022-F3A1-41E5-904A-AF586E302F46}" type="presParOf" srcId="{7E69F4AB-5D04-4AF4-9DC6-7130DAC349A1}" destId="{134F41C0-76DC-4911-AA29-229E531EA270}" srcOrd="1" destOrd="0" presId="urn:microsoft.com/office/officeart/2018/2/layout/IconVerticalSolidList"/>
    <dgm:cxn modelId="{E6E230E4-54BA-4D1F-A98A-0336998D6D3F}" type="presParOf" srcId="{7E69F4AB-5D04-4AF4-9DC6-7130DAC349A1}" destId="{D00B199B-5317-4BDE-B0F4-B7A97729FE12}" srcOrd="2" destOrd="0" presId="urn:microsoft.com/office/officeart/2018/2/layout/IconVerticalSolidList"/>
    <dgm:cxn modelId="{BC835F6C-3B5C-4229-A95D-A95BB3F843AF}" type="presParOf" srcId="{7E69F4AB-5D04-4AF4-9DC6-7130DAC349A1}" destId="{CFEAD05D-DF89-4A2B-A4EB-6CC6496F87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AEE0B8-C168-4E85-A9BE-8698A98533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9A1FF4-59F2-441F-8DFA-BCB930D11A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class and project is responsible for performing only one business job.</a:t>
          </a:r>
        </a:p>
      </dgm:t>
    </dgm:pt>
    <dgm:pt modelId="{4221781C-41A2-40EA-A09F-CBE325C04FD0}" type="parTrans" cxnId="{F114FA7A-37C5-439E-9C3B-B605C468185A}">
      <dgm:prSet/>
      <dgm:spPr/>
      <dgm:t>
        <a:bodyPr/>
        <a:lstStyle/>
        <a:p>
          <a:endParaRPr lang="en-US"/>
        </a:p>
      </dgm:t>
    </dgm:pt>
    <dgm:pt modelId="{D96BB607-7ECF-47FD-A863-89FE0E16E6F5}" type="sibTrans" cxnId="{F114FA7A-37C5-439E-9C3B-B605C468185A}">
      <dgm:prSet/>
      <dgm:spPr/>
      <dgm:t>
        <a:bodyPr/>
        <a:lstStyle/>
        <a:p>
          <a:endParaRPr lang="en-US"/>
        </a:p>
      </dgm:t>
    </dgm:pt>
    <dgm:pt modelId="{45E4AB1C-714A-4530-B817-4890CD2D9E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Dependency Injection is used to make the system loosely coupled.</a:t>
          </a:r>
        </a:p>
      </dgm:t>
    </dgm:pt>
    <dgm:pt modelId="{E4B8B5F5-F45E-41A2-B1AF-5991B8B79A38}" type="parTrans" cxnId="{C5492F73-3F16-486A-AE4C-48A76B808428}">
      <dgm:prSet/>
      <dgm:spPr/>
      <dgm:t>
        <a:bodyPr/>
        <a:lstStyle/>
        <a:p>
          <a:endParaRPr lang="en-US"/>
        </a:p>
      </dgm:t>
    </dgm:pt>
    <dgm:pt modelId="{784C9EB4-EB31-461A-B2FA-0A8059F379BC}" type="sibTrans" cxnId="{C5492F73-3F16-486A-AE4C-48A76B808428}">
      <dgm:prSet/>
      <dgm:spPr/>
      <dgm:t>
        <a:bodyPr/>
        <a:lstStyle/>
        <a:p>
          <a:endParaRPr lang="en-US"/>
        </a:p>
      </dgm:t>
    </dgm:pt>
    <dgm:pt modelId="{46D12E7B-11F2-46AF-A7FE-3AD5441E0F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is developed in a way that it is open for extension.</a:t>
          </a:r>
        </a:p>
      </dgm:t>
    </dgm:pt>
    <dgm:pt modelId="{C4C5340A-7210-42A3-B4DE-6D99A7CCBA01}" type="parTrans" cxnId="{47CB4CDA-E927-45FE-BAD5-4E77D7ABA084}">
      <dgm:prSet/>
      <dgm:spPr/>
      <dgm:t>
        <a:bodyPr/>
        <a:lstStyle/>
        <a:p>
          <a:endParaRPr lang="en-US"/>
        </a:p>
      </dgm:t>
    </dgm:pt>
    <dgm:pt modelId="{4F2A0EF2-F56F-48B6-9DD7-82B2BD6C09FB}" type="sibTrans" cxnId="{47CB4CDA-E927-45FE-BAD5-4E77D7ABA084}">
      <dgm:prSet/>
      <dgm:spPr/>
      <dgm:t>
        <a:bodyPr/>
        <a:lstStyle/>
        <a:p>
          <a:endParaRPr lang="en-US"/>
        </a:p>
      </dgm:t>
    </dgm:pt>
    <dgm:pt modelId="{910973EC-6DFD-4C02-BFE4-88513236F5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abstraction is used in between the API and the business domain.</a:t>
          </a:r>
        </a:p>
      </dgm:t>
    </dgm:pt>
    <dgm:pt modelId="{35496F03-A48F-4AA3-B467-6311F8A6E763}" type="parTrans" cxnId="{70F52254-4260-4AA3-BAAD-52204B47E820}">
      <dgm:prSet/>
      <dgm:spPr/>
      <dgm:t>
        <a:bodyPr/>
        <a:lstStyle/>
        <a:p>
          <a:endParaRPr lang="en-US"/>
        </a:p>
      </dgm:t>
    </dgm:pt>
    <dgm:pt modelId="{529ED1FE-71C9-4B11-9BAF-8E447F7906B0}" type="sibTrans" cxnId="{70F52254-4260-4AA3-BAAD-52204B47E820}">
      <dgm:prSet/>
      <dgm:spPr/>
      <dgm:t>
        <a:bodyPr/>
        <a:lstStyle/>
        <a:p>
          <a:endParaRPr lang="en-US"/>
        </a:p>
      </dgm:t>
    </dgm:pt>
    <dgm:pt modelId="{F5A5CE59-E850-46B4-B2AD-5EFF04BEAD13}" type="pres">
      <dgm:prSet presAssocID="{C0AEE0B8-C168-4E85-A9BE-8698A98533D1}" presName="root" presStyleCnt="0">
        <dgm:presLayoutVars>
          <dgm:dir/>
          <dgm:resizeHandles val="exact"/>
        </dgm:presLayoutVars>
      </dgm:prSet>
      <dgm:spPr/>
    </dgm:pt>
    <dgm:pt modelId="{DF186E9A-B060-4735-92BF-5C3426DB9B5A}" type="pres">
      <dgm:prSet presAssocID="{1D9A1FF4-59F2-441F-8DFA-BCB930D11A6A}" presName="compNode" presStyleCnt="0"/>
      <dgm:spPr/>
    </dgm:pt>
    <dgm:pt modelId="{CFA41201-220D-4F1D-A55F-3C00080552A9}" type="pres">
      <dgm:prSet presAssocID="{1D9A1FF4-59F2-441F-8DFA-BCB930D11A6A}" presName="bgRect" presStyleLbl="bgShp" presStyleIdx="0" presStyleCnt="4"/>
      <dgm:spPr/>
    </dgm:pt>
    <dgm:pt modelId="{D4ED63D6-CF4E-4908-9F96-9274B59F12F1}" type="pres">
      <dgm:prSet presAssocID="{1D9A1FF4-59F2-441F-8DFA-BCB930D11A6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27C5246-34F5-43ED-A3F5-FC57DA05C281}" type="pres">
      <dgm:prSet presAssocID="{1D9A1FF4-59F2-441F-8DFA-BCB930D11A6A}" presName="spaceRect" presStyleCnt="0"/>
      <dgm:spPr/>
    </dgm:pt>
    <dgm:pt modelId="{5D4FEC19-D1C8-4F04-8F9F-BCACD7E0D24A}" type="pres">
      <dgm:prSet presAssocID="{1D9A1FF4-59F2-441F-8DFA-BCB930D11A6A}" presName="parTx" presStyleLbl="revTx" presStyleIdx="0" presStyleCnt="4">
        <dgm:presLayoutVars>
          <dgm:chMax val="0"/>
          <dgm:chPref val="0"/>
        </dgm:presLayoutVars>
      </dgm:prSet>
      <dgm:spPr/>
    </dgm:pt>
    <dgm:pt modelId="{A4BA8367-F5A5-4A67-83D1-58D89622DDD9}" type="pres">
      <dgm:prSet presAssocID="{D96BB607-7ECF-47FD-A863-89FE0E16E6F5}" presName="sibTrans" presStyleCnt="0"/>
      <dgm:spPr/>
    </dgm:pt>
    <dgm:pt modelId="{CB6616F3-91A9-4FE7-915F-274A20D58B34}" type="pres">
      <dgm:prSet presAssocID="{45E4AB1C-714A-4530-B817-4890CD2D9E0B}" presName="compNode" presStyleCnt="0"/>
      <dgm:spPr/>
    </dgm:pt>
    <dgm:pt modelId="{E7C653F1-7E57-4E70-A746-C178A8BA2D46}" type="pres">
      <dgm:prSet presAssocID="{45E4AB1C-714A-4530-B817-4890CD2D9E0B}" presName="bgRect" presStyleLbl="bgShp" presStyleIdx="1" presStyleCnt="4"/>
      <dgm:spPr/>
    </dgm:pt>
    <dgm:pt modelId="{08169232-28E8-40C0-9DB0-CA61CF870D43}" type="pres">
      <dgm:prSet presAssocID="{45E4AB1C-714A-4530-B817-4890CD2D9E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80066ED0-B22A-4CD9-BC76-A38AFF88C9D8}" type="pres">
      <dgm:prSet presAssocID="{45E4AB1C-714A-4530-B817-4890CD2D9E0B}" presName="spaceRect" presStyleCnt="0"/>
      <dgm:spPr/>
    </dgm:pt>
    <dgm:pt modelId="{EB898ADF-8B3A-4992-AA9F-F6D39458E520}" type="pres">
      <dgm:prSet presAssocID="{45E4AB1C-714A-4530-B817-4890CD2D9E0B}" presName="parTx" presStyleLbl="revTx" presStyleIdx="1" presStyleCnt="4">
        <dgm:presLayoutVars>
          <dgm:chMax val="0"/>
          <dgm:chPref val="0"/>
        </dgm:presLayoutVars>
      </dgm:prSet>
      <dgm:spPr/>
    </dgm:pt>
    <dgm:pt modelId="{22D95C04-1C39-43A6-8065-4D9E6CDAE9B5}" type="pres">
      <dgm:prSet presAssocID="{784C9EB4-EB31-461A-B2FA-0A8059F379BC}" presName="sibTrans" presStyleCnt="0"/>
      <dgm:spPr/>
    </dgm:pt>
    <dgm:pt modelId="{999F5BC4-0A3A-4997-8BED-0AFFB734C3A1}" type="pres">
      <dgm:prSet presAssocID="{46D12E7B-11F2-46AF-A7FE-3AD5441E0FC0}" presName="compNode" presStyleCnt="0"/>
      <dgm:spPr/>
    </dgm:pt>
    <dgm:pt modelId="{5B2C2530-3F4B-443E-BADB-E3FC3289985D}" type="pres">
      <dgm:prSet presAssocID="{46D12E7B-11F2-46AF-A7FE-3AD5441E0FC0}" presName="bgRect" presStyleLbl="bgShp" presStyleIdx="2" presStyleCnt="4"/>
      <dgm:spPr/>
    </dgm:pt>
    <dgm:pt modelId="{4DBD02AE-DA61-4F77-90B4-4F990CF4682A}" type="pres">
      <dgm:prSet presAssocID="{46D12E7B-11F2-46AF-A7FE-3AD5441E0F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062E77BC-A9F7-43EE-83B6-5A2676DBEA14}" type="pres">
      <dgm:prSet presAssocID="{46D12E7B-11F2-46AF-A7FE-3AD5441E0FC0}" presName="spaceRect" presStyleCnt="0"/>
      <dgm:spPr/>
    </dgm:pt>
    <dgm:pt modelId="{F1030048-7156-4BD1-BAE3-7F5F1B6109CA}" type="pres">
      <dgm:prSet presAssocID="{46D12E7B-11F2-46AF-A7FE-3AD5441E0FC0}" presName="parTx" presStyleLbl="revTx" presStyleIdx="2" presStyleCnt="4">
        <dgm:presLayoutVars>
          <dgm:chMax val="0"/>
          <dgm:chPref val="0"/>
        </dgm:presLayoutVars>
      </dgm:prSet>
      <dgm:spPr/>
    </dgm:pt>
    <dgm:pt modelId="{8A3FBC4A-B21B-4EF4-9995-73588B090E85}" type="pres">
      <dgm:prSet presAssocID="{4F2A0EF2-F56F-48B6-9DD7-82B2BD6C09FB}" presName="sibTrans" presStyleCnt="0"/>
      <dgm:spPr/>
    </dgm:pt>
    <dgm:pt modelId="{B7C3767E-F00A-479D-B3F3-DFCC68908B5B}" type="pres">
      <dgm:prSet presAssocID="{910973EC-6DFD-4C02-BFE4-88513236F5A4}" presName="compNode" presStyleCnt="0"/>
      <dgm:spPr/>
    </dgm:pt>
    <dgm:pt modelId="{4C36BF74-71FD-4EE1-9744-13D2C3FCB3D0}" type="pres">
      <dgm:prSet presAssocID="{910973EC-6DFD-4C02-BFE4-88513236F5A4}" presName="bgRect" presStyleLbl="bgShp" presStyleIdx="3" presStyleCnt="4"/>
      <dgm:spPr/>
    </dgm:pt>
    <dgm:pt modelId="{266D2616-DADA-4B6B-9C2E-91562CDB2A12}" type="pres">
      <dgm:prSet presAssocID="{910973EC-6DFD-4C02-BFE4-88513236F5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901D5F5-AF11-4D1C-9814-974BD2334501}" type="pres">
      <dgm:prSet presAssocID="{910973EC-6DFD-4C02-BFE4-88513236F5A4}" presName="spaceRect" presStyleCnt="0"/>
      <dgm:spPr/>
    </dgm:pt>
    <dgm:pt modelId="{2C6DD604-2DE3-4A1F-9E2B-16DCB0591689}" type="pres">
      <dgm:prSet presAssocID="{910973EC-6DFD-4C02-BFE4-88513236F5A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647B62A-7DFD-4987-A7DD-41D54387AC54}" type="presOf" srcId="{C0AEE0B8-C168-4E85-A9BE-8698A98533D1}" destId="{F5A5CE59-E850-46B4-B2AD-5EFF04BEAD13}" srcOrd="0" destOrd="0" presId="urn:microsoft.com/office/officeart/2018/2/layout/IconVerticalSolidList"/>
    <dgm:cxn modelId="{6ACCB26A-227A-4CF6-8C47-394D7880FF8E}" type="presOf" srcId="{46D12E7B-11F2-46AF-A7FE-3AD5441E0FC0}" destId="{F1030048-7156-4BD1-BAE3-7F5F1B6109CA}" srcOrd="0" destOrd="0" presId="urn:microsoft.com/office/officeart/2018/2/layout/IconVerticalSolidList"/>
    <dgm:cxn modelId="{6402C551-E8EB-438C-A7C5-C2A37B4F6369}" type="presOf" srcId="{45E4AB1C-714A-4530-B817-4890CD2D9E0B}" destId="{EB898ADF-8B3A-4992-AA9F-F6D39458E520}" srcOrd="0" destOrd="0" presId="urn:microsoft.com/office/officeart/2018/2/layout/IconVerticalSolidList"/>
    <dgm:cxn modelId="{C5492F73-3F16-486A-AE4C-48A76B808428}" srcId="{C0AEE0B8-C168-4E85-A9BE-8698A98533D1}" destId="{45E4AB1C-714A-4530-B817-4890CD2D9E0B}" srcOrd="1" destOrd="0" parTransId="{E4B8B5F5-F45E-41A2-B1AF-5991B8B79A38}" sibTransId="{784C9EB4-EB31-461A-B2FA-0A8059F379BC}"/>
    <dgm:cxn modelId="{70F52254-4260-4AA3-BAAD-52204B47E820}" srcId="{C0AEE0B8-C168-4E85-A9BE-8698A98533D1}" destId="{910973EC-6DFD-4C02-BFE4-88513236F5A4}" srcOrd="3" destOrd="0" parTransId="{35496F03-A48F-4AA3-B467-6311F8A6E763}" sibTransId="{529ED1FE-71C9-4B11-9BAF-8E447F7906B0}"/>
    <dgm:cxn modelId="{F114FA7A-37C5-439E-9C3B-B605C468185A}" srcId="{C0AEE0B8-C168-4E85-A9BE-8698A98533D1}" destId="{1D9A1FF4-59F2-441F-8DFA-BCB930D11A6A}" srcOrd="0" destOrd="0" parTransId="{4221781C-41A2-40EA-A09F-CBE325C04FD0}" sibTransId="{D96BB607-7ECF-47FD-A863-89FE0E16E6F5}"/>
    <dgm:cxn modelId="{47CB4CDA-E927-45FE-BAD5-4E77D7ABA084}" srcId="{C0AEE0B8-C168-4E85-A9BE-8698A98533D1}" destId="{46D12E7B-11F2-46AF-A7FE-3AD5441E0FC0}" srcOrd="2" destOrd="0" parTransId="{C4C5340A-7210-42A3-B4DE-6D99A7CCBA01}" sibTransId="{4F2A0EF2-F56F-48B6-9DD7-82B2BD6C09FB}"/>
    <dgm:cxn modelId="{CC0C55E7-FCD3-4F25-A562-3BFF263C2205}" type="presOf" srcId="{1D9A1FF4-59F2-441F-8DFA-BCB930D11A6A}" destId="{5D4FEC19-D1C8-4F04-8F9F-BCACD7E0D24A}" srcOrd="0" destOrd="0" presId="urn:microsoft.com/office/officeart/2018/2/layout/IconVerticalSolidList"/>
    <dgm:cxn modelId="{E92B88F4-57C9-42EC-8B8F-216272B47297}" type="presOf" srcId="{910973EC-6DFD-4C02-BFE4-88513236F5A4}" destId="{2C6DD604-2DE3-4A1F-9E2B-16DCB0591689}" srcOrd="0" destOrd="0" presId="urn:microsoft.com/office/officeart/2018/2/layout/IconVerticalSolidList"/>
    <dgm:cxn modelId="{704D29FA-9EDE-4DED-8954-DE47A772435E}" type="presParOf" srcId="{F5A5CE59-E850-46B4-B2AD-5EFF04BEAD13}" destId="{DF186E9A-B060-4735-92BF-5C3426DB9B5A}" srcOrd="0" destOrd="0" presId="urn:microsoft.com/office/officeart/2018/2/layout/IconVerticalSolidList"/>
    <dgm:cxn modelId="{1E0B4A34-54EF-470A-A818-4D83E2C58AB8}" type="presParOf" srcId="{DF186E9A-B060-4735-92BF-5C3426DB9B5A}" destId="{CFA41201-220D-4F1D-A55F-3C00080552A9}" srcOrd="0" destOrd="0" presId="urn:microsoft.com/office/officeart/2018/2/layout/IconVerticalSolidList"/>
    <dgm:cxn modelId="{D3F4D30C-6DD4-42B8-A9CC-238B594810B5}" type="presParOf" srcId="{DF186E9A-B060-4735-92BF-5C3426DB9B5A}" destId="{D4ED63D6-CF4E-4908-9F96-9274B59F12F1}" srcOrd="1" destOrd="0" presId="urn:microsoft.com/office/officeart/2018/2/layout/IconVerticalSolidList"/>
    <dgm:cxn modelId="{5291F7FD-EE9E-4816-B680-28B404F7AF2F}" type="presParOf" srcId="{DF186E9A-B060-4735-92BF-5C3426DB9B5A}" destId="{927C5246-34F5-43ED-A3F5-FC57DA05C281}" srcOrd="2" destOrd="0" presId="urn:microsoft.com/office/officeart/2018/2/layout/IconVerticalSolidList"/>
    <dgm:cxn modelId="{B5A546F3-A172-4BD9-8253-B6DA091A25F8}" type="presParOf" srcId="{DF186E9A-B060-4735-92BF-5C3426DB9B5A}" destId="{5D4FEC19-D1C8-4F04-8F9F-BCACD7E0D24A}" srcOrd="3" destOrd="0" presId="urn:microsoft.com/office/officeart/2018/2/layout/IconVerticalSolidList"/>
    <dgm:cxn modelId="{519B724D-B420-41C7-B62D-666CF00D282A}" type="presParOf" srcId="{F5A5CE59-E850-46B4-B2AD-5EFF04BEAD13}" destId="{A4BA8367-F5A5-4A67-83D1-58D89622DDD9}" srcOrd="1" destOrd="0" presId="urn:microsoft.com/office/officeart/2018/2/layout/IconVerticalSolidList"/>
    <dgm:cxn modelId="{BFFF796C-1669-4BF9-9F65-4B83B49C757C}" type="presParOf" srcId="{F5A5CE59-E850-46B4-B2AD-5EFF04BEAD13}" destId="{CB6616F3-91A9-4FE7-915F-274A20D58B34}" srcOrd="2" destOrd="0" presId="urn:microsoft.com/office/officeart/2018/2/layout/IconVerticalSolidList"/>
    <dgm:cxn modelId="{3B739723-A2F5-4B0F-A2BC-DD18A84E7058}" type="presParOf" srcId="{CB6616F3-91A9-4FE7-915F-274A20D58B34}" destId="{E7C653F1-7E57-4E70-A746-C178A8BA2D46}" srcOrd="0" destOrd="0" presId="urn:microsoft.com/office/officeart/2018/2/layout/IconVerticalSolidList"/>
    <dgm:cxn modelId="{8A3ABD7F-AB88-4D43-802A-98F7682D35BB}" type="presParOf" srcId="{CB6616F3-91A9-4FE7-915F-274A20D58B34}" destId="{08169232-28E8-40C0-9DB0-CA61CF870D43}" srcOrd="1" destOrd="0" presId="urn:microsoft.com/office/officeart/2018/2/layout/IconVerticalSolidList"/>
    <dgm:cxn modelId="{132DFFBF-2CA4-4D6D-967F-FE6E7D182E52}" type="presParOf" srcId="{CB6616F3-91A9-4FE7-915F-274A20D58B34}" destId="{80066ED0-B22A-4CD9-BC76-A38AFF88C9D8}" srcOrd="2" destOrd="0" presId="urn:microsoft.com/office/officeart/2018/2/layout/IconVerticalSolidList"/>
    <dgm:cxn modelId="{709B7ACC-09C4-492B-9A66-A6F44F713037}" type="presParOf" srcId="{CB6616F3-91A9-4FE7-915F-274A20D58B34}" destId="{EB898ADF-8B3A-4992-AA9F-F6D39458E520}" srcOrd="3" destOrd="0" presId="urn:microsoft.com/office/officeart/2018/2/layout/IconVerticalSolidList"/>
    <dgm:cxn modelId="{BB22316B-CF49-41B2-BE5A-75F83C45E59E}" type="presParOf" srcId="{F5A5CE59-E850-46B4-B2AD-5EFF04BEAD13}" destId="{22D95C04-1C39-43A6-8065-4D9E6CDAE9B5}" srcOrd="3" destOrd="0" presId="urn:microsoft.com/office/officeart/2018/2/layout/IconVerticalSolidList"/>
    <dgm:cxn modelId="{1F64CA1E-3142-410B-85FE-5B5606BA2246}" type="presParOf" srcId="{F5A5CE59-E850-46B4-B2AD-5EFF04BEAD13}" destId="{999F5BC4-0A3A-4997-8BED-0AFFB734C3A1}" srcOrd="4" destOrd="0" presId="urn:microsoft.com/office/officeart/2018/2/layout/IconVerticalSolidList"/>
    <dgm:cxn modelId="{77A4BC1F-4C17-430B-8235-193E48657D7B}" type="presParOf" srcId="{999F5BC4-0A3A-4997-8BED-0AFFB734C3A1}" destId="{5B2C2530-3F4B-443E-BADB-E3FC3289985D}" srcOrd="0" destOrd="0" presId="urn:microsoft.com/office/officeart/2018/2/layout/IconVerticalSolidList"/>
    <dgm:cxn modelId="{7F65B929-0E43-4A97-821D-A7929093DBBA}" type="presParOf" srcId="{999F5BC4-0A3A-4997-8BED-0AFFB734C3A1}" destId="{4DBD02AE-DA61-4F77-90B4-4F990CF4682A}" srcOrd="1" destOrd="0" presId="urn:microsoft.com/office/officeart/2018/2/layout/IconVerticalSolidList"/>
    <dgm:cxn modelId="{666ECA68-5604-4029-9C3C-D0A2196055E7}" type="presParOf" srcId="{999F5BC4-0A3A-4997-8BED-0AFFB734C3A1}" destId="{062E77BC-A9F7-43EE-83B6-5A2676DBEA14}" srcOrd="2" destOrd="0" presId="urn:microsoft.com/office/officeart/2018/2/layout/IconVerticalSolidList"/>
    <dgm:cxn modelId="{A260F605-5651-4978-B74D-2EFC56FA35EC}" type="presParOf" srcId="{999F5BC4-0A3A-4997-8BED-0AFFB734C3A1}" destId="{F1030048-7156-4BD1-BAE3-7F5F1B6109CA}" srcOrd="3" destOrd="0" presId="urn:microsoft.com/office/officeart/2018/2/layout/IconVerticalSolidList"/>
    <dgm:cxn modelId="{8C5EDD24-8C8A-47F6-A772-BB88E11E2F4F}" type="presParOf" srcId="{F5A5CE59-E850-46B4-B2AD-5EFF04BEAD13}" destId="{8A3FBC4A-B21B-4EF4-9995-73588B090E85}" srcOrd="5" destOrd="0" presId="urn:microsoft.com/office/officeart/2018/2/layout/IconVerticalSolidList"/>
    <dgm:cxn modelId="{DAFE6B31-105D-42AB-8A51-7E05A275E9B5}" type="presParOf" srcId="{F5A5CE59-E850-46B4-B2AD-5EFF04BEAD13}" destId="{B7C3767E-F00A-479D-B3F3-DFCC68908B5B}" srcOrd="6" destOrd="0" presId="urn:microsoft.com/office/officeart/2018/2/layout/IconVerticalSolidList"/>
    <dgm:cxn modelId="{9353C1F7-B50B-417A-B8A3-C0454DB44CB0}" type="presParOf" srcId="{B7C3767E-F00A-479D-B3F3-DFCC68908B5B}" destId="{4C36BF74-71FD-4EE1-9744-13D2C3FCB3D0}" srcOrd="0" destOrd="0" presId="urn:microsoft.com/office/officeart/2018/2/layout/IconVerticalSolidList"/>
    <dgm:cxn modelId="{7285FD1A-E279-4811-A194-1CAB170A4329}" type="presParOf" srcId="{B7C3767E-F00A-479D-B3F3-DFCC68908B5B}" destId="{266D2616-DADA-4B6B-9C2E-91562CDB2A12}" srcOrd="1" destOrd="0" presId="urn:microsoft.com/office/officeart/2018/2/layout/IconVerticalSolidList"/>
    <dgm:cxn modelId="{72DE8CE3-9E84-4AA6-B292-2D474B205654}" type="presParOf" srcId="{B7C3767E-F00A-479D-B3F3-DFCC68908B5B}" destId="{A901D5F5-AF11-4D1C-9814-974BD2334501}" srcOrd="2" destOrd="0" presId="urn:microsoft.com/office/officeart/2018/2/layout/IconVerticalSolidList"/>
    <dgm:cxn modelId="{58D551BD-9C33-40A0-9E98-43D93D7B6FD0}" type="presParOf" srcId="{B7C3767E-F00A-479D-B3F3-DFCC68908B5B}" destId="{2C6DD604-2DE3-4A1F-9E2B-16DCB05916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212F0-6E4E-44A5-AE09-FB4E32088C55}">
      <dsp:nvSpPr>
        <dsp:cNvPr id="0" name=""/>
        <dsp:cNvSpPr/>
      </dsp:nvSpPr>
      <dsp:spPr>
        <a:xfrm>
          <a:off x="0" y="452056"/>
          <a:ext cx="6263640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.NET 5</a:t>
          </a:r>
        </a:p>
      </dsp:txBody>
      <dsp:txXfrm>
        <a:off x="40980" y="493036"/>
        <a:ext cx="6181680" cy="757514"/>
      </dsp:txXfrm>
    </dsp:sp>
    <dsp:sp modelId="{98479D47-18E9-4F0E-8288-99C1F0D6CA2B}">
      <dsp:nvSpPr>
        <dsp:cNvPr id="0" name=""/>
        <dsp:cNvSpPr/>
      </dsp:nvSpPr>
      <dsp:spPr>
        <a:xfrm>
          <a:off x="0" y="1392331"/>
          <a:ext cx="6263640" cy="83947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C# 9.0</a:t>
          </a:r>
        </a:p>
      </dsp:txBody>
      <dsp:txXfrm>
        <a:off x="40980" y="1433311"/>
        <a:ext cx="6181680" cy="757514"/>
      </dsp:txXfrm>
    </dsp:sp>
    <dsp:sp modelId="{36E77B53-BDA4-4248-9D94-2FFE6390DBDD}">
      <dsp:nvSpPr>
        <dsp:cNvPr id="0" name=""/>
        <dsp:cNvSpPr/>
      </dsp:nvSpPr>
      <dsp:spPr>
        <a:xfrm>
          <a:off x="0" y="2332606"/>
          <a:ext cx="6263640" cy="83947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Azure</a:t>
          </a:r>
        </a:p>
      </dsp:txBody>
      <dsp:txXfrm>
        <a:off x="40980" y="2373586"/>
        <a:ext cx="6181680" cy="757514"/>
      </dsp:txXfrm>
    </dsp:sp>
    <dsp:sp modelId="{2AEEC0D7-199D-4C03-A066-DBA5854CC860}">
      <dsp:nvSpPr>
        <dsp:cNvPr id="0" name=""/>
        <dsp:cNvSpPr/>
      </dsp:nvSpPr>
      <dsp:spPr>
        <a:xfrm>
          <a:off x="0" y="3272881"/>
          <a:ext cx="6263640" cy="83947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Visual Studio 2019</a:t>
          </a:r>
        </a:p>
      </dsp:txBody>
      <dsp:txXfrm>
        <a:off x="40980" y="3313861"/>
        <a:ext cx="6181680" cy="757514"/>
      </dsp:txXfrm>
    </dsp:sp>
    <dsp:sp modelId="{E6BC7B21-0EE2-42C1-8ABB-B9D371D998DB}">
      <dsp:nvSpPr>
        <dsp:cNvPr id="0" name=""/>
        <dsp:cNvSpPr/>
      </dsp:nvSpPr>
      <dsp:spPr>
        <a:xfrm>
          <a:off x="0" y="4213156"/>
          <a:ext cx="6263640" cy="8394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Swagger/Postman for API testing</a:t>
          </a:r>
        </a:p>
      </dsp:txBody>
      <dsp:txXfrm>
        <a:off x="40980" y="4254136"/>
        <a:ext cx="6181680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54EE4-D339-4D07-A9B3-49D8FA06EF86}">
      <dsp:nvSpPr>
        <dsp:cNvPr id="0" name=""/>
        <dsp:cNvSpPr/>
      </dsp:nvSpPr>
      <dsp:spPr>
        <a:xfrm>
          <a:off x="0" y="178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206ED-35AE-4172-8B66-FA1F6BC15495}">
      <dsp:nvSpPr>
        <dsp:cNvPr id="0" name=""/>
        <dsp:cNvSpPr/>
      </dsp:nvSpPr>
      <dsp:spPr>
        <a:xfrm>
          <a:off x="229529" y="172505"/>
          <a:ext cx="417326" cy="417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EDDA2-F6D3-48A9-9DE6-EE81D4F2B5AA}">
      <dsp:nvSpPr>
        <dsp:cNvPr id="0" name=""/>
        <dsp:cNvSpPr/>
      </dsp:nvSpPr>
      <dsp:spPr>
        <a:xfrm>
          <a:off x="876386" y="178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C4TAssessment.API – The API layer consumed by the enduser.</a:t>
          </a:r>
        </a:p>
      </dsp:txBody>
      <dsp:txXfrm>
        <a:off x="876386" y="1780"/>
        <a:ext cx="5387253" cy="758776"/>
      </dsp:txXfrm>
    </dsp:sp>
    <dsp:sp modelId="{732ADE9C-4694-4B97-AF96-0ED5C2AB6453}">
      <dsp:nvSpPr>
        <dsp:cNvPr id="0" name=""/>
        <dsp:cNvSpPr/>
      </dsp:nvSpPr>
      <dsp:spPr>
        <a:xfrm>
          <a:off x="0" y="95025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F71D9-C556-48AA-B85C-6EEC2E3F449B}">
      <dsp:nvSpPr>
        <dsp:cNvPr id="0" name=""/>
        <dsp:cNvSpPr/>
      </dsp:nvSpPr>
      <dsp:spPr>
        <a:xfrm>
          <a:off x="229529" y="1120975"/>
          <a:ext cx="417326" cy="417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B0442-C3EF-4F39-87F4-E27DF9400A9E}">
      <dsp:nvSpPr>
        <dsp:cNvPr id="0" name=""/>
        <dsp:cNvSpPr/>
      </dsp:nvSpPr>
      <dsp:spPr>
        <a:xfrm>
          <a:off x="876386" y="95025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C4TAssessment.BusinessAbstraction- Contains the business contracts</a:t>
          </a:r>
        </a:p>
      </dsp:txBody>
      <dsp:txXfrm>
        <a:off x="876386" y="950250"/>
        <a:ext cx="5387253" cy="758776"/>
      </dsp:txXfrm>
    </dsp:sp>
    <dsp:sp modelId="{87EB2FA5-F485-4DF5-81FC-F93485D3647D}">
      <dsp:nvSpPr>
        <dsp:cNvPr id="0" name=""/>
        <dsp:cNvSpPr/>
      </dsp:nvSpPr>
      <dsp:spPr>
        <a:xfrm>
          <a:off x="0" y="189872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EBCA2-9CB1-467A-815B-008887F744C7}">
      <dsp:nvSpPr>
        <dsp:cNvPr id="0" name=""/>
        <dsp:cNvSpPr/>
      </dsp:nvSpPr>
      <dsp:spPr>
        <a:xfrm>
          <a:off x="229529" y="2069445"/>
          <a:ext cx="417326" cy="417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4525C-9555-46A9-8F21-1E9D2D11B9DF}">
      <dsp:nvSpPr>
        <dsp:cNvPr id="0" name=""/>
        <dsp:cNvSpPr/>
      </dsp:nvSpPr>
      <dsp:spPr>
        <a:xfrm>
          <a:off x="876386" y="189872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C4TAssessment.BusinessImplementations – Contains the business logic</a:t>
          </a:r>
        </a:p>
      </dsp:txBody>
      <dsp:txXfrm>
        <a:off x="876386" y="1898720"/>
        <a:ext cx="5387253" cy="758776"/>
      </dsp:txXfrm>
    </dsp:sp>
    <dsp:sp modelId="{25E60A45-9927-4106-A8DA-7810089C3122}">
      <dsp:nvSpPr>
        <dsp:cNvPr id="0" name=""/>
        <dsp:cNvSpPr/>
      </dsp:nvSpPr>
      <dsp:spPr>
        <a:xfrm>
          <a:off x="0" y="284719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2356F-657A-470D-9599-154F66EA1EDF}">
      <dsp:nvSpPr>
        <dsp:cNvPr id="0" name=""/>
        <dsp:cNvSpPr/>
      </dsp:nvSpPr>
      <dsp:spPr>
        <a:xfrm>
          <a:off x="229529" y="3017915"/>
          <a:ext cx="417326" cy="417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DEBDF-3791-41A2-83F9-A9CCB7121531}">
      <dsp:nvSpPr>
        <dsp:cNvPr id="0" name=""/>
        <dsp:cNvSpPr/>
      </dsp:nvSpPr>
      <dsp:spPr>
        <a:xfrm>
          <a:off x="876386" y="284719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C4TAssessment.DI – For registering the external services.</a:t>
          </a:r>
        </a:p>
      </dsp:txBody>
      <dsp:txXfrm>
        <a:off x="876386" y="2847191"/>
        <a:ext cx="5387253" cy="758776"/>
      </dsp:txXfrm>
    </dsp:sp>
    <dsp:sp modelId="{59B0F284-147B-4E55-861C-1F123FE115AE}">
      <dsp:nvSpPr>
        <dsp:cNvPr id="0" name=""/>
        <dsp:cNvSpPr/>
      </dsp:nvSpPr>
      <dsp:spPr>
        <a:xfrm>
          <a:off x="0" y="379566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266AA-0C20-4B3C-A418-DF057CE8058E}">
      <dsp:nvSpPr>
        <dsp:cNvPr id="0" name=""/>
        <dsp:cNvSpPr/>
      </dsp:nvSpPr>
      <dsp:spPr>
        <a:xfrm>
          <a:off x="229529" y="3966385"/>
          <a:ext cx="417326" cy="4173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9E165-9006-4CBB-9BF0-A1E9CA4C0A46}">
      <dsp:nvSpPr>
        <dsp:cNvPr id="0" name=""/>
        <dsp:cNvSpPr/>
      </dsp:nvSpPr>
      <dsp:spPr>
        <a:xfrm>
          <a:off x="876386" y="379566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C4TAssessment.Models – Contains the business models</a:t>
          </a:r>
        </a:p>
      </dsp:txBody>
      <dsp:txXfrm>
        <a:off x="876386" y="3795661"/>
        <a:ext cx="5387253" cy="758776"/>
      </dsp:txXfrm>
    </dsp:sp>
    <dsp:sp modelId="{C2B73D72-7834-485D-9FBD-1D2106DA189A}">
      <dsp:nvSpPr>
        <dsp:cNvPr id="0" name=""/>
        <dsp:cNvSpPr/>
      </dsp:nvSpPr>
      <dsp:spPr>
        <a:xfrm>
          <a:off x="0" y="474413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AA52B-1EF2-4DA7-8A96-CC096EDBF49A}">
      <dsp:nvSpPr>
        <dsp:cNvPr id="0" name=""/>
        <dsp:cNvSpPr/>
      </dsp:nvSpPr>
      <dsp:spPr>
        <a:xfrm>
          <a:off x="229529" y="4914855"/>
          <a:ext cx="417326" cy="4173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01830-7C48-4369-B26B-67C2FEC7D322}">
      <dsp:nvSpPr>
        <dsp:cNvPr id="0" name=""/>
        <dsp:cNvSpPr/>
      </dsp:nvSpPr>
      <dsp:spPr>
        <a:xfrm>
          <a:off x="876386" y="474413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C4TAssessment.Test- Unit testing for the APIs</a:t>
          </a:r>
        </a:p>
      </dsp:txBody>
      <dsp:txXfrm>
        <a:off x="876386" y="4744131"/>
        <a:ext cx="5387253" cy="758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24FBA-259E-48BB-9F18-42E65682B677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C8AB7-1549-4DCF-B856-A8BD1BDC661E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D5A9D-1366-4D3B-9527-AACBF6C7112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Global level exception handling is implemented in the project.</a:t>
          </a:r>
        </a:p>
      </dsp:txBody>
      <dsp:txXfrm>
        <a:off x="1941716" y="718"/>
        <a:ext cx="4571887" cy="1681139"/>
      </dsp:txXfrm>
    </dsp:sp>
    <dsp:sp modelId="{0EBAC615-0A95-47E1-9D97-0F026C2A3E3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06A4E-1CC5-4D11-9A8B-072E3C5EAE7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E3226-012C-4564-B013-918FFDFE5CC8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app.UseExceptionHandler() middleware is used for global exception handling.</a:t>
          </a:r>
        </a:p>
      </dsp:txBody>
      <dsp:txXfrm>
        <a:off x="1941716" y="2102143"/>
        <a:ext cx="4571887" cy="1681139"/>
      </dsp:txXfrm>
    </dsp:sp>
    <dsp:sp modelId="{7C890C97-EB74-4930-8199-EB7306FA8D0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F41C0-76DC-4911-AA29-229E531EA270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AD05D-DF89-4A2B-A4EB-6CC6496F8751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If any exception occurs in the code, then 500 Internal Server Error with a complete stack trace will be returned by the API.</a:t>
          </a:r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41201-220D-4F1D-A55F-3C00080552A9}">
      <dsp:nvSpPr>
        <dsp:cNvPr id="0" name=""/>
        <dsp:cNvSpPr/>
      </dsp:nvSpPr>
      <dsp:spPr>
        <a:xfrm>
          <a:off x="0" y="236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D63D6-CF4E-4908-9F96-9274B59F12F1}">
      <dsp:nvSpPr>
        <dsp:cNvPr id="0" name=""/>
        <dsp:cNvSpPr/>
      </dsp:nvSpPr>
      <dsp:spPr>
        <a:xfrm>
          <a:off x="362489" y="271984"/>
          <a:ext cx="659071" cy="659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FEC19-D1C8-4F04-8F9F-BCACD7E0D24A}">
      <dsp:nvSpPr>
        <dsp:cNvPr id="0" name=""/>
        <dsp:cNvSpPr/>
      </dsp:nvSpPr>
      <dsp:spPr>
        <a:xfrm>
          <a:off x="1384050" y="236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Each class and project is responsible for performing only one business job.</a:t>
          </a:r>
        </a:p>
      </dsp:txBody>
      <dsp:txXfrm>
        <a:off x="1384050" y="2364"/>
        <a:ext cx="4733285" cy="1198312"/>
      </dsp:txXfrm>
    </dsp:sp>
    <dsp:sp modelId="{E7C653F1-7E57-4E70-A746-C178A8BA2D46}">
      <dsp:nvSpPr>
        <dsp:cNvPr id="0" name=""/>
        <dsp:cNvSpPr/>
      </dsp:nvSpPr>
      <dsp:spPr>
        <a:xfrm>
          <a:off x="0" y="150025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69232-28E8-40C0-9DB0-CA61CF870D43}">
      <dsp:nvSpPr>
        <dsp:cNvPr id="0" name=""/>
        <dsp:cNvSpPr/>
      </dsp:nvSpPr>
      <dsp:spPr>
        <a:xfrm>
          <a:off x="362489" y="1769874"/>
          <a:ext cx="659071" cy="659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98ADF-8B3A-4992-AA9F-F6D39458E520}">
      <dsp:nvSpPr>
        <dsp:cNvPr id="0" name=""/>
        <dsp:cNvSpPr/>
      </dsp:nvSpPr>
      <dsp:spPr>
        <a:xfrm>
          <a:off x="1384050" y="150025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Dependency Injection is used to make the system loosely coupled.</a:t>
          </a:r>
        </a:p>
      </dsp:txBody>
      <dsp:txXfrm>
        <a:off x="1384050" y="1500254"/>
        <a:ext cx="4733285" cy="1198312"/>
      </dsp:txXfrm>
    </dsp:sp>
    <dsp:sp modelId="{5B2C2530-3F4B-443E-BADB-E3FC3289985D}">
      <dsp:nvSpPr>
        <dsp:cNvPr id="0" name=""/>
        <dsp:cNvSpPr/>
      </dsp:nvSpPr>
      <dsp:spPr>
        <a:xfrm>
          <a:off x="0" y="299814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D02AE-DA61-4F77-90B4-4F990CF4682A}">
      <dsp:nvSpPr>
        <dsp:cNvPr id="0" name=""/>
        <dsp:cNvSpPr/>
      </dsp:nvSpPr>
      <dsp:spPr>
        <a:xfrm>
          <a:off x="362489" y="3267765"/>
          <a:ext cx="659071" cy="659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30048-7156-4BD1-BAE3-7F5F1B6109CA}">
      <dsp:nvSpPr>
        <dsp:cNvPr id="0" name=""/>
        <dsp:cNvSpPr/>
      </dsp:nvSpPr>
      <dsp:spPr>
        <a:xfrm>
          <a:off x="1384050" y="299814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Project is developed in a way that it is open for extension.</a:t>
          </a:r>
        </a:p>
      </dsp:txBody>
      <dsp:txXfrm>
        <a:off x="1384050" y="2998145"/>
        <a:ext cx="4733285" cy="1198312"/>
      </dsp:txXfrm>
    </dsp:sp>
    <dsp:sp modelId="{4C36BF74-71FD-4EE1-9744-13D2C3FCB3D0}">
      <dsp:nvSpPr>
        <dsp:cNvPr id="0" name=""/>
        <dsp:cNvSpPr/>
      </dsp:nvSpPr>
      <dsp:spPr>
        <a:xfrm>
          <a:off x="0" y="449603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D2616-DADA-4B6B-9C2E-91562CDB2A12}">
      <dsp:nvSpPr>
        <dsp:cNvPr id="0" name=""/>
        <dsp:cNvSpPr/>
      </dsp:nvSpPr>
      <dsp:spPr>
        <a:xfrm>
          <a:off x="362489" y="4765655"/>
          <a:ext cx="659071" cy="6590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DD604-2DE3-4A1F-9E2B-16DCB0591689}">
      <dsp:nvSpPr>
        <dsp:cNvPr id="0" name=""/>
        <dsp:cNvSpPr/>
      </dsp:nvSpPr>
      <dsp:spPr>
        <a:xfrm>
          <a:off x="1384050" y="449603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abstraction is used in between the API and the business domain.</a:t>
          </a:r>
        </a:p>
      </dsp:txBody>
      <dsp:txXfrm>
        <a:off x="1384050" y="4496035"/>
        <a:ext cx="4733285" cy="1198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B09D-BEDA-4006-A282-20EC158B3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B3678-DF9C-48FD-9704-5560D0BD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E0D92-7177-4818-9437-5615DE6A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1934-868E-4EE6-B4C5-D1AD4CF050E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F319-EC49-4E45-9105-4A7401D8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0931F-88FA-45DC-A59A-3E6979D5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62C9-2949-40B0-B374-80B2E9FD8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6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5BB3-43A4-4772-8AFE-AF4115C8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762FB-E10F-4157-B594-88B051EEA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81AC7-DE64-4525-9B5F-07142F7D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1934-868E-4EE6-B4C5-D1AD4CF050E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C97B7-8C11-42F8-BB0C-806BE809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598B4-DDC9-448F-ACF4-4E0A2F10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62C9-2949-40B0-B374-80B2E9FD8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67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B1C5D-F52F-4C28-81C1-71E95C189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D1BD3-FE52-4DAF-83F6-D6EB6110B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B2A7C-4394-45CF-A4D5-0662F405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1934-868E-4EE6-B4C5-D1AD4CF050E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9FFE6-E4FB-4808-B3D0-EAF748B9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42E3-0F99-4178-AB05-B8C40066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62C9-2949-40B0-B374-80B2E9FD8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70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53F1-F3CF-4350-9116-79133565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EB47A-1463-441A-A37C-9663DC1E2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7AC68-9803-4C61-8C2B-BCB8CFC5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1934-868E-4EE6-B4C5-D1AD4CF050E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1018-10E2-4A00-81BB-2EBA8C70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8992C-CABF-4B51-9C00-09B27C14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62C9-2949-40B0-B374-80B2E9FD8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91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CDB2-5D3B-46E5-8D88-E9F3E85D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395B9-8CE1-41F8-9ACB-1AF22865A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2904C-4527-4B50-AB51-51D38AC3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1934-868E-4EE6-B4C5-D1AD4CF050E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CE99C-D353-41D1-BF60-F6BC5CB7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480A2-D6CF-41DD-9F3E-F50D9214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62C9-2949-40B0-B374-80B2E9FD8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21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5744-AA11-4665-B9DB-72425F46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B2DB-1390-4DC7-8D23-FCEE99650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6818-4282-4084-BDEA-31D5D62CB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BF66C-06BB-4040-B68A-A6D028B0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1934-868E-4EE6-B4C5-D1AD4CF050E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64983-CF8C-44A0-A4C4-2D8F26FF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53D27-A147-48C0-A6C5-D1494E6D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62C9-2949-40B0-B374-80B2E9FD8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80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CC7D-EBF4-43D8-AD30-1CF75F35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50CE3-18DB-4C32-BBF1-CEFFB353F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D9476-0E42-479C-9CE7-8BE0C678D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02BE0-FF8C-4174-9B4B-69DC46A86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08D80-CD53-412E-BC72-0DC91050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C0CA1-F1E5-4EC9-9F66-F31763AE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1934-868E-4EE6-B4C5-D1AD4CF050E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B1578-A76E-4108-8DED-FDA3B827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C5030-7F40-4DE9-B2B9-42C5CF14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62C9-2949-40B0-B374-80B2E9FD8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84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2BFE-FB79-4F10-AE9D-496443CB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F2ECA-E9D2-4AB7-87A6-FB025A25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1934-868E-4EE6-B4C5-D1AD4CF050E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1AD32-562F-4778-A5D6-2F54D7F5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A8032-DD21-4933-BD0F-72B7269C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62C9-2949-40B0-B374-80B2E9FD8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70193-9AE1-42BA-8FB2-F49B9A5A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1934-868E-4EE6-B4C5-D1AD4CF050E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6FECD-0DE4-42DE-8E4A-BFA6B3C4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3FA41-D2E6-499F-BC04-EC1B4C15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62C9-2949-40B0-B374-80B2E9FD8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30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A68E-7E39-40DA-A8CA-D2E6228E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5755-435C-476B-BCA0-E573E9E3C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84DCE-E5B4-4999-A61C-0AC52E793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BC4EA-57BF-46A4-A486-B0B264DA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1934-868E-4EE6-B4C5-D1AD4CF050E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EFA57-E635-467A-BBE3-B7729385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52AC5-73CC-4E2C-9DF3-06958621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62C9-2949-40B0-B374-80B2E9FD8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18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738E-4ED7-4181-A177-E52BB18C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2EF79-0C2C-4195-A84E-553442D14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B451A-4FFD-4B82-BCB2-5C6D0E85D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23AA4-DAC2-44F3-A476-3C061109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1934-868E-4EE6-B4C5-D1AD4CF050E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6AC41-5F00-4B62-BD4B-76512193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539C0-7285-47E5-BB2C-0E615732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62C9-2949-40B0-B374-80B2E9FD8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39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86605-625D-4F02-8406-2E6C9E93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8687D-F7A0-4C32-A68D-3DCF12663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336B-DD94-434C-B275-050DD6B76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91934-868E-4EE6-B4C5-D1AD4CF050E4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9BB49-57CA-4318-93AA-51D1C060B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55FB7-FDC1-4A70-A8F2-5207A9285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62C9-2949-40B0-B374-80B2E9FD8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72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inyurl.com/yehrtbxk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4CAA-DD25-4021-988F-16F227B37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34E73-A12C-435A-B24C-EC6A45B05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5F1EF94-9B12-41CF-9835-49A3AC779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81E14-CA8D-45E7-B036-B37743EE1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F520F-93E0-44C7-B373-2395CA4D1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FFAAE-3DCE-4BA7-80F0-37C89D462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B756F-90A4-4C90-81CC-2150AAA14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90F34-95E9-4CA2-9B1E-F769D2688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DA67E4-C025-4413-BA3B-8EDB84311EAF}"/>
              </a:ext>
            </a:extLst>
          </p:cNvPr>
          <p:cNvSpPr txBox="1">
            <a:spLocks/>
          </p:cNvSpPr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>
                <a:solidFill>
                  <a:srgbClr val="FFFFFF"/>
                </a:solidFill>
              </a:rPr>
              <a:t>C4T Enquiry API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D9CC338-A78A-45BA-95B0-D726F4F4AD8F}"/>
              </a:ext>
            </a:extLst>
          </p:cNvPr>
          <p:cNvSpPr txBox="1">
            <a:spLocks/>
          </p:cNvSpPr>
          <p:nvPr/>
        </p:nvSpPr>
        <p:spPr>
          <a:xfrm>
            <a:off x="1350682" y="4870824"/>
            <a:ext cx="10005951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By:</a:t>
            </a:r>
          </a:p>
          <a:p>
            <a:pPr algn="l"/>
            <a:r>
              <a:rPr lang="en-US"/>
              <a:t>Tushar Kukreti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17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C9E1C-225E-4D42-B695-8ED27D8D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/>
              <a:t>When valid country name is passed</a:t>
            </a:r>
            <a:endParaRPr lang="en-IN" sz="520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17CB12-0FDF-40D7-82A1-8A371240A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53057"/>
            <a:ext cx="10106465" cy="543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6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7454-118F-4C8F-B9BD-8605F7F2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Bus Queue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3536F-1955-448E-9828-0F8FFE384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making the API call</a:t>
            </a:r>
            <a:endParaRPr lang="en-IN" dirty="0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CF4874-81D8-486F-A0D5-8F492D59AD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37875"/>
            <a:ext cx="5157787" cy="34189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0F3D7-A17D-44DD-B4A3-8B2E87048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making the API call</a:t>
            </a:r>
            <a:endParaRPr lang="en-IN" dirty="0"/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867370-E8E0-4327-B399-E272F162D0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55774"/>
            <a:ext cx="5183188" cy="3583189"/>
          </a:xfrm>
        </p:spPr>
      </p:pic>
    </p:spTree>
    <p:extLst>
      <p:ext uri="{BB962C8B-B14F-4D97-AF65-F5344CB8AC3E}">
        <p14:creationId xmlns:p14="http://schemas.microsoft.com/office/powerpoint/2010/main" val="107145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D9DA2-E33E-4263-AC61-AFC254DC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4989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If Queue doesn’t exist in the Azure Server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517734A-9C80-4E60-BA32-4CED1FE59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9" r="-1" b="-1"/>
          <a:stretch/>
        </p:blipFill>
        <p:spPr>
          <a:xfrm>
            <a:off x="127821" y="1543406"/>
            <a:ext cx="11942259" cy="516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55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26744-BB78-4CD9-8B2C-A7568655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7DB20032-AAC2-49FE-81C0-671A5E404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282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6EB48513-FB71-4BA6-9AB9-AE5529F6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45">
            <a:extLst>
              <a:ext uri="{FF2B5EF4-FFF2-40B4-BE49-F238E27FC236}">
                <a16:creationId xmlns:a16="http://schemas.microsoft.com/office/drawing/2014/main" id="{53188F00-DECF-44AD-AA7D-818F191E0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46">
            <a:extLst>
              <a:ext uri="{FF2B5EF4-FFF2-40B4-BE49-F238E27FC236}">
                <a16:creationId xmlns:a16="http://schemas.microsoft.com/office/drawing/2014/main" id="{74255A56-F286-4062-9A74-F542F10A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7">
            <a:extLst>
              <a:ext uri="{FF2B5EF4-FFF2-40B4-BE49-F238E27FC236}">
                <a16:creationId xmlns:a16="http://schemas.microsoft.com/office/drawing/2014/main" id="{362401BD-C84F-454D-8EB9-29B76E281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44">
            <a:extLst>
              <a:ext uri="{FF2B5EF4-FFF2-40B4-BE49-F238E27FC236}">
                <a16:creationId xmlns:a16="http://schemas.microsoft.com/office/drawing/2014/main" id="{6F6199DF-521B-4BEE-AB6F-5A5C8D03B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18D53-08F7-4685-9EA8-29FF6E3D5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5E5FFB-D6AF-42DB-9F15-9B21FF4264F1}"/>
              </a:ext>
            </a:extLst>
          </p:cNvPr>
          <p:cNvSpPr txBox="1">
            <a:spLocks/>
          </p:cNvSpPr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FFFFFF"/>
                </a:solidFill>
              </a:rPr>
              <a:t>Introduction	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01923B-E37A-4A12-8F65-A8D698DE4BB2}"/>
              </a:ext>
            </a:extLst>
          </p:cNvPr>
          <p:cNvSpPr txBox="1">
            <a:spLocks/>
          </p:cNvSpPr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This API is responsible for fetching countries’ data by their name and push each country record to an Azure Service Bus queue.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8736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71BD91-91F0-4B13-8077-E7965C35E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0B3813-9BE9-4CB4-9161-5BF7BBE4AFC5}"/>
              </a:ext>
            </a:extLst>
          </p:cNvPr>
          <p:cNvSpPr txBox="1">
            <a:spLocks/>
          </p:cNvSpPr>
          <p:nvPr/>
        </p:nvSpPr>
        <p:spPr>
          <a:xfrm>
            <a:off x="524741" y="620392"/>
            <a:ext cx="3808268" cy="55046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100">
                <a:solidFill>
                  <a:schemeClr val="bg1"/>
                </a:solidFill>
              </a:rPr>
              <a:t>Technologies &amp; tools used:</a:t>
            </a:r>
            <a:endParaRPr lang="en-IN" sz="51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F4B1019-7FAB-4061-B12A-4F7617F4CF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6014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8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3BD3B9-5AC2-4722-B3EE-CFBB74E2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CA3D9A-C27F-4676-9BB5-8E36F0B0229B}"/>
              </a:ext>
            </a:extLst>
          </p:cNvPr>
          <p:cNvSpPr txBox="1">
            <a:spLocks/>
          </p:cNvSpPr>
          <p:nvPr/>
        </p:nvSpPr>
        <p:spPr>
          <a:xfrm>
            <a:off x="524741" y="620392"/>
            <a:ext cx="3808268" cy="55046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>
                <a:solidFill>
                  <a:schemeClr val="bg1"/>
                </a:solidFill>
              </a:rPr>
              <a:t>Project Layers:		</a:t>
            </a:r>
            <a:endParaRPr lang="en-IN" sz="600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6339A78-3436-4F72-94D7-D59BE23A63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51833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27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86DC3-1EDF-40B9-AE36-A208776E5A31}"/>
              </a:ext>
            </a:extLst>
          </p:cNvPr>
          <p:cNvSpPr txBox="1">
            <a:spLocks/>
          </p:cNvSpPr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Sequence Diagram: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E08EE694-0532-40C9-9D6E-87B1CD489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64" y="858525"/>
            <a:ext cx="7366652" cy="521190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1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AD4D6-C202-4673-8033-42A8309D59FA}"/>
              </a:ext>
            </a:extLst>
          </p:cNvPr>
          <p:cNvSpPr txBox="1">
            <a:spLocks/>
          </p:cNvSpPr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Exception Handling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E84195A-D2B4-4BB1-8ED9-579F18194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6803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243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7861E-AC89-4022-A5FF-1CE2A998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SOLID principles</a:t>
            </a:r>
            <a:endParaRPr lang="en-IN" sz="50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946A80-14A6-4A71-8523-50659CCFB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782456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69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24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6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A5761-503F-4816-84CC-3AB88020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Some snapshots of the API service.</a:t>
            </a:r>
          </a:p>
        </p:txBody>
      </p:sp>
      <p:pic>
        <p:nvPicPr>
          <p:cNvPr id="19" name="Graphic 5" descr="Camera">
            <a:extLst>
              <a:ext uri="{FF2B5EF4-FFF2-40B4-BE49-F238E27FC236}">
                <a16:creationId xmlns:a16="http://schemas.microsoft.com/office/drawing/2014/main" id="{D05929B0-8567-4C1C-8E08-9FBC76EEB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714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580F5-018D-4401-A5B5-F18B7331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latin typeface="+mj-lt"/>
                <a:ea typeface="+mj-ea"/>
                <a:cs typeface="+mj-cs"/>
              </a:rPr>
              <a:t>When invalid country name is passed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FDCB17-0AA1-4D42-B3D9-D679DD546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2" y="1845426"/>
            <a:ext cx="10696120" cy="483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SOLID principles</vt:lpstr>
      <vt:lpstr>Some snapshots of the API service.</vt:lpstr>
      <vt:lpstr>When invalid country name is passed</vt:lpstr>
      <vt:lpstr>When valid country name is passed</vt:lpstr>
      <vt:lpstr>Azure Service Bus Queue</vt:lpstr>
      <vt:lpstr>If Queue doesn’t exist in the Azure Server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Kukreti (TUSK)</dc:creator>
  <cp:lastModifiedBy>Tushar Kukreti (TUSK)</cp:lastModifiedBy>
  <cp:revision>3</cp:revision>
  <dcterms:created xsi:type="dcterms:W3CDTF">2021-12-19T22:55:31Z</dcterms:created>
  <dcterms:modified xsi:type="dcterms:W3CDTF">2021-12-19T23:53:12Z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9eaafce-8924-450f-9a46-821154527c0c_Enabled">
    <vt:lpwstr>true</vt:lpwstr>
  </property>
  <property fmtid="{D5CDD505-2E9C-101B-9397-08002B2CF9AE}" pid="3" name="MSIP_Label_59eaafce-8924-450f-9a46-821154527c0c_SetDate">
    <vt:lpwstr>2021-12-19T22:55:31Z</vt:lpwstr>
  </property>
  <property fmtid="{D5CDD505-2E9C-101B-9397-08002B2CF9AE}" pid="4" name="MSIP_Label_59eaafce-8924-450f-9a46-821154527c0c_Method">
    <vt:lpwstr>Standard</vt:lpwstr>
  </property>
  <property fmtid="{D5CDD505-2E9C-101B-9397-08002B2CF9AE}" pid="5" name="MSIP_Label_59eaafce-8924-450f-9a46-821154527c0c_Name">
    <vt:lpwstr>Internal Any user</vt:lpwstr>
  </property>
  <property fmtid="{D5CDD505-2E9C-101B-9397-08002B2CF9AE}" pid="6" name="MSIP_Label_59eaafce-8924-450f-9a46-821154527c0c_SiteId">
    <vt:lpwstr>48794f31-2f6d-4909-8b2f-53b64c7f3199</vt:lpwstr>
  </property>
  <property fmtid="{D5CDD505-2E9C-101B-9397-08002B2CF9AE}" pid="7" name="MSIP_Label_59eaafce-8924-450f-9a46-821154527c0c_ActionId">
    <vt:lpwstr>ae844f83-bee4-4acd-a0ad-b9b6c05fe509</vt:lpwstr>
  </property>
  <property fmtid="{D5CDD505-2E9C-101B-9397-08002B2CF9AE}" pid="8" name="MSIP_Label_59eaafce-8924-450f-9a46-821154527c0c_ContentBits">
    <vt:lpwstr>0</vt:lpwstr>
  </property>
</Properties>
</file>