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0EF7-3C9D-6131-A66C-22B647C4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0C50-5D12-5776-1914-E22A9D80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11D0-1E7D-6D35-6CAD-8ACBD48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E2FE-AC72-E86C-6861-B094CC99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C493-6FD0-3B1E-8FE6-59D8307B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6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2AB2-5A37-B6D7-D354-4A3743F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90F02-58DE-B64D-4360-ED01F2523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277A-B3AB-062E-D20B-A4C7FEB8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5729-EF4A-B02E-6D7A-A005D126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203A-C669-1C88-59E0-52C65515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D89E-E441-0021-08C4-DE3A39B9F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2EDC8-5A34-73AE-1BF5-3030762F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C52B-9BAB-9FB4-D265-D5B27BFD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A2D2-60F2-631F-B9FF-AF5D7AA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82E1-E3AD-4964-ED60-24973DDB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CD3A-4A7C-47F5-7FF1-C28500C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A111-54DF-22E3-C935-B6E364A5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58FD-5CD5-825C-3197-F2595E13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F870-DFD9-9952-69C0-6601E3C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F114-5982-BAE0-C94B-BB3F897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1CD-6893-A84D-BC38-CC4728BE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3BD2-041F-E59B-7552-33E235F7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A90F-C290-2ABC-43A3-47181745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8BB6-3AAF-46E2-4AF1-E690C7DC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F2F5-176A-A62C-F8CB-CC4B10F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8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29B-927A-364C-83A1-4CAB9646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C10B-5169-421C-8223-E2D80539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E712-B684-E24C-EE4B-69C92565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D06D-A5A5-AA75-BD8F-2B92A531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BE3B-FCE7-45CA-E7D0-AB40BF5D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16BF8-BE89-1541-569C-02701E2F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9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AAC9-4AA2-930F-31FD-28716CC9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7AC2-6AB2-2A9E-A838-7DB5FE5E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A881-A485-DBDA-50E1-118367BB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5ED2A-EAB9-8CCF-8C08-C5BCA2A76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3922F-CD41-3D61-A523-1096E08B9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B13B-C500-B309-B523-8B885AD1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2A686-1A23-CDDE-2ADA-37635D44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EAE05-9F4B-44CA-43F0-AF19B107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F38A-0A57-E0A0-FCB5-A319AA83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B31C-5CD6-A661-8E5B-BD79C5FC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298F9-C742-4D46-8777-1D7BFAE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1CBD8-3B65-7236-0B9B-7B9B276C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A0E15-1496-3188-77FF-34E7E4C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A355-08C1-7B6B-D730-515D3F66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145E-8CB9-7BC5-5019-A927B5D0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9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961-0F22-EFA4-B43B-E6DA543A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9BE8-A2EF-FFD3-A393-0DC8A475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A67D3-BC38-BE69-57C2-64BDFA59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F7C9-41DB-60FB-841F-1322D4B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A4C7-53E5-452B-6402-0BE53C3E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08261-199C-82FC-A8C3-20631A8C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2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F967-D64B-FB6D-A4C6-5F6B444C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65E0F-5F0D-121C-7439-06C58D27F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8D9C-5B80-E930-FF65-E986CD48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5715-91F5-CAB2-C970-6774304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8A68-E2C8-A93A-5A9C-6A93740C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83710-9E35-5360-EA86-B227D0D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0F4E6-B634-8583-CE26-CA02E416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2E2D-BB41-142B-00AA-B1F3433C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8A4B-4920-EB84-AD5F-F296A995D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4BFB-8090-461B-AFEA-1AF4A1ED91BD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6FC9-33FB-758B-5D55-D8520877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9C70-2E36-5D54-7291-DE3272BEF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7EB0-376A-473F-8A13-A7EC59E7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7397-9B4A-9047-1A55-DA8E9F709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783" y="487574"/>
            <a:ext cx="12474103" cy="1365198"/>
          </a:xfrm>
        </p:spPr>
        <p:txBody>
          <a:bodyPr>
            <a:noAutofit/>
          </a:bodyPr>
          <a:lstStyle/>
          <a:p>
            <a:r>
              <a:rPr lang="en-US" sz="4800" dirty="0"/>
              <a:t>CP 230</a:t>
            </a:r>
            <a:br>
              <a:rPr lang="en-US" sz="4800" dirty="0"/>
            </a:br>
            <a:r>
              <a:rPr lang="en-IN" sz="4800" dirty="0"/>
              <a:t>Motion Planning for Autonomous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C09A-5E58-6C74-ED46-B0F3F7A0C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281" y="2355789"/>
            <a:ext cx="9144000" cy="527510"/>
          </a:xfrm>
        </p:spPr>
        <p:txBody>
          <a:bodyPr/>
          <a:lstStyle/>
          <a:p>
            <a:r>
              <a:rPr lang="en-US" dirty="0"/>
              <a:t>Assignment – 6 (Group Work)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25B6E-862B-13C4-9C75-9B66C88B401A}"/>
              </a:ext>
            </a:extLst>
          </p:cNvPr>
          <p:cNvSpPr txBox="1"/>
          <p:nvPr/>
        </p:nvSpPr>
        <p:spPr>
          <a:xfrm>
            <a:off x="680102" y="5273972"/>
            <a:ext cx="2306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Instructors:</a:t>
            </a:r>
          </a:p>
          <a:p>
            <a:r>
              <a:rPr lang="en-IN" dirty="0" err="1"/>
              <a:t>Dr.</a:t>
            </a:r>
            <a:r>
              <a:rPr lang="en-IN" dirty="0"/>
              <a:t> Debasish Ghose</a:t>
            </a:r>
          </a:p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Pradipta</a:t>
            </a:r>
            <a:r>
              <a:rPr lang="en-IN" dirty="0"/>
              <a:t> Biswas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7DE18-E72B-2118-717F-33D326F4E270}"/>
              </a:ext>
            </a:extLst>
          </p:cNvPr>
          <p:cNvSpPr txBox="1"/>
          <p:nvPr/>
        </p:nvSpPr>
        <p:spPr>
          <a:xfrm>
            <a:off x="9182910" y="5135472"/>
            <a:ext cx="2616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Teaching Assistants:</a:t>
            </a:r>
          </a:p>
          <a:p>
            <a:r>
              <a:rPr lang="en-IN" dirty="0"/>
              <a:t>Samiksha R. Nagrare</a:t>
            </a:r>
          </a:p>
          <a:p>
            <a:r>
              <a:rPr lang="en-IN" dirty="0"/>
              <a:t>Ajay Kumar Sandula</a:t>
            </a:r>
          </a:p>
          <a:p>
            <a:r>
              <a:rPr lang="en-IN" dirty="0"/>
              <a:t>Mukund Maitra</a:t>
            </a:r>
          </a:p>
          <a:p>
            <a:r>
              <a:rPr lang="en-IN" dirty="0"/>
              <a:t>Ishfaq Zahoor Bhat</a:t>
            </a:r>
          </a:p>
        </p:txBody>
      </p:sp>
      <p:pic>
        <p:nvPicPr>
          <p:cNvPr id="1026" name="Picture 2" descr="Indian Institute of Science">
            <a:extLst>
              <a:ext uri="{FF2B5EF4-FFF2-40B4-BE49-F238E27FC236}">
                <a16:creationId xmlns:a16="http://schemas.microsoft.com/office/drawing/2014/main" id="{17AFB72C-15CF-47C9-FF5C-D4A9D42D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8" y="3222309"/>
            <a:ext cx="2616742" cy="2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6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369-EC2B-6A1E-1368-1E10E9EA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194"/>
          </a:xfrm>
        </p:spPr>
        <p:txBody>
          <a:bodyPr/>
          <a:lstStyle/>
          <a:p>
            <a:pPr algn="ctr"/>
            <a:r>
              <a:rPr lang="en-IN" dirty="0"/>
              <a:t>Evaluation Questions and Marks (30)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3446-565F-8C64-B5B4-C0A905D4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16" y="2452324"/>
            <a:ext cx="11547122" cy="249028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What are your observations by changing the number of nodes? How many edges were constructed for respective </a:t>
            </a:r>
            <a:r>
              <a:rPr lang="en-IN" sz="2400" i="1" dirty="0"/>
              <a:t>‘</a:t>
            </a:r>
            <a:r>
              <a:rPr lang="en-IN" sz="2400" i="1" dirty="0" err="1"/>
              <a:t>nnodes</a:t>
            </a:r>
            <a:r>
              <a:rPr lang="en-IN" sz="2400" i="1" dirty="0"/>
              <a:t>’ for </a:t>
            </a:r>
            <a:r>
              <a:rPr lang="en-IN" sz="2400" dirty="0"/>
              <a:t>Part-A and Part-B?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How do you approach growing </a:t>
            </a:r>
            <a:r>
              <a:rPr lang="en-IN" sz="2400" i="1" dirty="0"/>
              <a:t>CO (configuration space of obstacles)</a:t>
            </a:r>
            <a:r>
              <a:rPr lang="en-IN" sz="2400" dirty="0"/>
              <a:t> space and configuration-space boundary for Part-B?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What are your observations on grown convex obstacles and non-convex obstacles Part-B?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For a configuration space with triangular boundary, what is your approach to generate nodes?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3EB05-BE13-FFFC-FE49-285EF2EBD58A}"/>
              </a:ext>
            </a:extLst>
          </p:cNvPr>
          <p:cNvSpPr txBox="1"/>
          <p:nvPr/>
        </p:nvSpPr>
        <p:spPr>
          <a:xfrm>
            <a:off x="1314959" y="1339466"/>
            <a:ext cx="9155575" cy="83099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Part A:</a:t>
            </a:r>
            <a:r>
              <a:rPr lang="en-IN" sz="2400" dirty="0"/>
              <a:t> Do it with a point mass				9 Marks</a:t>
            </a:r>
          </a:p>
          <a:p>
            <a:r>
              <a:rPr lang="en-IN" sz="2400" b="1" dirty="0"/>
              <a:t>Part B:</a:t>
            </a:r>
            <a:r>
              <a:rPr lang="en-IN" sz="2400" dirty="0"/>
              <a:t> Do it with the given robot polygon			21 Marks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76521-72CB-2607-F03E-8C17AE3EC7D2}"/>
              </a:ext>
            </a:extLst>
          </p:cNvPr>
          <p:cNvSpPr txBox="1">
            <a:spLocks/>
          </p:cNvSpPr>
          <p:nvPr/>
        </p:nvSpPr>
        <p:spPr>
          <a:xfrm>
            <a:off x="388716" y="4942606"/>
            <a:ext cx="11547122" cy="12150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You are free to choose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Reference Point on the robot</a:t>
            </a:r>
          </a:p>
        </p:txBody>
      </p:sp>
    </p:spTree>
    <p:extLst>
      <p:ext uri="{BB962C8B-B14F-4D97-AF65-F5344CB8AC3E}">
        <p14:creationId xmlns:p14="http://schemas.microsoft.com/office/powerpoint/2010/main" val="19994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116A-AFB0-FA82-EAF2-13F1AF1D84D3}"/>
              </a:ext>
            </a:extLst>
          </p:cNvPr>
          <p:cNvSpPr txBox="1">
            <a:spLocks/>
          </p:cNvSpPr>
          <p:nvPr/>
        </p:nvSpPr>
        <p:spPr>
          <a:xfrm>
            <a:off x="-115429" y="1365091"/>
            <a:ext cx="2606433" cy="8159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/>
              <a:t>Questions</a:t>
            </a:r>
          </a:p>
          <a:p>
            <a:pPr algn="ctr"/>
            <a:r>
              <a:rPr lang="en-IN" sz="4000" dirty="0"/>
              <a:t> 1, 2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E4364-9CA9-2F3B-CEB3-BAB332D4515F}"/>
              </a:ext>
            </a:extLst>
          </p:cNvPr>
          <p:cNvGrpSpPr/>
          <p:nvPr/>
        </p:nvGrpSpPr>
        <p:grpSpPr>
          <a:xfrm>
            <a:off x="2731185" y="0"/>
            <a:ext cx="9341210" cy="6565678"/>
            <a:chOff x="3460389" y="108194"/>
            <a:chExt cx="9341210" cy="65656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9EAAF6-B8CB-F355-D527-76FA080C1EE3}"/>
                </a:ext>
              </a:extLst>
            </p:cNvPr>
            <p:cNvGrpSpPr/>
            <p:nvPr/>
          </p:nvGrpSpPr>
          <p:grpSpPr>
            <a:xfrm>
              <a:off x="3822988" y="6304540"/>
              <a:ext cx="8978611" cy="369332"/>
              <a:chOff x="3822988" y="6304540"/>
              <a:chExt cx="8978611" cy="36933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70D54BF-7E11-DAD3-F7A7-F3AA8F547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6339265"/>
                <a:ext cx="8859519" cy="2872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126678-CFA9-1DEE-FD6B-A004FC04EE63}"/>
                  </a:ext>
                </a:extLst>
              </p:cNvPr>
              <p:cNvSpPr txBox="1"/>
              <p:nvPr/>
            </p:nvSpPr>
            <p:spPr>
              <a:xfrm>
                <a:off x="452870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A33D6B-8E69-DEC6-21F2-1AE91B64084E}"/>
                  </a:ext>
                </a:extLst>
              </p:cNvPr>
              <p:cNvSpPr txBox="1"/>
              <p:nvPr/>
            </p:nvSpPr>
            <p:spPr>
              <a:xfrm>
                <a:off x="5247411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4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245272-DEE1-94E1-A485-3082E921FDD9}"/>
                  </a:ext>
                </a:extLst>
              </p:cNvPr>
              <p:cNvSpPr txBox="1"/>
              <p:nvPr/>
            </p:nvSpPr>
            <p:spPr>
              <a:xfrm>
                <a:off x="5987750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6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80DCDF-455B-7B3B-C3EE-7A29A5957C53}"/>
                  </a:ext>
                </a:extLst>
              </p:cNvPr>
              <p:cNvSpPr txBox="1"/>
              <p:nvPr/>
            </p:nvSpPr>
            <p:spPr>
              <a:xfrm>
                <a:off x="6706453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8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5BB160-7A80-2F61-9820-862235163115}"/>
                  </a:ext>
                </a:extLst>
              </p:cNvPr>
              <p:cNvSpPr txBox="1"/>
              <p:nvPr/>
            </p:nvSpPr>
            <p:spPr>
              <a:xfrm>
                <a:off x="7399521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36477BD-C325-E79D-556E-237DAECAF2BF}"/>
                  </a:ext>
                </a:extLst>
              </p:cNvPr>
              <p:cNvSpPr txBox="1"/>
              <p:nvPr/>
            </p:nvSpPr>
            <p:spPr>
              <a:xfrm>
                <a:off x="811822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B01AB-4640-8E7D-5359-CB5AB8061905}"/>
                  </a:ext>
                </a:extLst>
              </p:cNvPr>
              <p:cNvSpPr txBox="1"/>
              <p:nvPr/>
            </p:nvSpPr>
            <p:spPr>
              <a:xfrm>
                <a:off x="8858563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FD1A32-B709-A732-2F4F-FDFDFF04E153}"/>
                  </a:ext>
                </a:extLst>
              </p:cNvPr>
              <p:cNvSpPr txBox="1"/>
              <p:nvPr/>
            </p:nvSpPr>
            <p:spPr>
              <a:xfrm>
                <a:off x="9577266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6ADFF5-9681-BE90-34C2-8F750F2F842C}"/>
                  </a:ext>
                </a:extLst>
              </p:cNvPr>
              <p:cNvSpPr txBox="1"/>
              <p:nvPr/>
            </p:nvSpPr>
            <p:spPr>
              <a:xfrm>
                <a:off x="382298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3B9B9C-8F8B-6B3E-7CBE-4E6A70081500}"/>
                  </a:ext>
                </a:extLst>
              </p:cNvPr>
              <p:cNvSpPr txBox="1"/>
              <p:nvPr/>
            </p:nvSpPr>
            <p:spPr>
              <a:xfrm>
                <a:off x="1023809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18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686B03-9660-937B-2B9D-D9D24B366165}"/>
                  </a:ext>
                </a:extLst>
              </p:cNvPr>
              <p:cNvSpPr txBox="1"/>
              <p:nvPr/>
            </p:nvSpPr>
            <p:spPr>
              <a:xfrm>
                <a:off x="1094381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8DFF4D-24E4-B03D-B983-9E1B29A7B8A5}"/>
                </a:ext>
              </a:extLst>
            </p:cNvPr>
            <p:cNvGrpSpPr/>
            <p:nvPr/>
          </p:nvGrpSpPr>
          <p:grpSpPr>
            <a:xfrm>
              <a:off x="3460389" y="108194"/>
              <a:ext cx="481691" cy="6381012"/>
              <a:chOff x="3460389" y="108194"/>
              <a:chExt cx="481691" cy="638101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19E16D7-E374-7B43-2C93-A55E64E5F3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108194"/>
                <a:ext cx="0" cy="6233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16A7F9-EF8A-6266-1F5C-DA03626A1850}"/>
                  </a:ext>
                </a:extLst>
              </p:cNvPr>
              <p:cNvGrpSpPr/>
              <p:nvPr/>
            </p:nvGrpSpPr>
            <p:grpSpPr>
              <a:xfrm rot="16200000">
                <a:off x="558564" y="3218049"/>
                <a:ext cx="6172982" cy="369332"/>
                <a:chOff x="2456440" y="3146301"/>
                <a:chExt cx="6172982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46E859-C3FE-44BB-3406-EBD07B2ED628}"/>
                    </a:ext>
                  </a:extLst>
                </p:cNvPr>
                <p:cNvSpPr txBox="1"/>
                <p:nvPr/>
              </p:nvSpPr>
              <p:spPr>
                <a:xfrm>
                  <a:off x="316216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2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76D3019-0056-0684-1F56-039A7DB259AF}"/>
                    </a:ext>
                  </a:extLst>
                </p:cNvPr>
                <p:cNvSpPr txBox="1"/>
                <p:nvPr/>
              </p:nvSpPr>
              <p:spPr>
                <a:xfrm>
                  <a:off x="3880863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4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2F5E26-F871-2407-51EB-C2254CE683E2}"/>
                    </a:ext>
                  </a:extLst>
                </p:cNvPr>
                <p:cNvSpPr txBox="1"/>
                <p:nvPr/>
              </p:nvSpPr>
              <p:spPr>
                <a:xfrm>
                  <a:off x="4621202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6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6DFE152-6943-FC12-5571-9EB7113015B2}"/>
                    </a:ext>
                  </a:extLst>
                </p:cNvPr>
                <p:cNvSpPr txBox="1"/>
                <p:nvPr/>
              </p:nvSpPr>
              <p:spPr>
                <a:xfrm>
                  <a:off x="5339905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8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905D04-312F-2763-3FBE-274AEF672E5A}"/>
                    </a:ext>
                  </a:extLst>
                </p:cNvPr>
                <p:cNvSpPr txBox="1"/>
                <p:nvPr/>
              </p:nvSpPr>
              <p:spPr>
                <a:xfrm>
                  <a:off x="6032973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C61F568-4FE6-F026-F9C9-64D73BBE2EC3}"/>
                    </a:ext>
                  </a:extLst>
                </p:cNvPr>
                <p:cNvSpPr txBox="1"/>
                <p:nvPr/>
              </p:nvSpPr>
              <p:spPr>
                <a:xfrm>
                  <a:off x="6751676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2E034-25D0-1121-301B-4F9BBE5F7E2B}"/>
                    </a:ext>
                  </a:extLst>
                </p:cNvPr>
                <p:cNvSpPr txBox="1"/>
                <p:nvPr/>
              </p:nvSpPr>
              <p:spPr>
                <a:xfrm>
                  <a:off x="7492015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C6243A-22D6-B8C5-D62D-D89761DF3BAB}"/>
                    </a:ext>
                  </a:extLst>
                </p:cNvPr>
                <p:cNvSpPr txBox="1"/>
                <p:nvPr/>
              </p:nvSpPr>
              <p:spPr>
                <a:xfrm>
                  <a:off x="8210718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16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67B66C-87F3-119C-A72B-5E23E1AC442A}"/>
                    </a:ext>
                  </a:extLst>
                </p:cNvPr>
                <p:cNvSpPr txBox="1"/>
                <p:nvPr/>
              </p:nvSpPr>
              <p:spPr>
                <a:xfrm>
                  <a:off x="245644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</a:t>
                  </a:r>
                </a:p>
              </p:txBody>
            </p:sp>
          </p:grp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6D05813-D621-7AE4-943B-BB0C1C32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19" y="626734"/>
            <a:ext cx="7799247" cy="55696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A4039-A7AB-1734-D886-F5D6A954ABCF}"/>
              </a:ext>
            </a:extLst>
          </p:cNvPr>
          <p:cNvCxnSpPr>
            <a:cxnSpLocks/>
          </p:cNvCxnSpPr>
          <p:nvPr/>
        </p:nvCxnSpPr>
        <p:spPr>
          <a:xfrm>
            <a:off x="3212876" y="714259"/>
            <a:ext cx="8140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56E4A9-F1AF-8909-EBD7-370BE5D00BF1}"/>
              </a:ext>
            </a:extLst>
          </p:cNvPr>
          <p:cNvCxnSpPr>
            <a:cxnSpLocks/>
          </p:cNvCxnSpPr>
          <p:nvPr/>
        </p:nvCxnSpPr>
        <p:spPr>
          <a:xfrm flipV="1">
            <a:off x="11353467" y="714259"/>
            <a:ext cx="0" cy="550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3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B6D6-C20F-7997-1407-29CD72F63B8A}"/>
              </a:ext>
            </a:extLst>
          </p:cNvPr>
          <p:cNvSpPr txBox="1">
            <a:spLocks/>
          </p:cNvSpPr>
          <p:nvPr/>
        </p:nvSpPr>
        <p:spPr>
          <a:xfrm>
            <a:off x="232660" y="637698"/>
            <a:ext cx="2928260" cy="8159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Questions </a:t>
            </a:r>
          </a:p>
          <a:p>
            <a:pPr algn="ctr"/>
            <a:r>
              <a:rPr lang="en-IN" dirty="0"/>
              <a:t> 3, 4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3D3376-6201-BF41-9CAE-91F0592AE880}"/>
              </a:ext>
            </a:extLst>
          </p:cNvPr>
          <p:cNvGrpSpPr/>
          <p:nvPr/>
        </p:nvGrpSpPr>
        <p:grpSpPr>
          <a:xfrm>
            <a:off x="5537793" y="704376"/>
            <a:ext cx="4168882" cy="4777757"/>
            <a:chOff x="4288113" y="1112342"/>
            <a:chExt cx="4168882" cy="47777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F2A72F9-279C-7AF0-5EE4-DEDCF7C907B3}"/>
                </a:ext>
              </a:extLst>
            </p:cNvPr>
            <p:cNvSpPr/>
            <p:nvPr/>
          </p:nvSpPr>
          <p:spPr>
            <a:xfrm>
              <a:off x="6096000" y="2013626"/>
              <a:ext cx="1712069" cy="1770434"/>
            </a:xfrm>
            <a:custGeom>
              <a:avLst/>
              <a:gdLst>
                <a:gd name="connsiteX0" fmla="*/ 0 w 1138136"/>
                <a:gd name="connsiteY0" fmla="*/ 1566153 h 1566153"/>
                <a:gd name="connsiteX1" fmla="*/ 38911 w 1138136"/>
                <a:gd name="connsiteY1" fmla="*/ 0 h 1566153"/>
                <a:gd name="connsiteX2" fmla="*/ 525293 w 1138136"/>
                <a:gd name="connsiteY2" fmla="*/ 1070042 h 1566153"/>
                <a:gd name="connsiteX3" fmla="*/ 1138136 w 1138136"/>
                <a:gd name="connsiteY3" fmla="*/ 9727 h 1566153"/>
                <a:gd name="connsiteX4" fmla="*/ 1128408 w 1138136"/>
                <a:gd name="connsiteY4" fmla="*/ 1546697 h 1566153"/>
                <a:gd name="connsiteX5" fmla="*/ 0 w 1138136"/>
                <a:gd name="connsiteY5" fmla="*/ 1566153 h 156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8136" h="1566153">
                  <a:moveTo>
                    <a:pt x="0" y="1566153"/>
                  </a:moveTo>
                  <a:lnTo>
                    <a:pt x="38911" y="0"/>
                  </a:lnTo>
                  <a:lnTo>
                    <a:pt x="525293" y="1070042"/>
                  </a:lnTo>
                  <a:lnTo>
                    <a:pt x="1138136" y="9727"/>
                  </a:lnTo>
                  <a:cubicBezTo>
                    <a:pt x="1134893" y="522050"/>
                    <a:pt x="1131651" y="1034374"/>
                    <a:pt x="1128408" y="1546697"/>
                  </a:cubicBezTo>
                  <a:lnTo>
                    <a:pt x="0" y="156615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A0813F3B-C7BE-7A4D-4006-0BA6670E9FBE}"/>
                </a:ext>
              </a:extLst>
            </p:cNvPr>
            <p:cNvSpPr/>
            <p:nvPr/>
          </p:nvSpPr>
          <p:spPr>
            <a:xfrm>
              <a:off x="6369184" y="4119665"/>
              <a:ext cx="1836907" cy="177043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AC65BB5A-EF36-C240-A01F-47034E2281BC}"/>
                </a:ext>
              </a:extLst>
            </p:cNvPr>
            <p:cNvSpPr/>
            <p:nvPr/>
          </p:nvSpPr>
          <p:spPr>
            <a:xfrm>
              <a:off x="6542597" y="1319957"/>
              <a:ext cx="818874" cy="92775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DC97935-4D0B-E925-E59E-E2017EFD5A36}"/>
                </a:ext>
              </a:extLst>
            </p:cNvPr>
            <p:cNvSpPr/>
            <p:nvPr/>
          </p:nvSpPr>
          <p:spPr>
            <a:xfrm rot="12619620">
              <a:off x="4288113" y="3999548"/>
              <a:ext cx="1391056" cy="18580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243FA5-EDEF-00A9-74EF-6A111FC2C6F7}"/>
                </a:ext>
              </a:extLst>
            </p:cNvPr>
            <p:cNvGrpSpPr/>
            <p:nvPr/>
          </p:nvGrpSpPr>
          <p:grpSpPr>
            <a:xfrm>
              <a:off x="8206115" y="1112342"/>
              <a:ext cx="250880" cy="627718"/>
              <a:chOff x="2373549" y="5437763"/>
              <a:chExt cx="165370" cy="3307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5DEE6-ED99-C686-22D8-39567900CBCC}"/>
                  </a:ext>
                </a:extLst>
              </p:cNvPr>
              <p:cNvSpPr/>
              <p:nvPr/>
            </p:nvSpPr>
            <p:spPr>
              <a:xfrm>
                <a:off x="2373549" y="5603133"/>
                <a:ext cx="165370" cy="1653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4D29656-EFF3-72B1-2409-BDE9C30CE5BE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2441643" y="5437763"/>
                <a:ext cx="14591" cy="165370"/>
              </a:xfrm>
              <a:prstGeom prst="line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105C5B-A444-84D4-EFDB-5BB2A5948872}"/>
              </a:ext>
            </a:extLst>
          </p:cNvPr>
          <p:cNvGrpSpPr/>
          <p:nvPr/>
        </p:nvGrpSpPr>
        <p:grpSpPr>
          <a:xfrm>
            <a:off x="3448814" y="115750"/>
            <a:ext cx="8380513" cy="6565678"/>
            <a:chOff x="3460389" y="108194"/>
            <a:chExt cx="8380513" cy="656567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474182-5E98-1AE3-AD4E-7657FF9DCB2B}"/>
                </a:ext>
              </a:extLst>
            </p:cNvPr>
            <p:cNvGrpSpPr/>
            <p:nvPr/>
          </p:nvGrpSpPr>
          <p:grpSpPr>
            <a:xfrm>
              <a:off x="3822988" y="6304540"/>
              <a:ext cx="8017914" cy="369332"/>
              <a:chOff x="3822988" y="6304540"/>
              <a:chExt cx="8017914" cy="369332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A3600BD-D3A1-E1E4-2FEE-BFF6853BB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6341839"/>
                <a:ext cx="7898822" cy="261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CB9346-53BA-23D7-DB99-E8A46E5ADA9A}"/>
                  </a:ext>
                </a:extLst>
              </p:cNvPr>
              <p:cNvSpPr txBox="1"/>
              <p:nvPr/>
            </p:nvSpPr>
            <p:spPr>
              <a:xfrm>
                <a:off x="452870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DE20CAE-4013-DA16-9970-D349F78CD945}"/>
                  </a:ext>
                </a:extLst>
              </p:cNvPr>
              <p:cNvSpPr txBox="1"/>
              <p:nvPr/>
            </p:nvSpPr>
            <p:spPr>
              <a:xfrm>
                <a:off x="5247411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4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9037EF-5924-71EE-7707-10F15D9841E2}"/>
                  </a:ext>
                </a:extLst>
              </p:cNvPr>
              <p:cNvSpPr txBox="1"/>
              <p:nvPr/>
            </p:nvSpPr>
            <p:spPr>
              <a:xfrm>
                <a:off x="5987750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576DF0-CF66-F170-8BBE-C8B74D1C11BB}"/>
                  </a:ext>
                </a:extLst>
              </p:cNvPr>
              <p:cNvSpPr txBox="1"/>
              <p:nvPr/>
            </p:nvSpPr>
            <p:spPr>
              <a:xfrm>
                <a:off x="6706453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64729F-29BF-872C-2000-D5A1DB2BC785}"/>
                  </a:ext>
                </a:extLst>
              </p:cNvPr>
              <p:cNvSpPr txBox="1"/>
              <p:nvPr/>
            </p:nvSpPr>
            <p:spPr>
              <a:xfrm>
                <a:off x="7399521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D43BC7-68C0-7E63-1448-EBBCED75137B}"/>
                  </a:ext>
                </a:extLst>
              </p:cNvPr>
              <p:cNvSpPr txBox="1"/>
              <p:nvPr/>
            </p:nvSpPr>
            <p:spPr>
              <a:xfrm>
                <a:off x="811822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95F1E6-D23C-4B03-11BC-77B89BF85DAB}"/>
                  </a:ext>
                </a:extLst>
              </p:cNvPr>
              <p:cNvSpPr txBox="1"/>
              <p:nvPr/>
            </p:nvSpPr>
            <p:spPr>
              <a:xfrm>
                <a:off x="8858563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14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7FF1134-76B1-78EC-441B-DAE78F101310}"/>
                  </a:ext>
                </a:extLst>
              </p:cNvPr>
              <p:cNvSpPr txBox="1"/>
              <p:nvPr/>
            </p:nvSpPr>
            <p:spPr>
              <a:xfrm>
                <a:off x="9577266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FA1082F-DE5B-BB02-11A0-D8096B2D56AA}"/>
                  </a:ext>
                </a:extLst>
              </p:cNvPr>
              <p:cNvSpPr txBox="1"/>
              <p:nvPr/>
            </p:nvSpPr>
            <p:spPr>
              <a:xfrm>
                <a:off x="382298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1C825D-8EE3-B12E-B77B-6E3C0C8CCB51}"/>
                  </a:ext>
                </a:extLst>
              </p:cNvPr>
              <p:cNvSpPr txBox="1"/>
              <p:nvPr/>
            </p:nvSpPr>
            <p:spPr>
              <a:xfrm>
                <a:off x="1023809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18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D7EBF1-A2F3-2369-BF86-C148F9B1A340}"/>
                  </a:ext>
                </a:extLst>
              </p:cNvPr>
              <p:cNvSpPr txBox="1"/>
              <p:nvPr/>
            </p:nvSpPr>
            <p:spPr>
              <a:xfrm>
                <a:off x="1094381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20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E910C-406D-0BA3-F460-50C8E885E610}"/>
                </a:ext>
              </a:extLst>
            </p:cNvPr>
            <p:cNvGrpSpPr/>
            <p:nvPr/>
          </p:nvGrpSpPr>
          <p:grpSpPr>
            <a:xfrm>
              <a:off x="3460389" y="108194"/>
              <a:ext cx="481691" cy="6381012"/>
              <a:chOff x="3460389" y="108194"/>
              <a:chExt cx="481691" cy="6381012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E7E67E4-DA62-9975-09E5-0C012CF4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108194"/>
                <a:ext cx="0" cy="6233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B128B82-2538-2A33-B429-6A922C3847D8}"/>
                  </a:ext>
                </a:extLst>
              </p:cNvPr>
              <p:cNvGrpSpPr/>
              <p:nvPr/>
            </p:nvGrpSpPr>
            <p:grpSpPr>
              <a:xfrm rot="16200000">
                <a:off x="558564" y="3218049"/>
                <a:ext cx="6172982" cy="369332"/>
                <a:chOff x="2456440" y="3146301"/>
                <a:chExt cx="6172982" cy="369332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6C6BF8E-7900-E0AA-628E-7C6095E7EDB0}"/>
                    </a:ext>
                  </a:extLst>
                </p:cNvPr>
                <p:cNvSpPr txBox="1"/>
                <p:nvPr/>
              </p:nvSpPr>
              <p:spPr>
                <a:xfrm>
                  <a:off x="316216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2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431BFE-B415-1A61-22C6-C829AAAD2617}"/>
                    </a:ext>
                  </a:extLst>
                </p:cNvPr>
                <p:cNvSpPr txBox="1"/>
                <p:nvPr/>
              </p:nvSpPr>
              <p:spPr>
                <a:xfrm>
                  <a:off x="3880863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D217C62-5F9D-C5D7-442B-08207DE8F659}"/>
                    </a:ext>
                  </a:extLst>
                </p:cNvPr>
                <p:cNvSpPr txBox="1"/>
                <p:nvPr/>
              </p:nvSpPr>
              <p:spPr>
                <a:xfrm>
                  <a:off x="4621202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6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3B73CC-5482-5BB1-C8BD-ACEB4125BB9F}"/>
                    </a:ext>
                  </a:extLst>
                </p:cNvPr>
                <p:cNvSpPr txBox="1"/>
                <p:nvPr/>
              </p:nvSpPr>
              <p:spPr>
                <a:xfrm>
                  <a:off x="5339905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8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1914993-CC1D-01F7-49A8-AEBF14F92AA9}"/>
                    </a:ext>
                  </a:extLst>
                </p:cNvPr>
                <p:cNvSpPr txBox="1"/>
                <p:nvPr/>
              </p:nvSpPr>
              <p:spPr>
                <a:xfrm>
                  <a:off x="6032973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5F06BD3-7CAB-1027-8D35-05CA684FD88F}"/>
                    </a:ext>
                  </a:extLst>
                </p:cNvPr>
                <p:cNvSpPr txBox="1"/>
                <p:nvPr/>
              </p:nvSpPr>
              <p:spPr>
                <a:xfrm>
                  <a:off x="6751676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334A6C7-3BF9-B3C0-7D05-8F2474574E31}"/>
                    </a:ext>
                  </a:extLst>
                </p:cNvPr>
                <p:cNvSpPr txBox="1"/>
                <p:nvPr/>
              </p:nvSpPr>
              <p:spPr>
                <a:xfrm>
                  <a:off x="7492015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14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294B7DD-EFA7-3FE8-A0ED-34BADD0BE490}"/>
                    </a:ext>
                  </a:extLst>
                </p:cNvPr>
                <p:cNvSpPr txBox="1"/>
                <p:nvPr/>
              </p:nvSpPr>
              <p:spPr>
                <a:xfrm>
                  <a:off x="8210718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16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14663FF-2AF2-5D23-156D-28AE00E37152}"/>
                    </a:ext>
                  </a:extLst>
                </p:cNvPr>
                <p:cNvSpPr txBox="1"/>
                <p:nvPr/>
              </p:nvSpPr>
              <p:spPr>
                <a:xfrm>
                  <a:off x="245644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</a:t>
                  </a:r>
                </a:p>
              </p:txBody>
            </p:sp>
          </p:grp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669B92B-4252-6FFA-74C2-D7CEA232598E}"/>
              </a:ext>
            </a:extLst>
          </p:cNvPr>
          <p:cNvSpPr txBox="1"/>
          <p:nvPr/>
        </p:nvSpPr>
        <p:spPr>
          <a:xfrm>
            <a:off x="4587731" y="34290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40C3D-F83E-0444-4AA5-295DEFAD10B8}"/>
              </a:ext>
            </a:extLst>
          </p:cNvPr>
          <p:cNvSpPr txBox="1"/>
          <p:nvPr/>
        </p:nvSpPr>
        <p:spPr>
          <a:xfrm>
            <a:off x="9504346" y="13693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463004-2A16-A2DD-8686-9F95111081EA}"/>
              </a:ext>
            </a:extLst>
          </p:cNvPr>
          <p:cNvSpPr/>
          <p:nvPr/>
        </p:nvSpPr>
        <p:spPr>
          <a:xfrm>
            <a:off x="4664108" y="3123115"/>
            <a:ext cx="250880" cy="3138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4A9AB1-846B-2CEC-B649-FA23EE5ECA9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67412" y="2809256"/>
            <a:ext cx="22136" cy="313859"/>
          </a:xfrm>
          <a:prstGeom prst="lin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FB8666-B9B5-6DA8-5B30-C500CDFCDE99}"/>
              </a:ext>
            </a:extLst>
          </p:cNvPr>
          <p:cNvCxnSpPr>
            <a:cxnSpLocks/>
          </p:cNvCxnSpPr>
          <p:nvPr/>
        </p:nvCxnSpPr>
        <p:spPr>
          <a:xfrm>
            <a:off x="3930505" y="524588"/>
            <a:ext cx="7169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A6CA24-9057-6341-F69A-C1948012D4E1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11100070" y="524588"/>
            <a:ext cx="41521" cy="578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116A-AFB0-FA82-EAF2-13F1AF1D84D3}"/>
              </a:ext>
            </a:extLst>
          </p:cNvPr>
          <p:cNvSpPr txBox="1">
            <a:spLocks/>
          </p:cNvSpPr>
          <p:nvPr/>
        </p:nvSpPr>
        <p:spPr>
          <a:xfrm>
            <a:off x="-31217" y="1745911"/>
            <a:ext cx="3165922" cy="18489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/>
              <a:t>Questions </a:t>
            </a:r>
          </a:p>
          <a:p>
            <a:pPr algn="ctr"/>
            <a:r>
              <a:rPr lang="en-IN" sz="4800" dirty="0"/>
              <a:t>5, 6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60D2A-0068-8F81-9CF2-5A4D999BB42E}"/>
              </a:ext>
            </a:extLst>
          </p:cNvPr>
          <p:cNvGrpSpPr/>
          <p:nvPr/>
        </p:nvGrpSpPr>
        <p:grpSpPr>
          <a:xfrm>
            <a:off x="3448814" y="46300"/>
            <a:ext cx="8380513" cy="6565678"/>
            <a:chOff x="3460389" y="108194"/>
            <a:chExt cx="8380513" cy="65656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9CA294-6C19-B9AD-8BC0-B375AA3299DE}"/>
                </a:ext>
              </a:extLst>
            </p:cNvPr>
            <p:cNvGrpSpPr/>
            <p:nvPr/>
          </p:nvGrpSpPr>
          <p:grpSpPr>
            <a:xfrm>
              <a:off x="3822988" y="6304540"/>
              <a:ext cx="8017914" cy="369332"/>
              <a:chOff x="3822988" y="6304540"/>
              <a:chExt cx="8017914" cy="36933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E31CEBA-08C0-4D0F-4D46-06600459C9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6341839"/>
                <a:ext cx="7898822" cy="261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E2CAB8-332E-E74F-827D-8FC3DF749492}"/>
                  </a:ext>
                </a:extLst>
              </p:cNvPr>
              <p:cNvSpPr txBox="1"/>
              <p:nvPr/>
            </p:nvSpPr>
            <p:spPr>
              <a:xfrm>
                <a:off x="452870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93013-4D99-5CD8-DE75-E45336E8829E}"/>
                  </a:ext>
                </a:extLst>
              </p:cNvPr>
              <p:cNvSpPr txBox="1"/>
              <p:nvPr/>
            </p:nvSpPr>
            <p:spPr>
              <a:xfrm>
                <a:off x="5247411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8D2FBB-7972-44B2-DD91-1DF1C6A64FAC}"/>
                  </a:ext>
                </a:extLst>
              </p:cNvPr>
              <p:cNvSpPr txBox="1"/>
              <p:nvPr/>
            </p:nvSpPr>
            <p:spPr>
              <a:xfrm>
                <a:off x="5987750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A34063-4D24-A39C-D3DB-224E2F30E343}"/>
                  </a:ext>
                </a:extLst>
              </p:cNvPr>
              <p:cNvSpPr txBox="1"/>
              <p:nvPr/>
            </p:nvSpPr>
            <p:spPr>
              <a:xfrm>
                <a:off x="6706453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092EF4-254B-5E25-979E-BCDC1C8D1D0D}"/>
                  </a:ext>
                </a:extLst>
              </p:cNvPr>
              <p:cNvSpPr txBox="1"/>
              <p:nvPr/>
            </p:nvSpPr>
            <p:spPr>
              <a:xfrm>
                <a:off x="7399521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6AF010-A23A-FC5C-BE74-D56A8CAA1B60}"/>
                  </a:ext>
                </a:extLst>
              </p:cNvPr>
              <p:cNvSpPr txBox="1"/>
              <p:nvPr/>
            </p:nvSpPr>
            <p:spPr>
              <a:xfrm>
                <a:off x="811822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5AB076-25D4-62E1-447B-BC1A6AC8CB36}"/>
                  </a:ext>
                </a:extLst>
              </p:cNvPr>
              <p:cNvSpPr txBox="1"/>
              <p:nvPr/>
            </p:nvSpPr>
            <p:spPr>
              <a:xfrm>
                <a:off x="8858563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3640EC-ED8E-0A95-6FEE-DDD73C975D13}"/>
                  </a:ext>
                </a:extLst>
              </p:cNvPr>
              <p:cNvSpPr txBox="1"/>
              <p:nvPr/>
            </p:nvSpPr>
            <p:spPr>
              <a:xfrm>
                <a:off x="9577266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380AD6-1547-7C26-6FE8-EB641DF284BB}"/>
                  </a:ext>
                </a:extLst>
              </p:cNvPr>
              <p:cNvSpPr txBox="1"/>
              <p:nvPr/>
            </p:nvSpPr>
            <p:spPr>
              <a:xfrm>
                <a:off x="382298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0033B8-C206-3097-8F37-DCE37E0C2A03}"/>
                  </a:ext>
                </a:extLst>
              </p:cNvPr>
              <p:cNvSpPr txBox="1"/>
              <p:nvPr/>
            </p:nvSpPr>
            <p:spPr>
              <a:xfrm>
                <a:off x="1023809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18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91918B-EA78-2E80-3BC1-214459B4DDDB}"/>
                  </a:ext>
                </a:extLst>
              </p:cNvPr>
              <p:cNvSpPr txBox="1"/>
              <p:nvPr/>
            </p:nvSpPr>
            <p:spPr>
              <a:xfrm>
                <a:off x="1094381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D2BCCAB-44D5-63A9-A050-BEE670DF3374}"/>
                </a:ext>
              </a:extLst>
            </p:cNvPr>
            <p:cNvGrpSpPr/>
            <p:nvPr/>
          </p:nvGrpSpPr>
          <p:grpSpPr>
            <a:xfrm>
              <a:off x="3460389" y="108194"/>
              <a:ext cx="481691" cy="6381012"/>
              <a:chOff x="3460389" y="108194"/>
              <a:chExt cx="481691" cy="638101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20992DC-48AC-2138-023A-2175A51B28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108194"/>
                <a:ext cx="0" cy="6233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9674F00-81E1-C882-EC8B-F4218457C1B0}"/>
                  </a:ext>
                </a:extLst>
              </p:cNvPr>
              <p:cNvGrpSpPr/>
              <p:nvPr/>
            </p:nvGrpSpPr>
            <p:grpSpPr>
              <a:xfrm rot="16200000">
                <a:off x="558564" y="3218049"/>
                <a:ext cx="6172982" cy="369332"/>
                <a:chOff x="2456440" y="3146301"/>
                <a:chExt cx="6172982" cy="3693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B337EC-651B-6B51-9393-F0443B22D934}"/>
                    </a:ext>
                  </a:extLst>
                </p:cNvPr>
                <p:cNvSpPr txBox="1"/>
                <p:nvPr/>
              </p:nvSpPr>
              <p:spPr>
                <a:xfrm>
                  <a:off x="316216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2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8AF8F5-6C75-F48B-C674-0FC091894850}"/>
                    </a:ext>
                  </a:extLst>
                </p:cNvPr>
                <p:cNvSpPr txBox="1"/>
                <p:nvPr/>
              </p:nvSpPr>
              <p:spPr>
                <a:xfrm>
                  <a:off x="3880863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4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831E2E-65B9-AA0C-85D3-5F20B965E695}"/>
                    </a:ext>
                  </a:extLst>
                </p:cNvPr>
                <p:cNvSpPr txBox="1"/>
                <p:nvPr/>
              </p:nvSpPr>
              <p:spPr>
                <a:xfrm>
                  <a:off x="4621202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6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E4F0A3-69D1-D6B0-7D42-F688727925F2}"/>
                    </a:ext>
                  </a:extLst>
                </p:cNvPr>
                <p:cNvSpPr txBox="1"/>
                <p:nvPr/>
              </p:nvSpPr>
              <p:spPr>
                <a:xfrm>
                  <a:off x="5339905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8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9EADF3-BA11-AC6D-5DC1-7F2BC9FD66A9}"/>
                    </a:ext>
                  </a:extLst>
                </p:cNvPr>
                <p:cNvSpPr txBox="1"/>
                <p:nvPr/>
              </p:nvSpPr>
              <p:spPr>
                <a:xfrm>
                  <a:off x="6032973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1B87FAC-0C4A-0E77-63E7-FA3199657288}"/>
                    </a:ext>
                  </a:extLst>
                </p:cNvPr>
                <p:cNvSpPr txBox="1"/>
                <p:nvPr/>
              </p:nvSpPr>
              <p:spPr>
                <a:xfrm>
                  <a:off x="6751676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88A4EA-D2B7-1C26-9A9A-DA979E6A21D3}"/>
                    </a:ext>
                  </a:extLst>
                </p:cNvPr>
                <p:cNvSpPr txBox="1"/>
                <p:nvPr/>
              </p:nvSpPr>
              <p:spPr>
                <a:xfrm>
                  <a:off x="7492015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031CEA4-4680-F4B1-4A24-044AFB9EC1B9}"/>
                    </a:ext>
                  </a:extLst>
                </p:cNvPr>
                <p:cNvSpPr txBox="1"/>
                <p:nvPr/>
              </p:nvSpPr>
              <p:spPr>
                <a:xfrm>
                  <a:off x="8210718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16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83F47E-0F5E-4BBB-38CE-3B1E25346126}"/>
                    </a:ext>
                  </a:extLst>
                </p:cNvPr>
                <p:cNvSpPr txBox="1"/>
                <p:nvPr/>
              </p:nvSpPr>
              <p:spPr>
                <a:xfrm>
                  <a:off x="245644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</a:t>
                  </a:r>
                </a:p>
              </p:txBody>
            </p: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508AF2-AB46-88EB-305C-FD7981A4B8F2}"/>
              </a:ext>
            </a:extLst>
          </p:cNvPr>
          <p:cNvGrpSpPr/>
          <p:nvPr/>
        </p:nvGrpSpPr>
        <p:grpSpPr>
          <a:xfrm>
            <a:off x="5258741" y="1523947"/>
            <a:ext cx="5282307" cy="3662528"/>
            <a:chOff x="5362916" y="1535522"/>
            <a:chExt cx="5282307" cy="3662528"/>
          </a:xfrm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62483656-D2EB-1C28-F2FC-AE8D6A49DDEB}"/>
                </a:ext>
              </a:extLst>
            </p:cNvPr>
            <p:cNvSpPr/>
            <p:nvPr/>
          </p:nvSpPr>
          <p:spPr>
            <a:xfrm rot="535164">
              <a:off x="5362916" y="2712132"/>
              <a:ext cx="3198009" cy="1099595"/>
            </a:xfrm>
            <a:prstGeom prst="parallelogram">
              <a:avLst>
                <a:gd name="adj" fmla="val 786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7F0002E8-F14D-C4F7-D654-9D4D67CAC96D}"/>
                </a:ext>
              </a:extLst>
            </p:cNvPr>
            <p:cNvSpPr/>
            <p:nvPr/>
          </p:nvSpPr>
          <p:spPr>
            <a:xfrm rot="5400000">
              <a:off x="9004057" y="3556885"/>
              <a:ext cx="1380669" cy="1901662"/>
            </a:xfrm>
            <a:prstGeom prst="corner">
              <a:avLst>
                <a:gd name="adj1" fmla="val 50000"/>
                <a:gd name="adj2" fmla="val 428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324D1A-0522-8269-8F03-5E991CE4947E}"/>
                </a:ext>
              </a:extLst>
            </p:cNvPr>
            <p:cNvGrpSpPr/>
            <p:nvPr/>
          </p:nvGrpSpPr>
          <p:grpSpPr>
            <a:xfrm rot="19302450">
              <a:off x="9577977" y="1535522"/>
              <a:ext cx="602568" cy="248855"/>
              <a:chOff x="5539495" y="4161733"/>
              <a:chExt cx="602568" cy="248855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0AE88047-7421-1338-8E5B-ACAC251D7D50}"/>
                  </a:ext>
                </a:extLst>
              </p:cNvPr>
              <p:cNvSpPr/>
              <p:nvPr/>
            </p:nvSpPr>
            <p:spPr>
              <a:xfrm rot="5729893">
                <a:off x="5559465" y="4141763"/>
                <a:ext cx="248855" cy="288795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DE707C8-7C47-6A0C-174D-A11727632E93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>
                <a:off x="5827626" y="4299996"/>
                <a:ext cx="314437" cy="9047"/>
              </a:xfrm>
              <a:prstGeom prst="line">
                <a:avLst/>
              </a:prstGeom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8A1F4D-18BF-41C6-3D3E-62D66A3CE579}"/>
              </a:ext>
            </a:extLst>
          </p:cNvPr>
          <p:cNvSpPr txBox="1"/>
          <p:nvPr/>
        </p:nvSpPr>
        <p:spPr>
          <a:xfrm>
            <a:off x="4517269" y="510087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16B0A-6CD9-3774-202E-6AFD083C861C}"/>
              </a:ext>
            </a:extLst>
          </p:cNvPr>
          <p:cNvSpPr txBox="1"/>
          <p:nvPr/>
        </p:nvSpPr>
        <p:spPr>
          <a:xfrm>
            <a:off x="10170446" y="151476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</a:t>
            </a: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1823A203-80E3-4408-5265-B1963139A934}"/>
              </a:ext>
            </a:extLst>
          </p:cNvPr>
          <p:cNvSpPr/>
          <p:nvPr/>
        </p:nvSpPr>
        <p:spPr>
          <a:xfrm>
            <a:off x="6127018" y="4388031"/>
            <a:ext cx="1767176" cy="138067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CC350FC-6E8C-C283-C66C-089A5AE1C372}"/>
              </a:ext>
            </a:extLst>
          </p:cNvPr>
          <p:cNvSpPr/>
          <p:nvPr/>
        </p:nvSpPr>
        <p:spPr>
          <a:xfrm rot="3432343">
            <a:off x="4630055" y="4789720"/>
            <a:ext cx="248855" cy="28879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750DE5-DC34-7D35-161F-23104B19EC40}"/>
              </a:ext>
            </a:extLst>
          </p:cNvPr>
          <p:cNvCxnSpPr>
            <a:cxnSpLocks/>
            <a:stCxn id="32" idx="0"/>
          </p:cNvCxnSpPr>
          <p:nvPr/>
        </p:nvCxnSpPr>
        <p:spPr>
          <a:xfrm rot="19302450">
            <a:off x="4844845" y="4757510"/>
            <a:ext cx="314437" cy="9047"/>
          </a:xfrm>
          <a:prstGeom prst="lin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76EF4-1D69-46F3-5292-FB2E39BC0DC9}"/>
              </a:ext>
            </a:extLst>
          </p:cNvPr>
          <p:cNvCxnSpPr>
            <a:cxnSpLocks/>
          </p:cNvCxnSpPr>
          <p:nvPr/>
        </p:nvCxnSpPr>
        <p:spPr>
          <a:xfrm>
            <a:off x="3930505" y="776057"/>
            <a:ext cx="7199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6B13DE-BCF9-9ED5-A016-A13731532100}"/>
              </a:ext>
            </a:extLst>
          </p:cNvPr>
          <p:cNvCxnSpPr>
            <a:cxnSpLocks/>
          </p:cNvCxnSpPr>
          <p:nvPr/>
        </p:nvCxnSpPr>
        <p:spPr>
          <a:xfrm flipV="1">
            <a:off x="11130063" y="776057"/>
            <a:ext cx="0" cy="550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5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B6D6-C20F-7997-1407-29CD72F63B8A}"/>
              </a:ext>
            </a:extLst>
          </p:cNvPr>
          <p:cNvSpPr txBox="1">
            <a:spLocks/>
          </p:cNvSpPr>
          <p:nvPr/>
        </p:nvSpPr>
        <p:spPr>
          <a:xfrm>
            <a:off x="-245638" y="2024107"/>
            <a:ext cx="3141422" cy="8159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Questions</a:t>
            </a:r>
          </a:p>
          <a:p>
            <a:pPr algn="ctr"/>
            <a:r>
              <a:rPr lang="en-IN" dirty="0"/>
              <a:t> 7, 8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A42084-D09D-396C-31F2-173044DC1185}"/>
              </a:ext>
            </a:extLst>
          </p:cNvPr>
          <p:cNvGrpSpPr/>
          <p:nvPr/>
        </p:nvGrpSpPr>
        <p:grpSpPr>
          <a:xfrm>
            <a:off x="2731183" y="53561"/>
            <a:ext cx="9040270" cy="6565678"/>
            <a:chOff x="3460389" y="108194"/>
            <a:chExt cx="9040270" cy="65656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D4A7C1-088D-F3CD-53AB-8C4A8ACF5C62}"/>
                </a:ext>
              </a:extLst>
            </p:cNvPr>
            <p:cNvGrpSpPr/>
            <p:nvPr/>
          </p:nvGrpSpPr>
          <p:grpSpPr>
            <a:xfrm>
              <a:off x="3822988" y="6304540"/>
              <a:ext cx="8677671" cy="369332"/>
              <a:chOff x="3822988" y="6304540"/>
              <a:chExt cx="8677671" cy="36933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0E545D6-C1E6-00D5-7905-1C439D15E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6338362"/>
                <a:ext cx="8558579" cy="296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07486-3B65-8F07-38A5-F1821D4C58A1}"/>
                  </a:ext>
                </a:extLst>
              </p:cNvPr>
              <p:cNvSpPr txBox="1"/>
              <p:nvPr/>
            </p:nvSpPr>
            <p:spPr>
              <a:xfrm>
                <a:off x="452870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259263-34FD-DA7A-FC97-F92314C22005}"/>
                  </a:ext>
                </a:extLst>
              </p:cNvPr>
              <p:cNvSpPr txBox="1"/>
              <p:nvPr/>
            </p:nvSpPr>
            <p:spPr>
              <a:xfrm>
                <a:off x="5247411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13FB03-DC61-2DDC-DC66-848FF2FA5724}"/>
                  </a:ext>
                </a:extLst>
              </p:cNvPr>
              <p:cNvSpPr txBox="1"/>
              <p:nvPr/>
            </p:nvSpPr>
            <p:spPr>
              <a:xfrm>
                <a:off x="5987750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A5377F-FDC8-395D-BDA3-56733D3A8659}"/>
                  </a:ext>
                </a:extLst>
              </p:cNvPr>
              <p:cNvSpPr txBox="1"/>
              <p:nvPr/>
            </p:nvSpPr>
            <p:spPr>
              <a:xfrm>
                <a:off x="6706453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92F309-40AC-8494-8C1C-219FE6B5EBC6}"/>
                  </a:ext>
                </a:extLst>
              </p:cNvPr>
              <p:cNvSpPr txBox="1"/>
              <p:nvPr/>
            </p:nvSpPr>
            <p:spPr>
              <a:xfrm>
                <a:off x="7399521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D6EEBB-0795-7F41-F18D-328C503F9C5C}"/>
                  </a:ext>
                </a:extLst>
              </p:cNvPr>
              <p:cNvSpPr txBox="1"/>
              <p:nvPr/>
            </p:nvSpPr>
            <p:spPr>
              <a:xfrm>
                <a:off x="811822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C9D566-1F0F-AF1C-290D-300C6A7ECA0A}"/>
                  </a:ext>
                </a:extLst>
              </p:cNvPr>
              <p:cNvSpPr txBox="1"/>
              <p:nvPr/>
            </p:nvSpPr>
            <p:spPr>
              <a:xfrm>
                <a:off x="8858563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9E3D23-4B4E-4DB0-2A49-913AFA767272}"/>
                  </a:ext>
                </a:extLst>
              </p:cNvPr>
              <p:cNvSpPr txBox="1"/>
              <p:nvPr/>
            </p:nvSpPr>
            <p:spPr>
              <a:xfrm>
                <a:off x="9577266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5DC0B7-2E74-8CC0-B0C3-97CFC5F19434}"/>
                  </a:ext>
                </a:extLst>
              </p:cNvPr>
              <p:cNvSpPr txBox="1"/>
              <p:nvPr/>
            </p:nvSpPr>
            <p:spPr>
              <a:xfrm>
                <a:off x="382298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DA52A9-4DD7-7923-E0B1-A3823117A5D6}"/>
                  </a:ext>
                </a:extLst>
              </p:cNvPr>
              <p:cNvSpPr txBox="1"/>
              <p:nvPr/>
            </p:nvSpPr>
            <p:spPr>
              <a:xfrm>
                <a:off x="1023809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18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3DEB6-ABFE-ED0F-07D2-0DE4491084A2}"/>
                  </a:ext>
                </a:extLst>
              </p:cNvPr>
              <p:cNvSpPr txBox="1"/>
              <p:nvPr/>
            </p:nvSpPr>
            <p:spPr>
              <a:xfrm>
                <a:off x="1094381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7C4CC7-8713-5DAA-3D7C-D3AFD433F1C4}"/>
                </a:ext>
              </a:extLst>
            </p:cNvPr>
            <p:cNvGrpSpPr/>
            <p:nvPr/>
          </p:nvGrpSpPr>
          <p:grpSpPr>
            <a:xfrm>
              <a:off x="3460389" y="108194"/>
              <a:ext cx="481691" cy="6381012"/>
              <a:chOff x="3460389" y="108194"/>
              <a:chExt cx="481691" cy="638101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2D6980C-14F8-E250-3CC5-88D3A408A5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108194"/>
                <a:ext cx="0" cy="6233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44F7D28-43F0-7A3F-5386-5300C3498A4B}"/>
                  </a:ext>
                </a:extLst>
              </p:cNvPr>
              <p:cNvGrpSpPr/>
              <p:nvPr/>
            </p:nvGrpSpPr>
            <p:grpSpPr>
              <a:xfrm rot="16200000">
                <a:off x="558564" y="3218049"/>
                <a:ext cx="6172982" cy="369332"/>
                <a:chOff x="2456440" y="3146301"/>
                <a:chExt cx="6172982" cy="3693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B7DAF5-3987-0673-9159-7CF7C0B0BEA8}"/>
                    </a:ext>
                  </a:extLst>
                </p:cNvPr>
                <p:cNvSpPr txBox="1"/>
                <p:nvPr/>
              </p:nvSpPr>
              <p:spPr>
                <a:xfrm>
                  <a:off x="316216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2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3E15BB-EC58-9958-401E-88CC56F6E494}"/>
                    </a:ext>
                  </a:extLst>
                </p:cNvPr>
                <p:cNvSpPr txBox="1"/>
                <p:nvPr/>
              </p:nvSpPr>
              <p:spPr>
                <a:xfrm>
                  <a:off x="3880863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4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A0472-1652-AA1E-91F6-5105F46FA856}"/>
                    </a:ext>
                  </a:extLst>
                </p:cNvPr>
                <p:cNvSpPr txBox="1"/>
                <p:nvPr/>
              </p:nvSpPr>
              <p:spPr>
                <a:xfrm>
                  <a:off x="4621202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6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C3810B-942F-6FC2-C8AC-C6E12F000554}"/>
                    </a:ext>
                  </a:extLst>
                </p:cNvPr>
                <p:cNvSpPr txBox="1"/>
                <p:nvPr/>
              </p:nvSpPr>
              <p:spPr>
                <a:xfrm>
                  <a:off x="5339905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8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A3A411-09CC-99E6-FB5F-22E4C533064B}"/>
                    </a:ext>
                  </a:extLst>
                </p:cNvPr>
                <p:cNvSpPr txBox="1"/>
                <p:nvPr/>
              </p:nvSpPr>
              <p:spPr>
                <a:xfrm>
                  <a:off x="6032973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9119E6-F4B3-CBC9-2A8A-D0F262EA9976}"/>
                    </a:ext>
                  </a:extLst>
                </p:cNvPr>
                <p:cNvSpPr txBox="1"/>
                <p:nvPr/>
              </p:nvSpPr>
              <p:spPr>
                <a:xfrm>
                  <a:off x="6751676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7C59AC-D98C-6DE9-98F0-98CF06F8E1AE}"/>
                    </a:ext>
                  </a:extLst>
                </p:cNvPr>
                <p:cNvSpPr txBox="1"/>
                <p:nvPr/>
              </p:nvSpPr>
              <p:spPr>
                <a:xfrm>
                  <a:off x="7492015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2594C7-30ED-DE0C-0E8B-C9BA9DEDA7C7}"/>
                    </a:ext>
                  </a:extLst>
                </p:cNvPr>
                <p:cNvSpPr txBox="1"/>
                <p:nvPr/>
              </p:nvSpPr>
              <p:spPr>
                <a:xfrm>
                  <a:off x="8210718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16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C36E86-DFEA-46A4-5308-BAA9B452F643}"/>
                    </a:ext>
                  </a:extLst>
                </p:cNvPr>
                <p:cNvSpPr txBox="1"/>
                <p:nvPr/>
              </p:nvSpPr>
              <p:spPr>
                <a:xfrm>
                  <a:off x="245644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</a:t>
                  </a: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24F8E4-DCAB-5F9E-1BC1-0E7DB229AC90}"/>
              </a:ext>
            </a:extLst>
          </p:cNvPr>
          <p:cNvSpPr txBox="1"/>
          <p:nvPr/>
        </p:nvSpPr>
        <p:spPr>
          <a:xfrm>
            <a:off x="10920328" y="6249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22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FC75060-649B-8497-9D0D-68D0D4B15B75}"/>
              </a:ext>
            </a:extLst>
          </p:cNvPr>
          <p:cNvSpPr/>
          <p:nvPr/>
        </p:nvSpPr>
        <p:spPr>
          <a:xfrm rot="4085280">
            <a:off x="5033181" y="674020"/>
            <a:ext cx="1193729" cy="2374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E954F5-F2AD-40F3-7D72-C6DB12FD2E34}"/>
              </a:ext>
            </a:extLst>
          </p:cNvPr>
          <p:cNvSpPr/>
          <p:nvPr/>
        </p:nvSpPr>
        <p:spPr>
          <a:xfrm>
            <a:off x="8402079" y="2721843"/>
            <a:ext cx="1316161" cy="207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158828-86F8-301A-C4A7-E326231C60C0}"/>
              </a:ext>
            </a:extLst>
          </p:cNvPr>
          <p:cNvGrpSpPr/>
          <p:nvPr/>
        </p:nvGrpSpPr>
        <p:grpSpPr>
          <a:xfrm rot="13122176">
            <a:off x="10126297" y="2472289"/>
            <a:ext cx="587207" cy="336713"/>
            <a:chOff x="722510" y="3858974"/>
            <a:chExt cx="587207" cy="336713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1B44B3AB-C859-87ED-A16F-930ED169665E}"/>
                </a:ext>
              </a:extLst>
            </p:cNvPr>
            <p:cNvSpPr/>
            <p:nvPr/>
          </p:nvSpPr>
          <p:spPr>
            <a:xfrm rot="5729893">
              <a:off x="717899" y="3863585"/>
              <a:ext cx="336713" cy="327491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4EE8D0-8440-C28D-2BF3-3ED98B0632F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8477824" flipH="1" flipV="1">
              <a:off x="1099202" y="3951542"/>
              <a:ext cx="210515" cy="233714"/>
            </a:xfrm>
            <a:prstGeom prst="line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90BC5C-1CF2-ABB7-53A3-186972E6628F}"/>
              </a:ext>
            </a:extLst>
          </p:cNvPr>
          <p:cNvSpPr/>
          <p:nvPr/>
        </p:nvSpPr>
        <p:spPr>
          <a:xfrm>
            <a:off x="4707701" y="3055953"/>
            <a:ext cx="2650603" cy="2257063"/>
          </a:xfrm>
          <a:custGeom>
            <a:avLst/>
            <a:gdLst>
              <a:gd name="connsiteX0" fmla="*/ 0 w 2650603"/>
              <a:gd name="connsiteY0" fmla="*/ 1446835 h 2257063"/>
              <a:gd name="connsiteX1" fmla="*/ 1180618 w 2650603"/>
              <a:gd name="connsiteY1" fmla="*/ 0 h 2257063"/>
              <a:gd name="connsiteX2" fmla="*/ 2303362 w 2650603"/>
              <a:gd name="connsiteY2" fmla="*/ 833377 h 2257063"/>
              <a:gd name="connsiteX3" fmla="*/ 1875099 w 2650603"/>
              <a:gd name="connsiteY3" fmla="*/ 1273215 h 2257063"/>
              <a:gd name="connsiteX4" fmla="*/ 2650603 w 2650603"/>
              <a:gd name="connsiteY4" fmla="*/ 1770926 h 2257063"/>
              <a:gd name="connsiteX5" fmla="*/ 2176041 w 2650603"/>
              <a:gd name="connsiteY5" fmla="*/ 2257063 h 2257063"/>
              <a:gd name="connsiteX6" fmla="*/ 1469985 w 2650603"/>
              <a:gd name="connsiteY6" fmla="*/ 1713053 h 2257063"/>
              <a:gd name="connsiteX7" fmla="*/ 972274 w 2650603"/>
              <a:gd name="connsiteY7" fmla="*/ 2129741 h 2257063"/>
              <a:gd name="connsiteX8" fmla="*/ 0 w 2650603"/>
              <a:gd name="connsiteY8" fmla="*/ 1446835 h 225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603" h="2257063">
                <a:moveTo>
                  <a:pt x="0" y="1446835"/>
                </a:moveTo>
                <a:lnTo>
                  <a:pt x="1180618" y="0"/>
                </a:lnTo>
                <a:lnTo>
                  <a:pt x="2303362" y="833377"/>
                </a:lnTo>
                <a:lnTo>
                  <a:pt x="1875099" y="1273215"/>
                </a:lnTo>
                <a:lnTo>
                  <a:pt x="2650603" y="1770926"/>
                </a:lnTo>
                <a:lnTo>
                  <a:pt x="2176041" y="2257063"/>
                </a:lnTo>
                <a:lnTo>
                  <a:pt x="1469985" y="1713053"/>
                </a:lnTo>
                <a:lnTo>
                  <a:pt x="972274" y="2129741"/>
                </a:lnTo>
                <a:lnTo>
                  <a:pt x="0" y="144683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A4D99A-2AB3-4E5D-FA67-E7FDD1C31E68}"/>
              </a:ext>
            </a:extLst>
          </p:cNvPr>
          <p:cNvSpPr txBox="1"/>
          <p:nvPr/>
        </p:nvSpPr>
        <p:spPr>
          <a:xfrm>
            <a:off x="3656008" y="49655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904E8A-3208-A7A8-F88C-8DAB4E80FDCF}"/>
              </a:ext>
            </a:extLst>
          </p:cNvPr>
          <p:cNvSpPr txBox="1"/>
          <p:nvPr/>
        </p:nvSpPr>
        <p:spPr>
          <a:xfrm>
            <a:off x="10749448" y="236943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70A448-1471-CDE0-751E-E0921ADFE104}"/>
              </a:ext>
            </a:extLst>
          </p:cNvPr>
          <p:cNvGrpSpPr/>
          <p:nvPr/>
        </p:nvGrpSpPr>
        <p:grpSpPr>
          <a:xfrm rot="13122176">
            <a:off x="3769828" y="4911891"/>
            <a:ext cx="587207" cy="336713"/>
            <a:chOff x="722510" y="3858974"/>
            <a:chExt cx="587207" cy="336713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F4BDABB2-4636-2B10-1DE3-CD4FAC499422}"/>
                </a:ext>
              </a:extLst>
            </p:cNvPr>
            <p:cNvSpPr/>
            <p:nvPr/>
          </p:nvSpPr>
          <p:spPr>
            <a:xfrm rot="5729893">
              <a:off x="717899" y="3863585"/>
              <a:ext cx="336713" cy="327491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DAB2E4-AEB1-9674-4FCD-6475253FC34E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8477824" flipH="1" flipV="1">
              <a:off x="1099202" y="3951542"/>
              <a:ext cx="210515" cy="233714"/>
            </a:xfrm>
            <a:prstGeom prst="line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0765BF-6ADF-21B9-BD0E-A3A22C92C6B5}"/>
              </a:ext>
            </a:extLst>
          </p:cNvPr>
          <p:cNvCxnSpPr>
            <a:cxnSpLocks/>
          </p:cNvCxnSpPr>
          <p:nvPr/>
        </p:nvCxnSpPr>
        <p:spPr>
          <a:xfrm>
            <a:off x="3212876" y="714259"/>
            <a:ext cx="8140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81FF3E-AB9E-42EF-6146-CCA945B9283F}"/>
              </a:ext>
            </a:extLst>
          </p:cNvPr>
          <p:cNvCxnSpPr>
            <a:cxnSpLocks/>
          </p:cNvCxnSpPr>
          <p:nvPr/>
        </p:nvCxnSpPr>
        <p:spPr>
          <a:xfrm flipV="1">
            <a:off x="11353467" y="714259"/>
            <a:ext cx="0" cy="550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7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83D-B34E-58A7-B93B-CE7FEBFCF23E}"/>
              </a:ext>
            </a:extLst>
          </p:cNvPr>
          <p:cNvSpPr txBox="1">
            <a:spLocks/>
          </p:cNvSpPr>
          <p:nvPr/>
        </p:nvSpPr>
        <p:spPr>
          <a:xfrm>
            <a:off x="-332475" y="1939878"/>
            <a:ext cx="3285024" cy="8159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Questions </a:t>
            </a:r>
          </a:p>
          <a:p>
            <a:pPr algn="ctr"/>
            <a:r>
              <a:rPr lang="en-IN" dirty="0"/>
              <a:t> 9, 10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7584FC-4D3B-0774-FC7E-B74F002687D5}"/>
              </a:ext>
            </a:extLst>
          </p:cNvPr>
          <p:cNvGrpSpPr/>
          <p:nvPr/>
        </p:nvGrpSpPr>
        <p:grpSpPr>
          <a:xfrm>
            <a:off x="2731183" y="53561"/>
            <a:ext cx="9040270" cy="6565678"/>
            <a:chOff x="3460389" y="108194"/>
            <a:chExt cx="9040270" cy="65656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EA93AE-D351-B27A-32A7-84D3C1E63701}"/>
                </a:ext>
              </a:extLst>
            </p:cNvPr>
            <p:cNvGrpSpPr/>
            <p:nvPr/>
          </p:nvGrpSpPr>
          <p:grpSpPr>
            <a:xfrm>
              <a:off x="3822988" y="6304540"/>
              <a:ext cx="8677671" cy="369332"/>
              <a:chOff x="3822988" y="6304540"/>
              <a:chExt cx="8677671" cy="36933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199B6E2-1043-71F6-406B-AF40B399AA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6338362"/>
                <a:ext cx="8558579" cy="296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C0DD1E-8F04-7E4A-6F52-9AF45BA4989F}"/>
                  </a:ext>
                </a:extLst>
              </p:cNvPr>
              <p:cNvSpPr txBox="1"/>
              <p:nvPr/>
            </p:nvSpPr>
            <p:spPr>
              <a:xfrm>
                <a:off x="452870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507628-7010-1660-C7E7-AF91B00373E2}"/>
                  </a:ext>
                </a:extLst>
              </p:cNvPr>
              <p:cNvSpPr txBox="1"/>
              <p:nvPr/>
            </p:nvSpPr>
            <p:spPr>
              <a:xfrm>
                <a:off x="5247411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E2AE8A-9EBF-9DBB-58AA-27D93CA2C78D}"/>
                  </a:ext>
                </a:extLst>
              </p:cNvPr>
              <p:cNvSpPr txBox="1"/>
              <p:nvPr/>
            </p:nvSpPr>
            <p:spPr>
              <a:xfrm>
                <a:off x="5987750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8329B-E8A8-7E49-3622-FA0A5C6A67A7}"/>
                  </a:ext>
                </a:extLst>
              </p:cNvPr>
              <p:cNvSpPr txBox="1"/>
              <p:nvPr/>
            </p:nvSpPr>
            <p:spPr>
              <a:xfrm>
                <a:off x="6706453" y="6304540"/>
                <a:ext cx="3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19E213-A7EF-07DB-6823-A6201C946BEB}"/>
                  </a:ext>
                </a:extLst>
              </p:cNvPr>
              <p:cNvSpPr txBox="1"/>
              <p:nvPr/>
            </p:nvSpPr>
            <p:spPr>
              <a:xfrm>
                <a:off x="7399521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345217-CE55-5BC3-2079-28E9FF4196F3}"/>
                  </a:ext>
                </a:extLst>
              </p:cNvPr>
              <p:cNvSpPr txBox="1"/>
              <p:nvPr/>
            </p:nvSpPr>
            <p:spPr>
              <a:xfrm>
                <a:off x="811822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F1F5FE-A45D-407E-BCC6-DB22ABD359E2}"/>
                  </a:ext>
                </a:extLst>
              </p:cNvPr>
              <p:cNvSpPr txBox="1"/>
              <p:nvPr/>
            </p:nvSpPr>
            <p:spPr>
              <a:xfrm>
                <a:off x="8858563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C9AE8E-D599-F602-E489-A5F71EA41BD2}"/>
                  </a:ext>
                </a:extLst>
              </p:cNvPr>
              <p:cNvSpPr txBox="1"/>
              <p:nvPr/>
            </p:nvSpPr>
            <p:spPr>
              <a:xfrm>
                <a:off x="9577266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16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BDAF61-38E7-BCA8-488B-024CA8667339}"/>
                  </a:ext>
                </a:extLst>
              </p:cNvPr>
              <p:cNvSpPr txBox="1"/>
              <p:nvPr/>
            </p:nvSpPr>
            <p:spPr>
              <a:xfrm>
                <a:off x="3822988" y="63045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8CC3E3-3BC5-0158-96F7-0BB8570D818A}"/>
                  </a:ext>
                </a:extLst>
              </p:cNvPr>
              <p:cNvSpPr txBox="1"/>
              <p:nvPr/>
            </p:nvSpPr>
            <p:spPr>
              <a:xfrm>
                <a:off x="1023809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18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94CAF-8EDD-5C1C-6A9C-46EB2A8879CC}"/>
                  </a:ext>
                </a:extLst>
              </p:cNvPr>
              <p:cNvSpPr txBox="1"/>
              <p:nvPr/>
            </p:nvSpPr>
            <p:spPr>
              <a:xfrm>
                <a:off x="10943814" y="63045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4F3D39-1AE0-DC0D-BD1E-1CD6EC25DBEC}"/>
                </a:ext>
              </a:extLst>
            </p:cNvPr>
            <p:cNvGrpSpPr/>
            <p:nvPr/>
          </p:nvGrpSpPr>
          <p:grpSpPr>
            <a:xfrm>
              <a:off x="3460389" y="108194"/>
              <a:ext cx="481691" cy="6381012"/>
              <a:chOff x="3460389" y="108194"/>
              <a:chExt cx="481691" cy="638101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A8A821D-823F-6B7D-6153-9542770603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2080" y="108194"/>
                <a:ext cx="0" cy="6233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62965E2-F1B8-FF39-53E1-40BD05CEB5F3}"/>
                  </a:ext>
                </a:extLst>
              </p:cNvPr>
              <p:cNvGrpSpPr/>
              <p:nvPr/>
            </p:nvGrpSpPr>
            <p:grpSpPr>
              <a:xfrm rot="16200000">
                <a:off x="558564" y="3218049"/>
                <a:ext cx="6172982" cy="369332"/>
                <a:chOff x="2456440" y="3146301"/>
                <a:chExt cx="6172982" cy="3693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6D0DDA-6F13-FD6F-58C1-E7D3A2AE3CAC}"/>
                    </a:ext>
                  </a:extLst>
                </p:cNvPr>
                <p:cNvSpPr txBox="1"/>
                <p:nvPr/>
              </p:nvSpPr>
              <p:spPr>
                <a:xfrm>
                  <a:off x="316216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2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0E27E08-F7F1-CA7A-64C4-FA995465AAF9}"/>
                    </a:ext>
                  </a:extLst>
                </p:cNvPr>
                <p:cNvSpPr txBox="1"/>
                <p:nvPr/>
              </p:nvSpPr>
              <p:spPr>
                <a:xfrm>
                  <a:off x="3880863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4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A35220-154F-5DDF-1DDC-2625344988A6}"/>
                    </a:ext>
                  </a:extLst>
                </p:cNvPr>
                <p:cNvSpPr txBox="1"/>
                <p:nvPr/>
              </p:nvSpPr>
              <p:spPr>
                <a:xfrm>
                  <a:off x="4621202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6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09B83A-B320-F5DF-DB99-79F2D3F96BD3}"/>
                    </a:ext>
                  </a:extLst>
                </p:cNvPr>
                <p:cNvSpPr txBox="1"/>
                <p:nvPr/>
              </p:nvSpPr>
              <p:spPr>
                <a:xfrm>
                  <a:off x="5339905" y="3146301"/>
                  <a:ext cx="334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8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82EB2A-411C-F301-1965-D894770CB6DE}"/>
                    </a:ext>
                  </a:extLst>
                </p:cNvPr>
                <p:cNvSpPr txBox="1"/>
                <p:nvPr/>
              </p:nvSpPr>
              <p:spPr>
                <a:xfrm>
                  <a:off x="6032973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C0447E-92A9-91C9-A199-A8CBB1B6338E}"/>
                    </a:ext>
                  </a:extLst>
                </p:cNvPr>
                <p:cNvSpPr txBox="1"/>
                <p:nvPr/>
              </p:nvSpPr>
              <p:spPr>
                <a:xfrm>
                  <a:off x="6751676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D64FF8-F44C-D479-5A65-25AF7EDE5242}"/>
                    </a:ext>
                  </a:extLst>
                </p:cNvPr>
                <p:cNvSpPr txBox="1"/>
                <p:nvPr/>
              </p:nvSpPr>
              <p:spPr>
                <a:xfrm>
                  <a:off x="7492015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14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C0E842-CC77-4A8D-C7E6-FBB3904CB519}"/>
                    </a:ext>
                  </a:extLst>
                </p:cNvPr>
                <p:cNvSpPr txBox="1"/>
                <p:nvPr/>
              </p:nvSpPr>
              <p:spPr>
                <a:xfrm>
                  <a:off x="8210718" y="314630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16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C0529F-53DA-ACBB-E6BC-9401FB56B6BE}"/>
                    </a:ext>
                  </a:extLst>
                </p:cNvPr>
                <p:cNvSpPr txBox="1"/>
                <p:nvPr/>
              </p:nvSpPr>
              <p:spPr>
                <a:xfrm>
                  <a:off x="2456440" y="31463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0</a:t>
                  </a:r>
                </a:p>
              </p:txBody>
            </p:sp>
          </p:grpSp>
        </p:grp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1568CC-333A-DAC0-D79D-FF1856A5515C}"/>
              </a:ext>
            </a:extLst>
          </p:cNvPr>
          <p:cNvSpPr/>
          <p:nvPr/>
        </p:nvSpPr>
        <p:spPr>
          <a:xfrm>
            <a:off x="4188326" y="5545661"/>
            <a:ext cx="464697" cy="584201"/>
          </a:xfrm>
          <a:custGeom>
            <a:avLst/>
            <a:gdLst>
              <a:gd name="connsiteX0" fmla="*/ 0 w 659757"/>
              <a:gd name="connsiteY0" fmla="*/ 0 h 879675"/>
              <a:gd name="connsiteX1" fmla="*/ 11575 w 659757"/>
              <a:gd name="connsiteY1" fmla="*/ 868101 h 879675"/>
              <a:gd name="connsiteX2" fmla="*/ 370390 w 659757"/>
              <a:gd name="connsiteY2" fmla="*/ 879675 h 879675"/>
              <a:gd name="connsiteX3" fmla="*/ 381964 w 659757"/>
              <a:gd name="connsiteY3" fmla="*/ 532435 h 879675"/>
              <a:gd name="connsiteX4" fmla="*/ 659757 w 659757"/>
              <a:gd name="connsiteY4" fmla="*/ 439838 h 879675"/>
              <a:gd name="connsiteX5" fmla="*/ 393539 w 659757"/>
              <a:gd name="connsiteY5" fmla="*/ 312516 h 879675"/>
              <a:gd name="connsiteX6" fmla="*/ 416689 w 659757"/>
              <a:gd name="connsiteY6" fmla="*/ 23149 h 879675"/>
              <a:gd name="connsiteX7" fmla="*/ 0 w 659757"/>
              <a:gd name="connsiteY7" fmla="*/ 0 h 8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57" h="879675">
                <a:moveTo>
                  <a:pt x="0" y="0"/>
                </a:moveTo>
                <a:lnTo>
                  <a:pt x="11575" y="868101"/>
                </a:lnTo>
                <a:lnTo>
                  <a:pt x="370390" y="879675"/>
                </a:lnTo>
                <a:lnTo>
                  <a:pt x="381964" y="532435"/>
                </a:lnTo>
                <a:lnTo>
                  <a:pt x="659757" y="439838"/>
                </a:lnTo>
                <a:lnTo>
                  <a:pt x="393539" y="312516"/>
                </a:lnTo>
                <a:lnTo>
                  <a:pt x="416689" y="23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L-Shape 33">
            <a:extLst>
              <a:ext uri="{FF2B5EF4-FFF2-40B4-BE49-F238E27FC236}">
                <a16:creationId xmlns:a16="http://schemas.microsoft.com/office/drawing/2014/main" id="{E956390B-DB80-2F4A-5FAF-115A5D4EF661}"/>
              </a:ext>
            </a:extLst>
          </p:cNvPr>
          <p:cNvSpPr/>
          <p:nvPr/>
        </p:nvSpPr>
        <p:spPr>
          <a:xfrm rot="12657591">
            <a:off x="7034559" y="4414066"/>
            <a:ext cx="1552053" cy="992773"/>
          </a:xfrm>
          <a:prstGeom prst="corner">
            <a:avLst>
              <a:gd name="adj1" fmla="val 50000"/>
              <a:gd name="adj2" fmla="val 41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C3427971-C3DC-AA7D-BDEE-9E77720E73A1}"/>
              </a:ext>
            </a:extLst>
          </p:cNvPr>
          <p:cNvSpPr/>
          <p:nvPr/>
        </p:nvSpPr>
        <p:spPr>
          <a:xfrm rot="3424113">
            <a:off x="5233837" y="3303762"/>
            <a:ext cx="1011291" cy="1933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FA9B25-8E16-B575-F69A-A38ACFBD05D5}"/>
              </a:ext>
            </a:extLst>
          </p:cNvPr>
          <p:cNvSpPr/>
          <p:nvPr/>
        </p:nvSpPr>
        <p:spPr>
          <a:xfrm rot="19664584">
            <a:off x="6474450" y="1917496"/>
            <a:ext cx="1524812" cy="1676629"/>
          </a:xfrm>
          <a:custGeom>
            <a:avLst/>
            <a:gdLst>
              <a:gd name="connsiteX0" fmla="*/ 0 w 2013995"/>
              <a:gd name="connsiteY0" fmla="*/ 0 h 2291788"/>
              <a:gd name="connsiteX1" fmla="*/ 2002421 w 2013995"/>
              <a:gd name="connsiteY1" fmla="*/ 11575 h 2291788"/>
              <a:gd name="connsiteX2" fmla="*/ 2013995 w 2013995"/>
              <a:gd name="connsiteY2" fmla="*/ 1724628 h 2291788"/>
              <a:gd name="connsiteX3" fmla="*/ 1157469 w 2013995"/>
              <a:gd name="connsiteY3" fmla="*/ 2291788 h 2291788"/>
              <a:gd name="connsiteX4" fmla="*/ 486137 w 2013995"/>
              <a:gd name="connsiteY4" fmla="*/ 1493134 h 2291788"/>
              <a:gd name="connsiteX5" fmla="*/ 0 w 2013995"/>
              <a:gd name="connsiteY5" fmla="*/ 0 h 229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3995" h="2291788">
                <a:moveTo>
                  <a:pt x="0" y="0"/>
                </a:moveTo>
                <a:lnTo>
                  <a:pt x="2002421" y="11575"/>
                </a:lnTo>
                <a:lnTo>
                  <a:pt x="2013995" y="1724628"/>
                </a:lnTo>
                <a:lnTo>
                  <a:pt x="1157469" y="2291788"/>
                </a:lnTo>
                <a:lnTo>
                  <a:pt x="486137" y="1493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A5F950-F1FF-E1BA-DA20-683E253BE01D}"/>
              </a:ext>
            </a:extLst>
          </p:cNvPr>
          <p:cNvSpPr txBox="1"/>
          <p:nvPr/>
        </p:nvSpPr>
        <p:spPr>
          <a:xfrm>
            <a:off x="4322482" y="508399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D88860-B495-0ED6-7975-9568D906DAAB}"/>
              </a:ext>
            </a:extLst>
          </p:cNvPr>
          <p:cNvSpPr txBox="1"/>
          <p:nvPr/>
        </p:nvSpPr>
        <p:spPr>
          <a:xfrm>
            <a:off x="8801372" y="365730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A1E1298-430C-0891-58E1-D99AC8E5BDEA}"/>
              </a:ext>
            </a:extLst>
          </p:cNvPr>
          <p:cNvSpPr/>
          <p:nvPr/>
        </p:nvSpPr>
        <p:spPr>
          <a:xfrm>
            <a:off x="8548061" y="3170383"/>
            <a:ext cx="464697" cy="584201"/>
          </a:xfrm>
          <a:custGeom>
            <a:avLst/>
            <a:gdLst>
              <a:gd name="connsiteX0" fmla="*/ 0 w 659757"/>
              <a:gd name="connsiteY0" fmla="*/ 0 h 879675"/>
              <a:gd name="connsiteX1" fmla="*/ 11575 w 659757"/>
              <a:gd name="connsiteY1" fmla="*/ 868101 h 879675"/>
              <a:gd name="connsiteX2" fmla="*/ 370390 w 659757"/>
              <a:gd name="connsiteY2" fmla="*/ 879675 h 879675"/>
              <a:gd name="connsiteX3" fmla="*/ 381964 w 659757"/>
              <a:gd name="connsiteY3" fmla="*/ 532435 h 879675"/>
              <a:gd name="connsiteX4" fmla="*/ 659757 w 659757"/>
              <a:gd name="connsiteY4" fmla="*/ 439838 h 879675"/>
              <a:gd name="connsiteX5" fmla="*/ 393539 w 659757"/>
              <a:gd name="connsiteY5" fmla="*/ 312516 h 879675"/>
              <a:gd name="connsiteX6" fmla="*/ 416689 w 659757"/>
              <a:gd name="connsiteY6" fmla="*/ 23149 h 879675"/>
              <a:gd name="connsiteX7" fmla="*/ 0 w 659757"/>
              <a:gd name="connsiteY7" fmla="*/ 0 h 8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57" h="879675">
                <a:moveTo>
                  <a:pt x="0" y="0"/>
                </a:moveTo>
                <a:lnTo>
                  <a:pt x="11575" y="868101"/>
                </a:lnTo>
                <a:lnTo>
                  <a:pt x="370390" y="879675"/>
                </a:lnTo>
                <a:lnTo>
                  <a:pt x="381964" y="532435"/>
                </a:lnTo>
                <a:lnTo>
                  <a:pt x="659757" y="439838"/>
                </a:lnTo>
                <a:lnTo>
                  <a:pt x="393539" y="312516"/>
                </a:lnTo>
                <a:lnTo>
                  <a:pt x="416689" y="23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2E1F42-5D28-FF63-5495-1FE4E8C99482}"/>
              </a:ext>
            </a:extLst>
          </p:cNvPr>
          <p:cNvCxnSpPr>
            <a:cxnSpLocks/>
          </p:cNvCxnSpPr>
          <p:nvPr/>
        </p:nvCxnSpPr>
        <p:spPr>
          <a:xfrm>
            <a:off x="3223677" y="779841"/>
            <a:ext cx="7211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0B72E0-400A-18A6-0CAC-9FE2E18BB7D7}"/>
              </a:ext>
            </a:extLst>
          </p:cNvPr>
          <p:cNvCxnSpPr>
            <a:cxnSpLocks/>
          </p:cNvCxnSpPr>
          <p:nvPr/>
        </p:nvCxnSpPr>
        <p:spPr>
          <a:xfrm flipV="1">
            <a:off x="10431765" y="779841"/>
            <a:ext cx="0" cy="550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2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299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CP 230 Motion Planning for Autonomous Systems</vt:lpstr>
      <vt:lpstr>Evaluation Questions and Marks (30)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230 Motion Planning for Autonomous Systems</dc:title>
  <dc:creator>Samiksha Rajkumar Nagrare</dc:creator>
  <cp:lastModifiedBy>Mukund</cp:lastModifiedBy>
  <cp:revision>19</cp:revision>
  <dcterms:created xsi:type="dcterms:W3CDTF">2023-02-24T04:10:55Z</dcterms:created>
  <dcterms:modified xsi:type="dcterms:W3CDTF">2023-02-24T10:29:24Z</dcterms:modified>
</cp:coreProperties>
</file>